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notesSlides/notesSlide2.xml" ContentType="application/vnd.openxmlformats-officedocument.presentationml.notesSlide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8" r:id="rId2"/>
    <p:sldId id="260" r:id="rId3"/>
    <p:sldId id="280" r:id="rId4"/>
    <p:sldId id="265" r:id="rId5"/>
    <p:sldId id="263" r:id="rId6"/>
    <p:sldId id="264" r:id="rId7"/>
    <p:sldId id="262" r:id="rId8"/>
    <p:sldId id="261" r:id="rId9"/>
    <p:sldId id="266" r:id="rId10"/>
    <p:sldId id="274" r:id="rId11"/>
    <p:sldId id="267" r:id="rId12"/>
    <p:sldId id="273" r:id="rId13"/>
    <p:sldId id="272" r:id="rId14"/>
    <p:sldId id="271" r:id="rId15"/>
    <p:sldId id="270" r:id="rId16"/>
    <p:sldId id="269" r:id="rId17"/>
    <p:sldId id="268" r:id="rId18"/>
    <p:sldId id="275" r:id="rId19"/>
    <p:sldId id="278" r:id="rId20"/>
    <p:sldId id="276" r:id="rId21"/>
    <p:sldId id="277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58"/>
    <p:restoredTop sz="94658"/>
  </p:normalViewPr>
  <p:slideViewPr>
    <p:cSldViewPr snapToGrid="0">
      <p:cViewPr varScale="1">
        <p:scale>
          <a:sx n="102" d="100"/>
          <a:sy n="102" d="100"/>
        </p:scale>
        <p:origin x="19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9:35:46.5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495 29 7818,'0'-8'1801,"0"2"-1175,0 6-27,0 0-190,0-7 1,2 6 220,3-4 0,-4 3-473,6 2 221,-7 0 389,0 0-665,-7 13 0,-1 3 102,-6 13 1,-9 14 104,-6 5 0,-8 15-190,-12 10 1,2 6-266,20-35 1,1 0-1,2 1 1,1 0 107,-26 43 0,12-11 86,8-13 1,6-13-261,9-7 0,1-7 124,3-8 1,2-12 29,3-8-498,4 1 59,-6-8 1,7 2-287,0-8 547,0 2 1,0-11-1052,0 3 0,2-4 585,3-6 0,3-4 702,6-10 0,24-38 0,10-16 0,-13 22 0,-1 0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9:36:33.0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414 212 7916,'6'-8'56,"-4"-5"1,6 7 408,-3-4-1,-3-3-99,4 4 1,-6-5-78,0-1-277,0 0 1,-1 7-168,-4 3 0,-3 3 99,-7 2 0,0 0-153,0 0 1,-4 2 36,-1 3 1,-5 3 127,6 7 0,-6 5 18,5-1 1,-4 6-13,4-5 1,0 4 59,6-4 1,0 0-35,5-6 0,2 6 253,7 0-193,0-1 1,7-4 247,2 0 0,9-2-19,2-3 1,6 6-69,-1-6 1,-2 7-94,2-8 1,-2 9 13,1 2 0,2 1-483,-6-1 0,-2-3 213,-8 2 0,-3 3-187,-7-3 1,0 6 132,0-6 1,-7 3 20,-3-2 0,-5-4 4,-4 4 0,1-6-49,-7-4 1,5 2 151,-4-7 0,4 0 295,-5-5 1,6 0 92,-6 0 0,5-7-140,-4-3 0,4-5 68,-4-4 0,5 2-117,0-2 1,2 1-54,3-2-309,-1 3 1,2-4-1030,3 6 1259,3 7 0,40 8 0,8 8 0</inkml:trace>
  <inkml:trace contextRef="#ctx0" brushRef="#br0" timeOffset="409">753 331 7916,'0'-15'0,"0"5"820,0 0 0,0 5 284,0-5-229,0 7-456,0-3-97,0 6-70,0 0 1,0 6-139,0 4 1,-6 10-213,-4 4 1,2 4-151,-2 2 0,0 4 139,-5 1 1,2 1-147,3-2 1,-1-3-28,6 4 0,0 1-149,5-2 1,0-6 113,0-8 1,5-4-105,0-1 0,11-2 31,-1-3 0,8-3-29,-3-7 0,6 0 97,-1 0 1,2-7 321,3-3 0,13-29 0,3-9 0</inkml:trace>
  <inkml:trace contextRef="#ctx0" brushRef="#br0" timeOffset="617">635 493 8600,'7'-8'-682,"3"3"0,4 3 682,6 2 0,31-2 0,13-2 0,8 0 0,0-1 0</inkml:trace>
  <inkml:trace contextRef="#ctx0" brushRef="#br0" timeOffset="1860">1270 478 7916,'0'-8'-302,"7"-5"1365,-6 5 1,6-2-139,-7 0-371,0 7-438,0-10 1,-7 11 110,-3-3 0,2 3-269,-2 2 1,1 0-47,-6 0 0,-2 0-166,-2 0 1,2 7 47,-2 3 1,-3 5-192,3 4 0,-6-1 108,5 7 0,1 0-132,4 4 1,5-4 52,0-1 1,7-1 75,-2 2 0,3 1-26,2-6 1,7-1 143,3-4 1,3-7 235,2-3 0,-1 2-66,1-2 1,0-2 171,0-8 1,4 2-37,1-7 0,1 0 124,-1-5 1,-3-4-6,2-1-1,-2-1-65,-3 1 0,1 2 239,0-7 1,-2 7-36,-3-1 0,1 2 79,-6 3 1,0 4 233,-5 0-210,0 7-349,0-4-316,0 7 0,-1 7-47,-4 2 0,3 5 144,-3 0 0,-1 6-522,1 0 0,0 1 68,5-1 1,0-4-98,0 4 1,0 1 225,0-1 0,1-5 90,4-6 0,-1 1 181,5 5 0,-4-7 147,5-3 0,0-3 3,5-2 1,-1 0-108,1 0 1,5-7-40,0-3 1,4-4 125,-4-6 0,6 2 0,-1-7 0,1 1 0,-1-6 0,1 1 0,-6-1 0,4 1 0,-4-1 0,0 0 0,-6 1 0,-1 1 215,-3 3 1,-3-1 48,-7 7 1675,0-1-1088,0 5 1,-2 2 932,-3 3-956,4 4-483,-12 6 1,9 6-119,-6 4 1,5 0-1,-4 5 0,5-2-52,-1 11 1,-1-4 51,1 5 0,-5-2-588,5 1 1,-5 4-5,5-3 1,-4 3-295,4 1 1,-5-4 159,5-1 1,0-1-130,5 2 1,0 1 238,0-6 0,2 4-52,3-4 1,3-2 213,6-8 1,1 1-1,0-6 0,5 0 254,-1-5 1,8 0 55,-3 0 0,3-6 89,-3-4 1,4-8-15,-3-2 0,-2-6 102,1 1 0,1-3-94,4-1 1,-6 1 29,-3 3 0,-4-1 204,-1 6 0,-2-4-126,-3 4 1,-3 5 969,-7 6-545,0 5-487,0-9 1,-5 13-221,0 0 1,-7 7-350,3 7 0,0 1 184,-1 0 1,7 0-87,-2 0 1,-1-1-457,1 1 1,-2 5 249,2-1 1,4 1 1,-4-5 0,3 0 176,2-1 1,5 1 313,0 0 1,5-5 4,-5 0 0,6-5 252,-1 4 0,3-5-88,2 1 0,5-4 83,-1-1 1,3 0 164,-3 0 1,-1-6-154,7-4 0,-7-3-214,2-2 1,1 0-17,-1 0 1,1-4-146,-1-1 1,-4-1 28,4 1 0,-4 2-157,-1-7 1,-5 7 150,0-1 1,-7 2 63,2 2 0,-3 6 352,-2-1-276,0 7 0,-2-4-453,-3 7 0,2 5 59,-7 0 0,7 6-69,-2-1 1,3 3 236,2 2 0,0 0 70,0 0 0,0-6 26,0 1 1,5 0 124,0 5 0,6 0 397,-1-1 0,-2 1-230,2 0 1,-5-5 62,5 0 0,-7-1 43,2 6-433,-3 0 0,-2 0-24,0-1 1,-2-4-612,-3 0 480,-3-7 1,-7 9-47,1-7 0,-1 0-289,0-5 1,0 0 178,0 0 0,1-5 397,-1 0 0,-26-79 0,17 35 0,0 0 0</inkml:trace>
  <inkml:trace contextRef="#ctx0" brushRef="#br0" timeOffset="2160">2127 35 7916,'-15'8'896,"0"6"1,5-11-757,0 7 1,7-5-84,-2 5-76,3-1 176,2 6 17,7 0 1,1-7-50,7-3 0,0-3-46,0-2 0,-6 0 49,1 0 1,0-2 141,5-3-172,0-3 1,-2-7 3,-3 0 0,-4 1-64,-6-1-398,0 0-1159,0 0 1143,0 1 0,-6 4 376,-4 0 0,-82 46 0,35-15 0,1 1 0</inkml:trace>
  <inkml:trace contextRef="#ctx0" brushRef="#br0" timeOffset="2342">1595 419 10054,'80'7'0,"17"1"0</inkml:trace>
  <inkml:trace contextRef="#ctx0" brushRef="#br0" timeOffset="3101">2865 316 8127,'0'-8'1424,"0"1"0,0 5-750,0-3-454,0 4 1,-2-6-81,-3 7 0,4 7-33,-4 3 1,-4 4-169,0 6 1,0 5 37,0 9 1,-1-1-248,-5 6 1,0 1 168,0 4 1,2 0-54,3 1 1,-1-8-855,6-2 1,0-6 441,5-4 0,2-4 281,3-6 0,3-7 116,7-3 0,-1-3 158,1-2 0,5-8-11,0-7 0,4-2 304,-4-7 0,6 1-84,-1-2 1,3-3 125,1 4 0,-4-2-11,-1 1 0,-2-1-91,-3 6 0,1 0 612,-10 6-284,-4 5-184,1 3-298,-7 6 0,0 6-174,0 4 0,-5 3 85,0 2 0,-5 1-166,5 4 0,0-3-253,5 2 1,0 3 196,0-3 0,0 1-130,0-5 0,2-1-160,3 1 268,3 0 0,9-2 14,2-3 1,-1-3-6,7-7 0,0-2-52,4-3 0,1-3 308,-1-7 0,20-46 0,6-11 0</inkml:trace>
  <inkml:trace contextRef="#ctx0" brushRef="#br0" timeOffset="3418">3131 168 7847,'-10'-8'346,"0"3"1,7 2-66,-2-2 0,1 3-31,-1-3-136,4 4-276,-6 7 0,7 2 56,0 7 0,2-2-150,3-3 1,-2 3 204,7-3 140,0 3 1,5-5-348,-1-3 1,1-3-318,0-2 399,0 0 335,-1 0 0,-1-7 283,-3-2 0,2-5-103,-7 0 1,0-1 93,-5 0 0,0-1-156,0-4 0,-7 9-92,-3-4 1,-3 5-632,-2 0 0,-4-1 446,-1 6 0,-39 33 0,-5 13 0</inkml:trace>
  <inkml:trace contextRef="#ctx0" brushRef="#br0" timeOffset="3634">2658 449 8120,'20'0'-1479,"-1"0"1479,8 0 0,54-6 0,25-1 0,-28 1 0,0 1 0,0-1 0</inkml:trace>
  <inkml:trace contextRef="#ctx0" brushRef="#br0" timeOffset="4001">3633 434 7576,'0'-8'2452,"-7"1"0,-1 12-2270,-7 0 0,5 7-58,0-3 1,0 6-160,-4 5 1,-1 1-737,0 4 1,2 3 351,3-4 0,4-1-343,6 2 1,0-6 163,0 6 1,0-7-29,0 2 1,8-4 319,7-1 0,4-7 306,6-3 0,6-3 0,-6-2 0,12-2 0,-2-3 0,9-20 0,5-10 0,6-6 0,0 1 0</inkml:trace>
  <inkml:trace contextRef="#ctx0" brushRef="#br0" timeOffset="4601">4061 508 7941,'6'-8'93,"-4"-6"0,3 5 1190,-4-5-23,-1 0-829,0-1 1,-1 7 135,-4 3 0,-3 3-135,-7 2 0,0 0-421,0 0 1,-1 7-92,-4 3 1,2 3-92,-6 1 0,4 8-54,-5 2 0,7 3-414,-1-3 1,2 4-23,2-3 0,2 1 198,4-1 1,2-4-235,7-6 0,0-1 244,0 1 1,7-2 334,2-3 1,6-3 61,5-7 0,-2 0 130,6 0 1,1-7 4,5-3 1,-2-3 211,-4-2 0,2-4-125,-6-1 1,5-5 93,-6 6 1,6-6 202,-5 6 1,-2-3 178,-8 3 483,3 2-317,-12-4-519,6 13 1,-9 1-232,-3 7 0,2 2-311,-7 3 1,5 3-50,-5 7 1,5-1 177,-4 1 1,5 5-581,-1-1 1,4 1 178,1-5 1,0 0 46,0-1 0,0 1 237,0 0 1,1 0 251,4-1 1,-1-4-182,5 0 1,1-7 4,5 2 1,0-3 983,0-2 1,4 0-375,1 0 1,6-7 5,-1-2 1,3-6-150,1-5 1,1-3-121,-1-6 1,1 4 22,-1 0 0,-1-1-24,-3-8 1,1 3-44,-6-4 1,0-1-56,-6 2 0,-6-1 409,-3 6-310,-3-1 1,-4 9 118,-3 6 0,-3 7-200,-6 8 1,-1 6-296,0 4 1,0 10 260,0 4 1,1 4 44,-1 2 1,0-1-384,0 1 1,2 4 81,3 1 0,-1-2-46,6-9 0,0 4 25,5-3 1,2-2-15,3 1 0,3-6 146,7 2 0,4-4 7,1-1 1,6-5-251,-1 0 1,3-7-352,1 2 0,1-3 672,-1-2 0,34-53 0,7-12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1:20.8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67 317 8364,'0'-10'2195,"0"3"-1702,0 7-1,0 0-906,0 7 1,-2 3 281,-3 6 1,3 6-250,-4 1 0,5 1 179,1-2 1,0-4-27,0 5 1,5-5 126,1-1 0,7-3 69,-2-2 0,4 0 316,1-6 1,6 0-124,1-6 0,4 0-4,-4 0 0,1-8-81,-2-3 1,-4-6 31,4-5 1,-3 4 61,-2-4 0,-8-2-4,-4 1 0,-3-4 24,-2 4 1,0-4 154,0 5 1,-7-6-391,-4 6 1,-6-1 34,-5 7 0,-4 1 123,-7 4 1,-1 4-448,1 7 0,0 1-658,0 5 0,7 5 992,3 11 0,-2 41 0,-1 17 0</inkml:trace>
  <inkml:trace contextRef="#ctx0" brushRef="#br0" timeOffset="469">633 283 8100,'0'-16'2378,"0"6"-1599,0-4-518,0 12 0,2-11 0,3 7 1,5-5-26,6 6 0,1-8-1,0 2 1,-1 1-44,1-1 1,0 2-125,-1-2 0,1-4-274,-1 4 1,-4-2 155,-1 2 1,-8-4-218,3 4 0,-4-4 140,-2-1 0,0 5 9,0 0 1,-2 7-63,-4-2 1,3 4-78,-8 2 0,-1 8 40,-4 3 1,-6 11-137,-1 6 0,1 5 600,6 6 1,1 4 879,4 6 0,-4 7 355,4-1 1,-4 8-674,-2-2 0,6 9-295,0 3 1,0 6-196,-6-1 1,6-6 123,0-6 0,2-1-383,-2-9 0,-4-3-233,4-8 0,2-10-772,-2-8 0,5-12 361,-5 2 0,6-12-591,-7 1 1,7-4 321,-6-2 0,5-6 265,-5 1 0,0-8 53,-6 2 0,1-6 535,-1-5 0,-7-56 0,11 29 0,0 0 0</inkml:trace>
  <inkml:trace contextRef="#ctx0" brushRef="#br0" timeOffset="650">383 500 8100,'19'0'1199,"3"0"0,8 0-3591,14 0 2392,8-8 0,22 0 0,25-3 0,2-1 0,-20 1 0,0 0 0,1 0 0,-1-1 0</inkml:trace>
  <inkml:trace contextRef="#ctx0" brushRef="#br0" timeOffset="952">1831 283 8053,'6'-11'0,"1"0"0,2-2 0,-5 4 421,2-2 0,-3 5 1686,3-5-1110,-4 8-565,5-12 1,-9 13-29,-3-4-357,-5 5 1,-12 1-89,0 0 0,-2 7 83,2 4 1,-2 6-181,-4 5 0,-3-2-79,3 8 1,4-6-127,2 6 0,3-2 22,3 1 0,6 3-60,5-8 1,3 2 9,2-2 1,2-3-101,3 3 1,6-5-199,12-6 1,2-2-74,9-3 742,6-5 0,55-23 0,-38 4 0,0-1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7:52.010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182 424 8066,'0'-10'0,"0"0"0,0 5 0,0-5 0,0 4 463,0-4 0,2 7 636,3-2 104,-4-3-838,6 6 0,-7-3-72,0 10 0,-2 0 21,-3 10 1,2 0 141,-7 15 1,0-1-73,-5 11 0,0 2-95,-1 9 1,1-2 147,0 6 0,0 1-191,0 4 0,-4 1-188,4-1 1,-2-8-17,12-6 1,0-4-507,5-12-434,0 4-57,0-24 0,2 3-2085,3-13 1345,-3 0 599,4-6 1,-6-3 188,0-6 907,7 0 0,-12-27 0,3-7 0</inkml:trace>
  <inkml:trace contextRef="#ctx0" brushRef="#br0" timeOffset="292">258 363 8092,'0'-8'122,"0"-6"1,5 11 455,0-7 1,6 7-226,0-2 0,-3 3-66,2 2 0,0 0-63,5 0 0,2 2 0,3 3 1,-8 3-190,3 7 1,-5 2 133,0 3 1,-3-1-311,-7 6 0,0-7 71,0 3 0,-7 0 148,-3 0 1,-3 4-310,-2-5 0,-2 0-443,-3-5 0,1-1 188,-6-4 1,6-2-218,-1-3 0,3-3 4,2 3 0,0-3 699,0-2 0,7 0 0,14-34 0,11-8 0</inkml:trace>
  <inkml:trace contextRef="#ctx0" brushRef="#br0" timeOffset="1459">757 424 7673,'0'-9'-643,"0"1"2140,0 3-602,0 3-335,0-4-497,0 6 280,0 0-337,-7 0 1,6 1 133,-4 4 0,-2-1-265,2 6 1,0 0 11,5 5 0,-2 5-108,-3 0 0,3 1 97,-3-6 0,4 0 12,1 0 0,1 0 70,4 0 1,-1-1 32,6-4 1,-5 1 59,5-5 0,0-1-13,5-5 1,0 0 12,0 0 1,1 0-46,-1 0 0,0-7 0,0-3 0,0-4 15,0-1 0,-1-2-9,-4-3 0,2 3-137,-7-3 0,0-2 127,-5 2 1,0-5-143,0 5 0,-7 0 4,-3 4 0,1-2-78,-1 3 0,-5-2 65,-5 12 1,0 0-120,5 5 0,-5 2 26,-1 3 1,-4 3 25,5 7 1,0 5 14,5 1 1,0 5 36,-1 0 1,8-3 163,3 2 0,3-1 0,2 1 0,2 2 0,3-7 0,2 0 0,3-4 0,8-3 0,-3-3 0,6-3 0,-1-7 0,-2 0 0,8 0 0,-3 0 0,2 0 0,4-2 0,-4-3 0,-3-3 0,-2-7 0,2-2 0,-2-3 0,5 3 0,-4-3 0,-1-2 0,-5 2 0,2-6 0,3 6 0,-5-7 0,0 2 0,0 1 0,-5-1 0,-3 2 0,-2-3 0,-3 0 0,-2 5 0,0 6 1685,0 5-262,0 7-684,0-4 1,-2 7-402,-3 0 1,3 2-215,-3 3 1,-1 3-14,1 7 0,-2 2 88,2 3 1,3-1-92,-3 6 1,-2-5 31,2 5 0,-5-4-345,5 4 0,0-7-75,5 3 0,-5 0-144,0 0 0,0 4 140,5-5 0,0 0-184,0-5 1,0 0 200,0 1 1,7-3-15,3-3 1,3-3 136,2-7 1,1 5-70,-1 0 1,2-2 315,3-8 0,-2-3 49,7-7 1,-4 0 27,4-1 1,-7 0-5,3-5 1,-5 5 130,-1-5 0,1 0-99,-1 0 0,-2 1 38,-3 5 1,2 5 365,-7 0 282,0 0-496,-5 1-167,0 3 0,0 7-481,0 4 0,-2 4 54,-3 6 0,4 0-84,-4 0 0,1 0 117,-1 1 0,4-1-147,-4 0 1,3 0-217,2 0 266,7 0 317,1 0 1,2-1-85,0-4 84,0-3 1,5-7-41,1 0 0,-3-2 30,-3-3 1,4 1 2,-4-6 0,1 0 136,0-5 1,2-5 97,-3 0 0,2-2-80,-2 2 0,2 3-32,-7-3 88,0 3 76,1 2 107,-4 0 1,3 6 214,-10 4 0,2 10-212,-7 5 1,5 9-152,-5 1 0,5 7-443,-6-2 0,6 9 97,-5 1 1,5 7 110,-5-1 0,5 4 294,-5 5 1,2 4 584,-2 7 1,-4-6-665,4 1 1,-3-7-339,-3 1 1,-4-3 107,0-2 1,-2-11-155,2-4 0,2-11 78,-8-4 0,3-7-25,-2-8 1,-4 0-1411,4 0 0,1-6 406,-1-4 1,1-4 115,-1-1 1,3-2 438,7-3 0,0 3-3,0-3 1,0-2 36,0 2 471,6 0 0,9-9 0,9-3 0</inkml:trace>
  <inkml:trace contextRef="#ctx0" brushRef="#br0" timeOffset="2227">1847 439 8047,'0'-10'74,"0"0"0,1 6 99,5-1 1,-5 2 174,4-2 46,-3 3-197,5-11 1,-4 11 42,7-3 0,-5 3 0,5 2 1,-5 0-238,5 0-90,-6 0 1,8 7-117,-7 3 0,0 4 116,-5 1 0,0 5-53,0 0 1,0 5 44,0-4 0,0 4-129,0-5 1,-5 5 21,0-5 0,-6 1 165,6-6 0,-1 0 263,1 0-95,3-7 111,-5-1-234,7-7 0,0-2 44,0-3 0,2-3 43,3-7 0,3-5 109,7-1 0,2-5 292,3 0 1,4 3-101,6-2 0,-4 1-333,-1-1 1,-2 1-301,3 4 1,2 5-530,-3 0 0,-3 1 542,-2 9 0,-3 0 183,-2 5 1,-1 2 59,-4 3 1,-3 3 179,-7 8 1,0 0-90,0 5 1,0-3 107,0 7 1,0-6-289,0 1 1,0 2 81,0-2 1,-5 0-166,0-5 1,-2 0-500,2 1 108,3-1 1,-5 0-402,7 0 945,0-7 0,27-28 0,7-13 0</inkml:trace>
  <inkml:trace contextRef="#ctx0" brushRef="#br0" timeOffset="3477">2588 454 8282,'-8'-2'964,"3"-3"-561,3 4-165,-4-6-121,4 7 1,-10 2-190,7 3 0,-2-2 93,2 7-144,4 0 0,-6 5 198,7 1 0,0-1-70,0 0 1,0 0-63,0 0 1,0 0-137,0 0 1,7-1-116,3-4 0,-2 2 174,2-7 0,2 0 84,8-5 1,-3 0 324,3 0 1,-3 0-83,-2 0 0,0-7-138,0-3 1,1-4 2,-1-1 0,-2 0-51,-3 0 0,2-5-10,-7 0 0,0-6-20,-5 6 1,0-5-26,0 5 1,-2-2-122,-3 2 1,-3 5 133,-7 0 0,0 1 1,0 9 1,-1 0-127,1 5 1,-5 0 108,0 0 1,-2 7-123,2 3 0,8 8 58,-3 3 0,3 5 41,-3 0 1,7-3 58,3 2 1,3-1 126,2 1 1,0-3-97,0-7 1,2 0 148,3 0 0,3-1-101,7-4 1,0-2-6,0-3 0,1-3 218,-1 3 1,2-5-73,3-5 1,-3-2-157,3-3 1,-3-3 1,-2 3 1,0-5-102,0-6 0,0 5 28,0-5 1,0 0-137,0 0 1,1 1 1,-1 5 0,5-5 87,0 0 77,0 0 1,-5 6-52,1 4 1,-6 3 339,0 7-174,-7 0 1,9 7 87,-7 3 1,0 4-43,-5 1 0,0 5 95,0 0 1,0 2-175,0-2 1,0-3 31,0 3 0,-2 2 9,-3-2 1,4 0-65,-4-5 0,3-4-155,2-1 0,-5-5-47,0 5 65,0-7 205,5 4-48,0-7 1,0-7-55,0-3 1,0 2 37,0-2 1,0-1 11,0-4 1,6-5-41,4 0 1,4-2-21,1 2 0,5 3-88,0-3 0,7-2-244,-1 2 0,2 0-140,2 5 1,-4 1 115,-1 4 1,-7 3 116,3 7 0,-5 0 51,0 0 0,-3 7 474,-3 3 1,-3 9-120,-7 1 0,0 2 74,0-2 1,0-3-116,0 3 1,-2 2-59,-3-2 1,3 0-13,-3-5 0,-1 0-14,1 0 1,-2-1 15,2-4 3,3 3 92,-5-11-6,7 5 18,0-7 1,2-2-122,3-3 0,-2-2 4,8-3 0,-1-3 21,5 3 1,-5-4 6,0-1 1,5-2-272,5-3 0,2 3 62,-2-3 1,-1-2-168,6 2 1,-6 0 64,1 5 1,-3 0 54,-2 0 129,0 6 1,-5-3-2,0 7 1,-7 2-1,2 8 0,-3-2 12,-2 7 0,0 1 32,0 4 1,-2 0 157,-3 0 0,4 5-84,-4 0 0,3 1-65,2-6 0,0 0 13,0 0 1,0 0-37,0 0 0,0-5-2,0 0 7,0 0 0,5 1-8,0-1-72,7-7 0,-4 4 69,7-7-38,1 0 0,-1-5 27,0 0 1,0-7 96,0 2 1,-5-4-52,0-1 1,0 0 6,5 0 1,1 0 107,-1 0 0,-5 0-112,0-1 0,-2 1 217,2 0 1,-1 2-112,-4 3 0,-3 1 47,3 4-153,-4 3 0,-1-3-123,0 10 0,0-1 111,0 6 0,-1 0-17,-4 5 0,3 2-33,-3 3 1,3-3-178,2 3 1,0-3-48,0-2 0,0 0 47,0 0 0,0-5 60,0 0-292,7 1 0,1 2-547,7-3 1,-5-3 416,1-7 0,-1 0-36,5 0 0,5-2 604,0-3 0,7-30 0,-3-14 0</inkml:trace>
  <inkml:trace contextRef="#ctx0" brushRef="#br0" timeOffset="3767">3784 106 8012,'-10'-2'243,"0"-3"0,5 4 1058,-5-4-461,6 3-98,-2 2-435,-1 0-253,5 0-54,-4 0 1,12 0 107,4 0 1,-1 0-197,1 0 3,0 7 0,5-6-62,0 4 1,0-3 68,1-2 1,-6-2-91,0-3-51,0 4 113,5-13 51,0 6 0,-7-7 25,-2-1 0,-5 6-290,-1 0 0,-1 7-10,-5-2 1,-2-2-34,-7 2 0,-2 0 84,-3 5 279,3 7 0,-38 42 0,-3 16 0</inkml:trace>
  <inkml:trace contextRef="#ctx0" brushRef="#br0" timeOffset="4501">4253 424 8012,'0'-15'535,"0"0"876,0-1-644,0 1-312,-6 7-461,-3-6 0,-6 13 94,0-4 1,0 10 142,0 5 0,1 3 0,4 2 1,-3 2-920,3 3 1,1-1 305,-1 6 0,7-6 182,-2 1 0,3-3 33,2-2 0,0 0-34,0 0 179,0 0 1,2-1 28,3-4 1,-2-4 65,7-6 1,0 0-92,5 0 0,1 0 59,-1 0 0,0-6 17,0-4 0,0-4-3,0-1 0,-5 0 45,0 0 0,-1 0 135,1 0 1,2-1-137,-7 1 1,1 2 58,-1 3 538,-3-4-125,5 13-581,-7-6 1,0 9-150,0 3-166,0 3 0,-5 12 85,0 0 1,0 1-26,5-6 0,0 0 8,0 0 298,0 0 0,6 0 278,5 0 1,-3-5-144,2 0 0,0-6-27,5 1 0,5-3 102,1-2 0,-1 0-17,-5 0 1,5-7-125,0-3 0,2-4-187,-2-1 1,2-2-74,3-3 0,2-2 55,-6-3 1,4-5-96,-5 0 1,5-2 16,-5-9 0,1 6 38,-6-5 1,-5 6 186,0-1 0,-7 4 517,2 6-472,-10 10 1,-3 8 78,-7 7 0,0 9-39,-1 6 0,1 7 13,0 8 0,5 0 125,0 0 0,2 1-88,-3-1 1,0 0-54,6 1 1,0-1-16,5 0 1,-5-1-17,-1-4 1,1 2 17,5-7 1,7 0-72,3-5 1,-1-1-26,1-4 0,5-3-253,5-7 0,7 0-155,-2 0 1,-1-2 190,1-3 1,-7 1 89,3-6 1,-6 5 101,-5-5 0,-3-13 0,-7-9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7:48.684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0 468 8662,'0'10'172,"0"0"1,0-5-259,0 6 1,0-6-71,0 5 0,0 0 165,0 5 0,2-5-107,3 0 0,-2-5 113,7 5-31,0-6 0,6 2 66,-1-6 0,0 0 18,0 0 0,5 0 16,0 0 0,6-6 18,-6-4 0,0-4 91,-5-1 1,5 0-75,0 0-1,1-6 118,-6 1 0,0 0-136,0 5 1,-7 0 128,-3 0 93,4 0 244,-7 6-487,4 2-249,-6 7 1,-5 7-30,0 3 0,-2 5 84,2 6 0,4-5 140,-4 5 0,3-5-195,2 0 0,0 4-418,0 0 113,0 0 312,0-5 0,7-1-45,3-4 0,3-2-209,2-3 1,1-3 38,-1 3 378,0-3 0,13-36 0,4-8 0</inkml:trace>
  <inkml:trace contextRef="#ctx0" brushRef="#br0" timeOffset="342">348 105 8154,'-10'0'992,"0"0"-151,7 0-367,-11 0-119,6 0-311,-1 7 1,-2-4 57,6 7 1,0-5-110,5 5 0,0-5-49,0 5 184,6-6 1,3 4-144,6-3 1,0-3-5,0 3 0,0-5 34,0-5 1,1 2 78,-1-7 0,0 4 16,0-4 1,-2 0-230,-2-5 1,0 5-43,-6 0 0,0 0 121,-5-5 0,0 0 35,0-1 0,0 6-339,0 0 1,-1 5 127,-4-5 1,-4 7-680,-6-2 0,-5 10 895,0 5 0,-9 22 0,-3 10 0,-1 3 0,1 1 0</inkml:trace>
  <inkml:trace contextRef="#ctx0" brushRef="#br0" timeOffset="850">621 362 8167,'0'-10'-691,"0"0"691,0 7 817,0-11 213,0 6 1,1 0-256,4 2-561,-3 5 1,12 1-80,-4 0 0,-2 0-193,2 0 0,-5 7 48,5 3 0,-5 3 94,5 2 1,-6 2-266,1 3 0,2-1-25,-2 6 1,0-2-95,-5 3 0,0 1 64,0-7 1,0 0 3,0-5 0,0 5 120,0 0 1,-5-4-52,0-6 669,0-7-230,5 4 57,0-7 1,0-7-69,0-3 0,1-5-93,4-5 1,-1 1-118,6-6 0,0 1-198,5-1 0,5-3 109,0 2 0,0 4-110,-4 2 1,4 3-119,0 2 0,0 5-184,-5 0 406,7 7 0,-5-2 6,3 10 0,-5 3 147,-5 7 1,2 2-93,-7 3 1,0-1 109,-5 6 0,0-5-101,0 5 1,0-6 5,0 1 1,-5-3-458,0-2 0,-2 0 175,2 0 1,4 0-705,-4 1 0,3-6 950,2 0 0,0-27 0,0-2 0</inkml:trace>
  <inkml:trace contextRef="#ctx0" brushRef="#br0" timeOffset="1777">1211 317 8167,'0'-8'160,"0"1"715,0 7 0,-5 1-380,0 5 1,0 2-199,5 7 0,0 0-429,0 0 0,0 6 123,0-1 1,0 0 206,0-5 1,5 5-290,0 0 1,2 6-429,-2-6 0,-4 0 164,4-5 124,4 0 0,-6-1 137,7-4 0,-5 2-102,5-7 373,-6 0 1,8-7-129,-7-3 0,5 2 110,-5-8 1,5 1-48,-5-5 1,5-2 57,-5-3 0,5 2-104,-5-8 1,5 6 13,-5-5 0,5 5-41,-5-5 0,6 6-20,-6-1 0,1 3 26,-1 2 1,-3 0 4,3 0 0,-2 1-241,2 4 108,-3 4-128,5 6 1,-7 1 170,0 4 0,0-1-104,0 6 1,0 0 27,0 5 1,0 0-31,0 0 0,2-5 40,3 0 0,-2-1-13,7 1 0,-5 2 485,5-7 0,0 0-55,5-5 0,1 0 54,-1 0 0,5 0-122,0 0 0,5 0-69,-5 0 0,6-7-28,-6-3 1,5-4 4,-5-1 1,0 0-8,-4 0 0,-1 0-19,0 0 1,-5 0 111,0 0-56,-7-1-272,4 1 1,-9 5-25,-3 0 1,2 7-143,-7-2 1,2 5 46,-3 5 0,-2 3-94,3 7 0,2 0 81,-3 1 1,3 0 116,-2 5 0,-2-5 143,7 5 1,0 0-83,5 0 1,-5 0-28,0 0 1,0-5 74,5 5 1,2 0 146,3 0 0,-2-1 25,7-5 58,0 0 1,5-5 46,0 0 0,6-6-153,-1 1 0,0-4-36,-5-1 0,5-6 14,1-4 1,4-4 11,-5-1 0,0 0-66,-5 0 0,2-2-161,3-3 1,-3 1 42,3-6 0,-8 5-189,-2-5 0,0 6 112,5-1 0,-6-2 58,-4 2 1,-4 0-39,-1 5 1,0 4-230,0 1 33,0 7 1,-1-4 163,-4 7 1,1 2-69,-6 3 1,5 3-35,-5 8 1,5-6-746,-5 0 835,7 0-233,-4 5 1096,7 0-157,0 0-185,0 0 1,5-5 31,0 1 0,2-6 142,-2 5 0,-2-5-200,7 5 0,-5-2-80,5 2 0,-6 4-370,1-4 0,2 3 98,-2 2 1,1-5-534,-1 1 1,-3-1 283,3 5 0,-3 0-367,-2 0 1,5-5-154,0 0 1,0-5 793,-5 5 0,27-13 0,6 1 0</inkml:trace>
  <inkml:trace contextRef="#ctx0" brushRef="#br0" timeOffset="2277">2422 362 8064,'0'-8'0,"0"0"390,0 2 188,0 5 1,2-8-286,3 4 0,-4 2 159,4-7 127,4 7-336,-8-11 0,8 7-1,-4-3 1,-3 2 243,3 3-1,-4 3-510,-1-11-363,-6 11 0,-3-5 241,-6 7 0,5 2-109,0 3 0,0 2 156,-5 3 1,4 3-28,1-3 0,5 4-16,-5 1 0,7-5-20,-2 0 1,3 0 78,2 5 1,2 0 156,3 1 0,-2-1 236,7 0 0,0 0 54,6 0 1,-1 0 273,0 0 1,0 1-517,0-1 0,-5 0 71,0 0 0,-6 0-609,1 0 0,-4-5-433,-1 0 239,0 0 1,-6 4 159,-4-4 1,-4-3-161,-1-7 1,-5 0 148,0 0 1,-1 0 158,6 0 1,-2-2 26,-3-3 1,3 2 32,-3-7 0,9 1 243,0-1 0,3-3 0,-2 3 0,23-17 0,13-5 0</inkml:trace>
  <inkml:trace contextRef="#ctx0" brushRef="#br0" timeOffset="2736">2740 362 10668,'8'0'219,"6"0"-202,-6 0 0,5-1 210,-3-4 3,4 3-92,-6-12-222,7 6 114,-6-7-281,-2 0 218,-7 6 0,-7 3-101,-3 6 0,-4 0 133,-1 0 1,0 6-31,0 4 1,0 4-189,0 1 1,0 2-37,-1 3 1,1-1 342,0 6 1,7-5 103,3 5 1,3-5 90,2 6 0,0-8-109,0 2 1,7-3-93,3-2 1,8-1 78,3-4 0,5 2-41,0-7 0,1 0-888,-2-5 0,2 0 123,-7 0 645,7 0 0,-4-34 0,8-8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8:19.5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242 31 7630,'0'-9'4208,"0"3"-3961,0 6 1,0 1 179,0 4 0,0 4-154,0 6 0,0 7 167,0 3 1,-5 5-112,0 5 0,-7 4 113,2 6 0,-3 6-196,-2-1 1,1 0-181,4-4 0,-2-8-29,7-3 0,0-4-416,5-6-795,0-3 649,0-7-514,0-7 27,0-8 361,0-8 0,0-7 185,0 0 1,0 4 35,0 1 430,0 0 0,7-38 0,1-9 0</inkml:trace>
  <inkml:trace contextRef="#ctx0" brushRef="#br0" timeOffset="459">136 46 7054,'0'-10'2003,"0"0"-1495,0 6 1,2-7 153,3 6-409,-3 0 83,4 5-131,1 0 1,1 0-24,8 0 0,-1 0-14,0 0 1,2 1 21,3 4 1,3-1-12,7 6 1,1 2 66,-1 8 0,0-2-45,0 7 0,0-1-204,1 1 0,-8 3 139,-3-2 0,0 7 57,-5 2 0,-3 1-122,-12-6 0,0 0-167,0 0 0,-12 0 12,-3 1 0,-10-8-168,0-3 1,-10-3-87,-5-2 0,-2-1 128,1-4 1,-2 1 134,2-6 1,-1 1-80,2-6 0,-2 0-53,7 0 1,6-6 12,9 1 0,4-6 1,0 1 0,8 1-411,3-1-575,3 7 1179,2-4 0,47 14 0,12 1 0</inkml:trace>
  <inkml:trace contextRef="#ctx0" brushRef="#br0" timeOffset="1108">740 333 6841,'10'0'424,"0"0"416,-6 0-416,9 0-48,-11 0-289,11 0 1,-9-5 188,6 0-30,-7 0-139,11 5 0,-11-5 263,7 0-350,-7-7 0,9 9 69,-7-7 0,0 5-109,-5-6 0,5 6 73,0-5 1,0 5-7,-5-5 1,0 5 49,0-5 1,0 5 104,0-5-17,0 7 6,-6-11-266,-3 13 1,-6-6 48,0 7 0,0 2-56,0 3 1,0 3 124,0 7 0,-1 0-9,1 0 0,2 7-26,3 3 1,-2-1-12,7 1 0,-5-5 7,5 5 1,0-5 31,5 6 1,2-8-28,3 2 0,5-3 32,10-2 1,-2 0-999,7 0 0,1-6 412,4-4 1,0-4 544,0-1 0,47-33 0,-32 12 0,-1 0 0</inkml:trace>
  <inkml:trace contextRef="#ctx0" brushRef="#br0" timeOffset="1592">1193 212 8403,'9'-2'589,"-4"-3"1,2 2-466,-2-7 0,1 7 140,-1-2 1,-1-4-190,6-1 1,-5 2 290,5-2-380,-7 0 0,9-6 142,-7 1-153,0 0 1,0 0 106,0 0 1,0 5-166,-5 0 64,0 7 97,-7-11 0,1 14 133,-4 0 1,-4 7 0,4 8 1,-2 2 197,2 3 0,-3 8-143,3 8 1,1 6-22,-1-2 1,5 10 268,-5 6 1,7 7 436,-2 3 1,2 1-642,-3-2 0,5-4-47,-4-1 1,3-1-544,2-9 0,-5-6-481,0-9-787,0-3 1139,5-9 156,-7-7 1,4-10-1498,-7-6 981,0 0 0,-5-1-2116,0-4 2884,-1 3 0,-19-38 0,-5-2 0</inkml:trace>
  <inkml:trace contextRef="#ctx0" brushRef="#br0" timeOffset="1825">982 454 10110,'15'0'99,"0"0"1,9-2-1613,6-3 1513,7 3 0,26-18 0,13-7 0,5 2 0,1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8:28.1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91 9987,'15'0'787,"1"0"-745,-1 0 1,0 0 98,0 0 0,7 0-187,3 0 1,10 0 41,5 0 1,11 0 92,4 0 1,10 0-298,6 0 1,4 0-258,6 0 1,-4 0 348,4 0 0,3 0 105,1 0 1,4 0 28,-44 0 0,1 0 1,-1 0-1,0 0-51,1 0 0,-1 0 0,44 0-6,-4 0 0,-1-2 44,-3-3 0,-36 4 0,1-1-183,3-3 0,2 0 1,3 2-1,0 1 249,-2-3 0,1 0 0,2 2 0,-1 1 110,-3-3 1,-1 0 0,1 3 0,0 0-66,0 0 0,-1-1 0,3 0 1,0 0-73,-5 0 0,-1 1 0,3-1 0,-2 1 47,32 2 0,8 0 145,-3 0 1,1 0-23,-6 0 0,-6 0-68,-14 0 0,-6 0-63,-3 0 1,-6 0 60,-5 0 0,-5 0 553,-9 0-417,-5 6 702,-12-4-66,-3 5-305,-6-7 1,-5-2-341,0-3-336,-6 3 1,7-9-971,-6 6 421,0 0 1,0 5-710,0 0 0,5 0-1091,-5 0 2414,0 0 0,15 0 0,5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8:23.2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31 424 8273,'0'10'576,"0"0"1,-5 0-86,-1 5 1,1 0-301,5 0 0,-1 0-225,-4 0 0,3 6-417,-3-1 1,3 0 356,2-5 1,0 5 184,0 0-487,7 0 0,1-6-236,8-4 0,-1 2 632,0-7 0,33-27 0,9-12 0</inkml:trace>
  <inkml:trace contextRef="#ctx0" brushRef="#br0" timeOffset="300">91 167 8314,'-10'0'0,"0"0"0,5 0 236,-5 0 225,6 0 315,-9 7-466,11-6-197,-4 6 63,6 0 1,1-6 166,4 5-349,4-5 0,6-1 102,0 0 1,-5-5-266,0 0 131,0-7 1,3 4 3,-2-7 1,0 5 61,-6 0-143,0 0 1,-5-5-152,0-1-96,0 8 1,-1 1-15,-4 7 376,-4 0 0,-39 41 0,-9 9 0</inkml:trace>
  <inkml:trace contextRef="#ctx0" brushRef="#br0" timeOffset="1034">257 469 8261,'0'-8'1248,"0"-6"-801,0 6 1,2-1-294,3 4 1,-2-1 108,7 1 1,-5 0-1,5 5 0,0 0-105,5 0 1,1 0-174,-1 0 1,-5 6-14,0 4 0,-2 6-259,2 4 1,2-2 36,-7 7 0,0-5 117,-5 6 1,0-6 31,0 5 1,0-5 40,0 5 1,0-6-417,0 1 327,0-3 191,0-2 146,0-7 181,0-1 1,0-9-105,0-3 1,0-5-124,0-10 1,7 1-68,3-6 0,0 5 82,5-5 1,-3 1-303,8-1 0,-2-2-35,3 7 1,-5 0-71,4 5 0,2 0 108,-2 0 0,1 6 76,-6 4 0,0 4 57,0 1 1,-2 1 30,-3 4 0,2 4 29,-7 6 0,0 5-61,-5 0 1,0 5 137,0-4 1,0 0-79,0-1 1,0-3-59,0 3 1,0-3-10,0-2 0,0 0-101,0 0 0,2-4 63,3-1 0,-2-7-17,7 2 1,0 2-93,5-2 1,1 0 37,-1-5 0,0-2-9,0-3 0,0 2 125,0-7 0,0 0 13,0-6 1,0 1 55,0 0 0,1-2 212,-1-3 1,-5 4-27,0-5 1,-2 0-128,2 0 0,-1 1 445,-4 5 0,-4 5-143,4 0 1,-3 5 691,-2-5-548,0 7-562,0-4 1,-5 14 211,0 3 1,0 3 17,5 2 0,0 0-645,0 0 1,0 6 179,0-1 0,0 0-176,0-5 0,0 0 46,0 0 0,2 0-538,3 0 643,3 0 1,7-1 86,0-4 1,0-3-995,0-7 1,1 0 1164,-1 0 0,13-20 0,4-6 0</inkml:trace>
  <inkml:trace contextRef="#ctx0" brushRef="#br0" timeOffset="1334">922 167 8261,'-16'0'616,"1"0"1002,7 0-662,-5 0-327,11 0-621,-5 0 173,7 0-301,7 7 38,1-6 1,7 6-205,0-7 266,1 0 0,-1-2-122,0-3 0,-5 2 48,0-7 1,-5 0 103,5-5 1,-7 5-196,2 0 0,-3 0 100,-2-6 1,0 6-872,0 0 341,0 7 0,-7-4-1038,-3 7 1653,-3 0 0,-36 67 0,21-25 0,-1 0 0</inkml:trace>
  <inkml:trace contextRef="#ctx0" brushRef="#br0" timeOffset="1816">1193 288 10609,'0'-9'2458,"0"3"-2258,0 6 0,0 1-119,0 4 1,0 5 170,0 11 1,0 2 7,0 7 0,0-1-871,0-4 1,0 4 329,0-4 1,5 3 95,0 2 0,0-1-92,-5-4 1,6 2-987,-1-7 996,6 0 1,-2-6 123,6-4 0,0-4 271,0-6 1,2 0-55,3 0 0,-3-8 76,3-7 0,2 0 53,-2-5 0,0-2 53,-5 2 1,0-5-28,0 4-145,0 1 1,-5 5 209,0 0 309,-6 7-754,3 1 192,-7 7 1,0 7-121,0 3 1,0 3 82,0 2 1,0 5-130,0 1 0,5-1 74,0-5 1,1 0-108,-1 0 54,4 0 0,6-1-158,0-4 0,0 1-474,0-6-96,0 0 1,0-5-1026,0 0 1857,1 0 0,5-33 0,3-9 0</inkml:trace>
  <inkml:trace contextRef="#ctx0" brushRef="#br0" timeOffset="2108">1465 91 8120,'-15'0'0,"5"0"347,0 0-227,0 0 0,0 2 487,0 3 0,6-1 97,-1 6-356,4-7-123,1 10 0,1-6 0,4 3 0,-1-1 0,6-4 0,0-4 0,5 4 0,0-3-591,0-2 0,-5-2 203,0-3 0,0 2 15,6-7 0,-8 0 118,-3-5 1,2 0-86,-2-1 0,0 1 119,-5 0 1,0 5-24,0 0 0,0 0-138,0-5 0,-2 7 130,-3 3 1,2 3-584,-7 2 1,0 0 9,-6 0 600,1 7 0,-20 48 0,-5 19 0</inkml:trace>
  <inkml:trace contextRef="#ctx0" brushRef="#br0" timeOffset="2316">1118 409 8250,'-9'-2'515,"4"-3"817,4 3-1214,1-4 0,1 6-513,4 0 1,4 0 179,6 0 215,7-7 0,35 0 0,17-1 0,8-4 0,0 0 0</inkml:trace>
  <inkml:trace contextRef="#ctx0" brushRef="#br0" timeOffset="3251">1767 469 8132,'0'-8'2219,"0"-6"-1630,0 13-115,0-6 0,0 9-90,0 3 1,-5 3-444,0 7 0,0 0 124,5 0 0,0 0-463,0 0 1,0 6 199,0-1 1,0 0 45,0-5 0,5 0-133,0 0 0,7-5-52,-2 0 1,3-5 257,3 5 1,0-6 83,4 1 0,-3-5 25,3-5 0,2 0-70,-2-10 1,5 3 119,-4-8 1,-1-2-63,-5 2 1,0-7-50,0 2 0,-7-2-2,-2 2 1,-5-4-100,-1 4 1,-1-2 55,-5 2 1,-7 5-15,-7 10 1,-2-2-76,2 7 1,-2 0 50,-3 5 1,-2 2-122,7 3 1,-2 8 66,2 7 0,5 2 36,0-2 1,1 2 50,9 3 0,-5 4 126,5-4 1,0-2-83,5 3 0,2-8 145,3 2 0,3-5-28,7-5 1,1 2-13,-1-7 0,-4 0 55,4-5 0,-3 0-42,8 0 0,-3 0 145,-2 0 0,0-7-107,0-3 1,2-3-68,3-2 0,-3-2-54,3-3 0,-3 3-19,-2-3 1,2-2 9,3 2 0,-3-5-15,3 5 0,-3 0-17,-2 5 1,0 4 25,0 1 0,0 7 158,0-2 1,-5 3-17,0 2 0,-6 4-21,1 6 1,2 0 40,-2 10 0,0 2 136,-5-2 1,0 5-101,0-5 0,0 5-53,0-4 1,0 4-91,0-5 0,0 0 207,0-5-299,0 0 155,0 0 51,0-6-41,0-3 0,0-7-79,0-4 0,0-4 155,0-6 1,1 0-84,4 0 1,-1 0 1,6 0 1,-5-5-155,5-1 0,0-4-264,5 5 1,2-5 205,3 5 1,-3 0 40,3 5 1,-3 5-360,-2-1 270,0 8 1,0-2 396,0 10 1,-5 4-104,0 6 0,-6 0 115,1 0 0,-4 5-42,-1 0 1,0 2 17,0-2 0,0-3 17,0 3 0,0-3 164,0-2-538,7 0-711,-5 0-1037,4 0 845,1-6-1222,1-3 2251,8-6 0,19-27 0,5-6 0</inkml:trace>
  <inkml:trace contextRef="#ctx0" brushRef="#br0" timeOffset="3760">3036 197 8157,'0'-8'540,"0"-6"0,-2 11 339,-3-7-374,3 7 125,-4-4-190,6 7 1,-2 0-601,-3 0 267,3 0-467,-4 0 337,6 7-467,0 1 352,0 7 0,0-5-184,0 0 182,6-6 26,3 2 574,6-6-46,0 0-225,0 0 1,-5-5 17,0 0 4,-7-7-152,4 4-169,-7-7 0,-7 7-358,-3 3 0,2 3-1944,-2 2 721,0 0 1691,-5 0 0,6 54 0,3 13 0</inkml:trace>
  <inkml:trace contextRef="#ctx0" brushRef="#br0" timeOffset="4042">3036 529 8157,'-9'0'476,"-4"0"1,10 0-70,-7 0 1,6 2-100,-1 3 0,3-1-32,2 6 120,0-7-305,0 10 0,2-6 151,3 3 1,-1-3-2,6-7 1,-5 5-122,5 0 149,0 0-281,5-5 0,-2-2 67,-3-3 1,2 2-71,-7-7-264,0 6-246,-5-9 0,0 10 257,0-7 268,0 6 0,-47-2 0,-12 6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8:37.5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272 257 11078,'-10'8'450,"0"7"1,0 5-200,-5 6 1,-5 9-1,0 0 1,-2 5-443,2 1 1,1 6 139,-6-7 1,7 5-336,-2-10 0,3-4-48,2-6-106,0-7 367,6-3 335,2-8-115,7-7 1,0-7 225,0-3 1,7-8-61,3-2 0,-1-6-101,1 6 0,0-7-106,5 2 1,0-8 120,0-2 0,2-6-2,3 6 0,-3-2-152,3 2 1,-3 3-244,-2-3 0,5 5 48,0 4 0,-1 5-306,-9 5 1297,3 8-524,-5 1 1,1 9 166,-4 3 1,-2 8-122,2 8 1,-3 5-11,3 0 1,-3 2 143,-2 2 0,5 2 200,0 3 0,0 2-319,-5 4 0,1-4-251,4-7 0,-3 0-81,3 0 0,-1 0 154,1 1 0,-2-8 177,7-3-1009,-7-3-955,11-2 1084,-13-6 0,8-3-1131,-4-6 467,-3 0 504,4-6 0,-6 2 735,0-6 0,-13-20 0,-4-10 0</inkml:trace>
  <inkml:trace contextRef="#ctx0" brushRef="#br0" timeOffset="231">152 574 9543,'6'-8'-81,"3"1"1,31 0 0,15 0 0,3-1 0,0 0 0</inkml:trace>
  <inkml:trace contextRef="#ctx0" brushRef="#br0" timeOffset="781">1043 378 8202,'10'0'319,"0"0"1,-5 0-63,5 0 0,-5-5 70,5 0 0,0-7 139,5 2 1,-5 1-200,0-1 0,0-2 0,5-8 0,-1 4-52,-4-5 0,2 3-85,-7-2 1,5 3 126,-5-3 0,0 3 0,-5 2 0,0 5-380,0 0 83,0 7-43,0-4 1,-2 9 87,-3 3 0,-2 10 121,-3 10 0,-3 8-18,3 3 0,-4 11-10,-1-2 0,2 12 1076,3 3 1,-4 6-656,4 4 1,-3 4-313,-2-3 0,5 1 50,0-2 0,5 2-196,-6-6 1,8-7-144,-2-9 1,-2-10-714,2-5-98,-6-9-131,2-5 1,-6-12-1329,0-4 1664,0-10 0,0-4-70,0-6 1,-2 0 179,-3 0 0,3-5-708,-3 0 1286,3-7 0,5-17 0,2-9 0,-1-9 0,-1 1 0</inkml:trace>
  <inkml:trace contextRef="#ctx0" brushRef="#br0" timeOffset="990">952 574 11255,'7'-8'944,"3"1"-1519,10 7 0,5-5 420,10 0 1,4-7 237,6 2 1,2 2 219,3-3-303,-3 1 0,32-11 0,0-3 0</inkml:trace>
  <inkml:trace contextRef="#ctx0" brushRef="#br0" timeOffset="1392">1465 393 10345,'0'-9'2872,"0"3"-2369,0 6 11,0 0-409,0 6 1,0-1 100,0 10 1,0-3-240,0 8 1,-1 4-211,-4 1 1,3-2-369,-3 3 1,3-3 154,2 2 1,0 2-270,0-7 0,5 0 210,0-4 0,2-3 94,-2-3 1,3 2 234,8-7 0,-1 0-18,0-5 0,2-7 235,3-3 1,-2-5-38,7-5 0,-5 1 168,6-6 0,-8 0 17,2-5 1,2 1 116,-2 4 0,-1-2 63,-9 7 0,1 0 88,-6 5 1209,0 0-609,-5 6-87,0 3-639,-6 19 0,4-1-270,-3 13 0,2-5 3,-2 5 1,3-6-203,-3 1 0,3 2-86,2-2 0,0 0 90,0-5 0,7 0 34,3 0 0,-2 0-228,3 1 0,-1-6-175,5 0 1,0-7 512,0 2 0,20-10 0,5-3 0</inkml:trace>
  <inkml:trace contextRef="#ctx0" brushRef="#br0" timeOffset="2031">2009 438 8103,'0'-10'-774,"0"0"1542,0 6 1,0-4 363,0 3-274,0 3-416,0-11-341,7 11 96,-6-4 1,6 12 0,-7 4 0,0 4-283,0 1 0,0 2 76,0 3 1,0 2-256,0 3 1,0 2 80,0-7 0,0 5-184,0-5 0,0 0 148,0-5 1,0 0-259,0 1 404,0-1 145,0 0 311,0-7 0,2-6-155,3-7 1,-2-12 33,7 2 0,0-9-84,5 4 0,2-7 13,3 2 1,-3-3-182,3-3 0,2 3-275,-2 3 1,5 0 62,-4 10 1,-1-2-473,-5 12 555,0-7 0,0 12 34,0 0 0,-7 8 365,-3 12 0,-3-1-59,-2 6 1,0-1-137,0 1 0,0 2-113,0-7 1,0 5-199,0-5 0,0 5-31,0-5-3,0 1 0,2-8-700,3-3 1,-2 2 367,7-7 0,0 0 592,5-5 0,27-27 0,7-7 0</inkml:trace>
  <inkml:trace contextRef="#ctx0" brushRef="#br0" timeOffset="2640">2658 408 8103,'-6'-9'343,"4"1"179,-3 3 0,2 3 227,-2-3 183,3 4-832,-12 1 1,11 6 97,-7 4 0,5 4-265,-5 1 1,7 0 13,-2 0 0,-2 5 16,2 0 0,0 6-57,5-6 0,0 1-331,0 0 0,0-5 135,0 5 0,7-5-508,3-1 528,3 1 1,2-6 133,0 0 1,5-7 61,0 2 0,1-3 26,-6-2 0,0-7 21,0-3 0,5-5 31,0-5 1,0 1 161,-5-6 0,6 0-80,-1-5 1,5-6 124,-5 1 1,0-2-20,-5 2 0,0 3-28,0-3 1,-6 10 412,-4 5 1,-3 3 296,-2 2-442,0 6 0,-5 4-155,-1 10 1,-4 4-65,5 6 0,-6 2-36,1 3 0,3 2-170,2 3 0,-2 3-342,2-3 0,0 2 227,5-2 0,0 4 1,0-4 0,0-1-149,0 1 1,2-7-329,3 2 0,-2 2 168,7-2 0,0-1-94,5-9 1,2 2 104,3-7 0,-1 0 104,6-5 0,-5 0 54,5 0 1,-5-7 18,5-3 0,-6-5 16,1-5 0,-1 1 310,1-6 1,-4 5 434,5-5 0,-6 6-321,-5-1 0,2 3 134,-7 2 0,1 0 1178,-1 0-513,-3 7-645,5 1 1,-12 9 45,0 3 0,-2 3 80,2 7 1,3 0-229,-3 0 1,3 6-244,2-1 1,0 0-309,0-5 1,0 0-461,0 0 0,0 0 5,0 0 1,6-5 348,-1 0 1,6-5-654,-1 6 1,4-8-20,1 2 1065,0-3 0,20-29 0,5-7 0</inkml:trace>
  <inkml:trace contextRef="#ctx0" brushRef="#br0" timeOffset="2941">3202 106 8039,'-10'0'0,"0"0"0,2 1 0,-3 4 900,-2-3-115,11 12-326,-4-13-270,6 13 0,1-13-102,4 4 0,4-3-190,6-2 0,-5 0 115,0 0 1,0 0-125,5 0 0,-1-2 22,-4-3 0,3 2 65,-3-7 0,-3 0 42,-2-5 1,2 5 25,-2 0 1,0 0-48,-5-6 0,0 1 14,0 0 1,0 5-346,0 0 1,-7 7 162,-3-2 1,-4 3 73,-1 2 98,0 0 0,-27 67 0,18-25 0,0 0 0</inkml:trace>
  <inkml:trace contextRef="#ctx0" brushRef="#br0" timeOffset="3148">2855 347 8258,'0'9'509,"0"-3"1,1-6-1297,4 0 0,6 0 356,9 0 1,0 0 430,10 0 0,44-20 0,-26 8 0,-1-1 0</inkml:trace>
  <inkml:trace contextRef="#ctx0" brushRef="#br0" timeOffset="4184">3549 513 8389,'0'-8'1138,"0"1"-1286,0 7 258,0 7 1,0 1 66,0 8 1,0-1-180,0 0 1,0 5-295,0 0 0,2-5 90,3-5 0,-2 0 3,8 5 0,-1-1 258,5-4 1,0-2 14,0-3 1,0-3-21,0 3 1,0-5-17,0-5 1,0 0-71,1-10 1,-1 3 77,0-8 1,0 2-91,0-3 0,-5 3 40,0-7 0,-7 5-16,2-6 0,-3 3 12,-2-2 0,-7-2-2,-3 7 1,-5 1 8,-5 9 0,3-1 4,-3 6 1,-2-1-173,2 6 1,-5 7 76,5 3 0,-5 5 42,5 5 0,0-1 8,4 6 1,8 0-13,3 5 1,-2-1 54,2-4 0,0 2 15,5-7 1,7 0 147,3-5 0,3-5-42,3 1 0,0-8 90,4 2 0,-3-3-100,3-2 1,2-2 55,-2-3 1,5-3-157,-4-8 0,5 1-1,0 0 0,-3-7 23,2-3 1,-5 2-12,6-2 0,-6 1-122,5-1 1,-7-2 69,2 7 1,-3 0 118,-2 5-102,-6 6 225,4 3 1,-11 7-70,3 4 1,-3 5 42,-2 10 1,0 2-114,0 3 1,0 4 20,0-4 0,-5 4-128,-1 1 0,1-5 124,5 0 0,0-6-195,0 1 0,0-3-46,0-2 148,0 0 0,0-7-2,0-1 134,0-7 1,2-7 202,3-3 0,-1-5-76,6-5 1,-5 1-129,5-6 0,0 5 35,5-5 1,2 0 33,3-5 1,-2 1-673,7 4 1,-4 3 201,4 7 1,-7 0 34,2 0 0,-3 6 195,-2 4 0,-1 5 0,-4 5 0,-2 4 203,-3 6 1,-3 5-45,3 0 1,-4 5-91,-1-5 1,0 6 49,0-6 1,0 5 366,0-5-371,7 0 1,-3-5-57,6 0 0,-2-5-16,2 1 0,4-8-171,-4 2 0,3-3 174,2-2 0,7-14 0,1-3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8:42.8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0 242 8144,'7'-8'0,"-4"-4"282,8 7 598,-8 0-731,10 5 0,-4 0 71,6 0 1,-5 0-1,0 0 1,0 7-44,5 3 0,0 3-262,0 2 1,-1 6-5,-4-1 0,2 6-99,-7 0 0,5 1 67,-5-2 0,0 2-128,-5-7 0,0 5 160,0-5 0,0 0-82,0-5 37,0 0 1,-5-5-299,0 0 35,0-6 655,5 3 262,6-7 1,8-7-238,6-3 0,2-4 135,-2-1 0,3 0-120,8 0 0,-3-5-97,-3 0 0,2-5-181,-7 4 0,5-4 168,-4 5 0,-1-7-259,-5 2 1,-2 2-22,-3-3 1,2 6 15,-7-5 0,0 5 89,-5-5 0,0 6 9,0-1 1,-7 8-43,-3 2 1,-3 5-97,-2-5 0,5 7-510,0-2 0,0 5 243,-6 5 0,6-2 383,0 7 0,20 54 0,0 18 0</inkml:trace>
  <inkml:trace contextRef="#ctx0" brushRef="#br0" timeOffset="376">1042 46 8080,'0'-10'245,"0"0"614,0 6 136,0-9-599,0 11 0,-1-4-152,-4 6 1,-4 0 21,-6 0 1,-2 6-148,-3 4 0,-3 12-53,-7 8 0,-1 2-147,1 9 1,5-1 81,0 5 0,6 0-223,-1 1 1,10-1-591,5 0 0,4-1 362,1-4 0,6-10 176,4-9 1,10-1-272,6-5 0,2 2-805,2-12 1350,1 0 0,46-25 0,-33 7 0,1 0 0</inkml:trace>
  <inkml:trace contextRef="#ctx0" brushRef="#br0" timeOffset="666">1465 106 7959,'0'-8'3390,"0"1"-3111,-6 7 1,4 7-184,-3 3 1,-2 5 94,2 5 1,-5-1-74,5 6 1,-5 2-105,5 8 0,-5-3-237,5 3 1,-5-3-476,5-2 1,0-1 350,5-4 0,-5 2-584,0-7 0,0-5-189,5-5 134,0 0 986,0-2 0,20-28 0,5-13 0</inkml:trace>
  <inkml:trace contextRef="#ctx0" brushRef="#br0" timeOffset="1025">1782 121 8030,'-1'-8'540,"-4"3"885,3 3-1075,-11 2 1,4 0-158,-6 0 0,-5 2-231,0 3 1,-5 3-389,5 8 1,-7-1-49,2 0 0,-2 0 273,2 0 1,1-2-32,4-3 0,8 2-152,-3-7-166,3 7 550,4-10 439,1 4-260,14-6 0,1 0 220,7 0 1,0 2 14,1 3 1,-1-3-75,0 3 0,0 2-293,0-2 0,-2 6 76,-3-1 1,4 2-113,-4-2 0,-2 4-6,2-4 0,-6 3-206,1 2 0,3-1-23,2-4 1,-3 3-136,-2-3 0,2-1-90,-2 1 1,5-5-245,-5 5 1,7-7 692,-2 2 0,3-17 0,2-4 0</inkml:trace>
  <inkml:trace contextRef="#ctx0" brushRef="#br0" timeOffset="1307">1949 1 7981,'8'0'1300,"4"1"265,-7 4 0,6 4-903,0 6 1,2 5-98,2 0 0,0 9-229,0 1 0,0 5 4,0 5 1,-4 4-328,-1-4 0,-7-1 88,2 1 1,2-1 132,-2 1 0,-2-3-476,-8-7 0,-3-6-733,-7-4 0,-1 0-42,1-5 0,0 2 1017,0-12 0,-27-7 0,-6-6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8:47.9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0 437 8135,'7'-8'1382,"-6"-6"-903,13 13-1,-12-6-650,11 7 1,-11 7 163,3 3 1,-4 5-127,-1 5 0,0-2 55,0 7 0,0-4-27,0 4 0,0-5 52,0 5 0,0-6-188,0 1 0,0-4 96,0 0 1,-5-1 55,0 0 610,0-7-172,5 6 44,0-13-141,0-1 1,2-10 79,3-10 1,3 2-94,7-8 1,1 6 11,-1-5 0,5 0-247,0-5 1,5 1 10,-5 4 0,2 3-305,-2 7 0,-3 0 122,3 0 0,2 2-184,-2 2 1,-5 5 126,-5 6 0,-5 1 196,5 4 0,-6 4 29,1 6 1,-4 0 22,-1 0 0,0 5-36,0 0 0,0 6 10,0-6 0,-5 0-141,0-5 0,0 2-4,5 3 68,0-3 0,0 4 20,0-5 1,7-8 263,3-3 1,4 2 40,1-2 1,1 0 41,5-5 0,0-7-86,5-3 0,2-3 50,-3-3 0,-1-4-240,1 0 0,-5-2 73,5 2 1,-6 2-93,1-7 0,-3 1 38,-2-1 0,-2-2-122,-3 7 0,-3-2 77,-7 2 0,0 8-8,0-3 0,-2 10-14,-3 0 1,-3 3-2,-7 2 0,0 2 49,-1 3 1,1 5-54,0 10 1,0-1-19,0 6 0,2-5-22,3 5 1,-2-1-10,7 1 1,0 2 8,5-7 0,0 0 7,0-5 0,1 0-68,4 0 0,4 0 97,6 1 1,2-3-1,3-3 0,3-3-8,8-7 1,-1 0-22,0 0 1,0-2-269,0-3 0,-4-3-422,-1-7 0,0-1 273,5 1 0,-5 0 493,0 0 0,14-13 0,8-4 0</inkml:trace>
  <inkml:trace contextRef="#ctx0" brushRef="#br0" timeOffset="450">1103 452 8030,'0'-8'869,"0"-6"-119,0 6 382,0-7-337,0 0-556,0 0 0,-2 6 18,-3 4-55,-4 4 1,-6 1-284,0 0 1,0 6-119,0 4 1,0 5-216,0 6 1,0-3 90,0 7 0,-1-5-211,1 5 1,7-4-34,3 4 1,-2-7-212,2 2 346,0-3 344,5-2 0,2-1 250,3-4 0,-2-4 16,7-6 0,0-1 214,5-4 0,1-4-133,-1-6 1,0 0 140,0 0 1,-5 0 190,0 0 0,-2 0 241,2 0 41,4 0-213,-6-1-451,1 8 80,-3 1 0,-6 19-8,0 3 1,0 12 115,0 3 0,0 4 197,0 11 1,0-1-261,0 11 0,-1 6-119,-4 4 0,1 5-313,-6-4 1,0 4 275,-5-4 1,0 3-430,0-9 0,-7-3 190,-3-12 0,1-8-613,-1-7 1,0-8 91,-5-12 0,6-3-73,4-7 0,-2-7 252,2-3 0,-5-3-12,5-2 0,-7-5 53,2 0 1,1-7 28,-1 1 1,7 0-410,-2 0 1,3-2 87,2 3 1,6-10-136,4-6 0,17-4 789,8-5 0,28-2 0,12-4 0,-17 14 0,1-1 0,0 1 0</inkml:trace>
  <inkml:trace contextRef="#ctx0" brushRef="#br0" timeOffset="950">1389 226 7973,'0'-9'2223,"0"3"-1624,0 6 334,0 0-864,0 6 0,-1 3 109,-4 6 1,1 7-200,-6 3 1,2 8 53,-2 3 1,-4 0-485,4 0 0,4-4 245,1 3 1,3-3-223,2-2 0,0 0 154,0 0 1,7-6 23,3-4 0,3-8 95,2-2 1,2-7 82,3 2 0,-3-3 273,3-2 1,2-12-59,-2-3 1,7-5 114,-2 0 1,-1 1 6,1-6 1,-7 5-15,2-5 1,-3 1-68,-2-1 1,-5 3 104,0 7 0,-6 5 151,1 0 287,-4 7-754,-1-4 1,-5 14 48,0 3 1,-5 3-146,5 2 1,-2 2-24,2 3 0,4-3-44,-4 3 0,3-3 116,2-2 1,0 0-104,0 0 1,2 0-55,3 0 0,3-1 52,7-4 1,-5 2 96,0-7 0,6 0-256,4-5 0,0 0-838,-5 0 1176,0-7 0,7-22 0,1-11 0</inkml:trace>
  <inkml:trace contextRef="#ctx0" brushRef="#br0" timeOffset="1234">1601 105 7973,'-7'8'-689,"4"1"275,-7-4 831,6 3 0,-7 2-86,6 0 1,0-5-181,5 5 0,0-5-42,0 5 1,1-6-9,4 1 0,4-4 142,6-1 0,-5 0-93,0 0 1,0 0-94,5 0 1,0-1 88,0-4 1,-1 1 158,-4-6-194,3 0 0,-6-5-3,3 0 1,-3 0-56,-7 0 0,0 5-153,0 0 1,-2 5-135,-3-5 0,-3 6-361,-8-1 1,1 4-1319,0 1 1913,0 0 0,-20 53 0,-5 14 0</inkml:trace>
  <inkml:trace contextRef="#ctx0" brushRef="#br0" timeOffset="1975">2160 452 7973,'0'-10'0,"0"0"0,0 5 247,0-5 182,0 0 1,0-5-153,0 0 0,0 5 88,0 0 0,0 4-132,0-4 1,0 5 232,0-5-339,0 7 1,-2-4 150,-3 7-222,-3 0 1,-13 7 165,1 3 1,-2 5-59,2 5 1,2 4-280,-7 6 0,6 0-261,-1 0 1,3-1-624,2-4 1,7 2 465,3-7 0,3 0 199,2-5 1,2-1 81,3-4 1,3 2 214,7-7 1,2 0-21,3-5 0,2-2 261,3-3 1,2-4-215,-7-6 0,5-1-13,-5-5 1,6 3 817,-6-7 1,0 6-347,-5-1 0,0-2 855,0 2-351,-6 0-28,-3 5-384,-6 7-428,0 1 0,-6 15 72,-4 7 1,1 7-96,-1 8 1,2 2 55,-2 4 0,-4 2-173,4 7 1,-2 7 431,2 4 1,-3 3-123,3 1 0,-4 7-535,-1 4 1,5-4 44,0-2 0,0-9-150,-5-6 1,-5-5 53,0-5 1,0-4-169,5-11 1,4-10 105,1-10 1,0-3-208,-5-2 0,0-7 209,0-3 1,-2-5 46,-3-5 1,3 1 526,-3-6 1,3 0-178,2-5 1,2-2-8,3-3 0,3-4-348,7-6 0,15-7-338,10-4 0,7-1-114,14 2 1,1-7 772,8 6 0,-23 24 0,0 1 0,28-23 0,2 2 0,0 0 0</inkml:trace>
  <inkml:trace contextRef="#ctx0" brushRef="#br0" timeOffset="2267">2567 377 7960,'0'-9'1785,"0"3"-1321,0-1 278,0 5 349,0-5-791,0 7 1,-1 0-177,-4 0 0,3 9-11,-3 6 1,-2 0 78,2 5 1,-1 2-385,0-2 0,5 5 79,-4-5 0,3 6-430,2-6 1,0 0-358,0-5 356,0 0 1,7-2 27,3-2 0,5-5-272,5-6 1,-1 0 132,6 0 655,0-6 0,32-50 0,-25 19 0,0 0 0</inkml:trace>
  <inkml:trace contextRef="#ctx0" brushRef="#br0" timeOffset="2559">2567 29 7960,'-10'5'-211,"0"0"0,0 2 415,-5-2 1,7-2 344,3 8 0,-2-6-269,2 5 0,-2-5 113,2 5-395,3 0 1,-3 5 106,10 0 0,-1-5-174,6 0 1,-5-6 54,5 1 1,0-4 111,5-1 1,0 0-66,0 0 0,0-1-78,1-4 0,-3 1 83,-3-6 1,4 0 17,-4-5 1,-2 0 2,2 0 1,-7 5-55,2 0 0,-3 0-24,-2-6-123,0 1 1,-2 5-265,-3 0 1,2 7 405,-7-2 0,-40 64 0,17-22 0,0 1 0</inkml:trace>
  <inkml:trace contextRef="#ctx0" brushRef="#br0" timeOffset="3044">2915 120 12121,'-7'15'394,"5"0"-160,-3 0 0,-1 7-1,1 3 1,-6-1-457,6 1 0,-5 0 181,5 5 0,-5-5-224,5 1 1,-5-8 159,5 2 0,0-3-175,5-2 0,-5-5-171,0 0 514,0-6 1,7 2-84,3-6 0,3-6 6,7-5 1,0-2 5,0-2 0,2 0 15,3 0 0,-3 5 11,3 0 0,-3 6-9,-2-1 1,0 4 2,0 1 47,0 0 0,-1 6 117,-4 4 0,2 9-122,-7 1 1,0 5 19,-5-5 1,-2 5-27,-3-4 1,2 4 11,-7-5 1,0 0-89,-6-5 1,0-2 82,-4-2 0,3 0-128,-3-6 0,1 0-4,-1-5 1,3 0 11,-3 0 0,2 0 44,-2 0 0,8-5-5,-3 0 0,3-6-398,-3 0 0,5 3-128,0-2 553,6 0 0,24-39 0,14-8 0</inkml:trace>
  <inkml:trace contextRef="#ctx0" brushRef="#br0" timeOffset="3427">3398 195 12232,'0'16'568,"0"-1"0,-2 1-460,-3 5 1,-1 2 83,-5 7 1,-2 5-102,3 1 1,2 1-47,-2-2 0,1-3-182,-1 3 0,-2 0-85,7-5 1,0 2-771,5-12-713,0 1 1229,7-6 0,1-2-446,7-3 1,1-3 370,-1-7 0,5 0 551,0 0 0,34-27 0,3-7 0</inkml:trace>
  <inkml:trace contextRef="#ctx0" brushRef="#br0" timeOffset="3837">3579 482 7946,'9'0'1223,"-3"0"-866,-6 0-49,7 0-249,-5 7 109,11-5 0,-10 4 35,8-6 0,-6 0-148,5 0 1,-5 0-50,5 0 0,-5 0-129,5 0 90,0 0 1,5-1 82,0-4-7,0-4 1,-1-6-119,-4 0 138,3 0 1,-11 0 43,3 0-113,-3 0 0,-9 5 66,-3 0 0,0 6-182,-5-1 1,3 5 41,-8 5 1,-2 5 44,2 10 0,0-3 22,5 3 0,-1 2 2,1-2 1,2 7 145,3-2 0,-2-1-83,7 1 0,0-7 46,5 3 1,0 0-51,0 0 1,7-3 177,3-8 1,5 2-160,5-7 1,-2 0-186,8-5 0,-6 0 154,5 0 0,-5 0-36,5 0 0,7-20 0,7-5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8:46.6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16 560 7966,'0'-11'-127,"0"1"305,0 7 245,0-10 43,0 11 75,0-5-172,0 7 16,0 0 0,0 7-466,0 3 0,-2-2 75,-3 2 1,3 1-182,-3 4 183,4 0 0,1 0 25,0 0 1,1-2-202,4-3 0,-1 2-531,6-7 583,0 0 1,10-5 146,0 0 0,0 0 42,-5 0 0,7-6-77,3-5 1,-3-2 18,-2-2 1,2-5 56,-2 0 0,6-6 3,-6 6 1,-5-1 30,-5 0-79,0 5 0,-2-6 178,-3 7 292,-3 6-373,-2 3 0,-2 7-20,-3 4 0,2 4-301,-7 6 1,5 2 84,-5 3 0,5-2-54,-5 7 0,6-6-51,-1 1 0,4-2 102,1 3 0,0-5 50,0 4 1,1-4 17,4-6 0,4 1 122,6-6 1,-3 0-76,3-5 0,-4 0 210,10 0 0,-3-1-45,2-4 1,2-4-17,3-6 0,2-5-37,-7 0 0,5-7-41,-5 2 1,6-4 20,-6-1 0,5 0-17,-5 0 0,-2 1-346,-7 4 0,0-2 108,-6 7 0,0 5-44,-5 5 167,0 7 0,-5-2-294,0 10 0,-5 3 84,5 7 0,-5 0 97,5 0 0,0 2 144,5 3 1,0-3 178,0 3 1,0-3-127,0-2 0,0 0 96,0 0 0,7-1 399,3-4 1,-2 3-201,2-3 0,-1-1 100,1 1 1,1-5 42,-5 5-514,-1-7 32,1 11-295,-4-6 1,3 0 131,-10-3 0,2 2-159,-7-2 0,-1 0-477,-4-5 1,-1 0-63,-5 0 873,5 0 0,-46-13 0,-4-4 0</inkml:trace>
  <inkml:trace contextRef="#ctx0" brushRef="#br0" timeOffset="308">348 106 8042,'-10'11'0,"0"-1"0,5-2-100,-5 2 106,7 3 0,-6-6 144,4 3-76,3 4 1,-3-8 170,10 4 0,-1-3-96,6-7 0,-5 0 150,5 0 0,0 0-33,5 0 1,0-2-90,0-3 0,0-3-55,1-7 0,-1 0 8,0 0 0,-5 0-166,0 0 1,-7-1 57,2 1 0,2 0-230,-2 0 0,0 0-158,-5 0 0,-7 2-172,-3 2 0,2 5-39,-2 6 1,-2 0 576,-8 0 0,-24 40 0,-11 10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8:54.4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1 575 9158,'0'-9'2413,"0"1"-1898,0 3 15,0 3 1,0-4-1009,0 6 475,0 0-391,0 6 1,0-2-123,0 6 226,0 0 0,0 5-90,0 0 213,6-7 97,3 6 1,6-13-3,0 4 0,0-3 336,0-2 1,0 0-72,0 0 1,0-7 20,1-3 0,-1-3-38,0-2 1,0-2-36,0-3 0,-2 1-10,-3-6 0,2 7 101,-7-2 1,2 3 155,-2 2-145,-3 0-289,4 0 188,-6 6-271,-6 9 1,2 14 14,-6 6 0,7 2 9,-2-2 1,1-2 86,-1 7 0,4-5-29,-4 6 1,3-8-27,2 2 1,5-3-111,0-2 1,5 0-155,-5 0 0,7-6 95,-2-4 1,8 1-740,3-1 1,0 1 12,0-6 968,-5 0 0,40-54 0,1-13 0</inkml:trace>
  <inkml:trace contextRef="#ctx0" brushRef="#br0" timeOffset="324">257 122 8370,'-15'0'143,"0"0"1,5 5 300,0 0 0,5 0 169,-5-5-145,7 6 0,-4 3-234,7-1 0,1 4-273,5-7 1,-3 2 76,7-2 0,0-4 139,5 4 0,0-3-74,0-2 0,0-2-183,1-3 0,-1 2 189,0-7 1,0 0-13,0-5 1,-5 5-193,0 0 0,-5 0 29,5-5 1,-6-1-225,1 1 1,-4 0 19,-1 0 1,0 5 22,0 0 1,-6 2 141,-5-2 0,-2 3 11,-2 7 1,-5 2 93,0 3 0,-14 57 0,2 20 0</inkml:trace>
  <inkml:trace contextRef="#ctx0" brushRef="#br0" timeOffset="776">529 303 8370,'9'7'1303,"4"-6"0,-10 6-975,7-7 0,-5 0-22,5 0 1,-4 0-46,4 0 1,0-2-1,5-3 1,-2 2-59,-3-7 0,4 1-144,-4-1 0,3-3-116,2 3 1,-1-9 76,-4-1 1,2 0-117,-7 5 1,1-5-2,-1 0 0,-3-2 116,3 2 1,-3 8 171,-2-3 361,0 3-455,-7 4 0,0 3 30,-3 10 1,-2 5 202,7 10 0,-6 4-53,1 6 1,1 7 318,-1 3 0,0 4-154,-5 1 0,0 12 52,0 3 0,5 9-143,0-3 0,0 6 315,-6-2 1,1 2-410,0-1 0,0-4-222,0-7 1,5-8-638,0-6 0,7-4 469,-2-12 0,-2-8 170,2-12-664,0-7-1434,5 4 1,-5-9 595,0-3 1,-5 2 364,5-7 1,-5 5 213,4-5 0,1-1-1045,5-4 1931,0-6 0,0-20 0,0-9 0,0-7 0,0 0 0</inkml:trace>
  <inkml:trace contextRef="#ctx0" brushRef="#br0" timeOffset="939">423 575 8370,'-8'0'4084,"1"0"-3791,7-7-1157,0 5 1,9-4 507,6 6 0,7 0 356,8 0 0,35-9 0,14-3 0,8 0 0,-1-1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1:17.8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0 233 8107,'0'-16'0,"0"5"136,0-1 72,0 9 0,2-10 660,3 7-249,-3 1-372,6 5 0,-7 0-80,5 0 1,-4 2-121,3 3 0,3 4 37,-3 8 1,6 1-152,-5 5 1,5-3-197,-5 8 0,5-6 173,-6 6 0,8-6-8,-2 6 1,-1-8 50,1 2 0,-6-3-8,6-3 0,-1-5-91,1 0 0,3-7-160,-2 2 0,-3-4 370,2-2 1,-2-2 431,2-4 1,4-5 35,-4-11 0,-2 3-203,2-3 1,1-4-3,4-1 0,-1-3-302,-4 2 0,8-3-320,-8 3 1,13-3 102,-8-3 1,3 8-152,-8 4 1,4 4-347,-4 1 1,-2 8 688,2 3 0,-15 41 0,3 12 0</inkml:trace>
  <inkml:trace contextRef="#ctx0" brushRef="#br0" timeOffset="935">965 316 7592,'6'-16'0,"1"-1"591,2 1 0,-5 4-33,2 1 1,-3 6 295,3-6-595,-4 0 0,5 0-1,-7-1 1,-7 9 34,-4-3-298,-4 4 0,-7 2 50,-1 0 1,-1 2-185,2 4 1,-2 3-203,-4 8 1,-1 5 27,7 0 0,-6 2-142,6-2 0,0 2 158,5 4 1,6-2-5,0-4 0,7-3 128,-2 3 0,5-4 12,1-1 0,1-2 235,5-4 1,3 2-137,8-8 0,5 1 264,0-6 1,2-2-48,-1-4 1,-3-1-128,8-4 1,-3-4 97,3 4 0,-4-9 131,-7-3 1,0 1-26,-1 6 0,4-7-66,-3 1 1,2 0 990,-14 5-767,8 1 1,-11-1 103,4 1-320,-5 6-272,-1 3 0,-1 9 39,-5 3 0,2 5-228,-7 6 0,6 6 26,-6 1 0,7-1-132,-2-6 0,-1 3-18,1 3 0,1-9 65,5 4 0,0-4 146,0 3 0,2-1 97,3-4 1,-1 2 171,7-7 1,0-1-116,6-5 1,5 0 150,0 0 1,2 0-1,-2 0 0,-1-5 76,6-1 0,-6-7-191,1 2 0,2-9-12,-2-3 0,6-1 205,-6 2 0,2-4-75,-2-7 0,-3 0 59,3 0 0,2-6-63,-2 0 1,0 0 180,-5 6 0,-8 1 42,-3 5 0,-4 3 748,-2 7-341,0 8-478,0 1 1,-8 18 51,-3 6 1,2 3-230,-2 8 0,0-4-296,-6 4 1,2 1-3,4 5 1,-2 1-249,8-1 1,-6-2 128,5-3 1,-5 4-151,5-5 1,1-3 132,5-2 0,0-3-69,0-2 1,7 3 312,4-3 1,6 1-97,5-12 1,4-1 66,7-5 0,1 0 40,-1 0 0,-2-2 173,-3-3 1,4 1 92,-5-7 1,-1-2 229,2-9 0,-8 3-52,2-3 1,-3-2 251,-2 2 1,-1-8 167,1 3 0,-6 3-248,0 1 1,-7-1 2,1 2 0,3 0 149,-3 5-255,1 8-357,-6 2 1,-2 7-239,-4 0 1,3 2-234,-8 3 0,7 6 221,-2 11 0,-1-3-125,1 3 0,-1-2 109,1 3 0,5-5-13,-5 4 1,4 2-19,2-2 0,-5 1 23,-1-7 1,1 1-38,5 0 69,0-1-275,7 1 1,2-6 141,8 0 0,-1-7 100,1 1 0,0-3 219,-1-2 0,23-22 0,6-6 0</inkml:trace>
  <inkml:trace contextRef="#ctx0" brushRef="#br0" timeOffset="1275">2213 217 8523,'9'-10'2627,"-1"3"-2132,-8 7 683,0-7-274,0 5-881,0-6 23,0 8-6,0 8 0,-6 1 34,1 8 1,-6 1-223,5 4 1,-1-3-239,1 3 0,2 2 172,-7-2 0,8 0-36,-3-5 0,4 0-342,2-1 188,0 8 0,2-5-128,4 3 1,3-9-230,8-2 0,1-7 59,4 1 702,4-3 0,59-24 0,-36 8 0,0 0 0</inkml:trace>
  <inkml:trace contextRef="#ctx0" brushRef="#br0" timeOffset="1685">2080 450 7048,'7'-10'1188,"-5"1"3,4 4-347,-4 3-471,-2-6-342,0 8-102,0 0-236,-8 0 0,5 6-729,-8-1 1036,-1 8 0,-41 26 0,-10 15 0</inkml:trace>
  <inkml:trace contextRef="#ctx0" brushRef="#br0" timeOffset="2476">2563 316 7022,'0'-16'1898,"0"7"-1420,-8 1 0,6 8-395,-5 0-564,7 0 530,0 0 107,7 0 1,3 0-373,6 0 0,-5-2 87,0-3 1,-5 3 245,5-4-35,0-3 1,6 5 27,-1-7 0,-4 6-47,-1-6 0,-6 5-24,6-5 0,-7 6-19,2-7 1,-5 7-229,-1-6 217,0 7 1,-1-3-94,-5 7 0,2 0-21,-7 0 1,-2 2 53,-9 3 1,4 4-94,-5 8 1,5 1 38,1 5 0,1-3 26,-1 8 1,2-8 60,4 2 1,4 2 4,7-2 0,0 1-4,0-7 1,2 1 1,3 0 1,4-3 26,8-3 0,5 2 15,0-7 1,8 0 88,-2-6 0,3-2-68,2-4 1,1 2 8,-1-7 1,0 0-18,1-5 0,-1-1 5,0 0 0,-5-5 26,0 0 1,-1-2 99,7 2 1,-9 1-122,-2-6 1,-5 4 7,-1-4 0,-2 6 22,-4-1 0,-4 4-19,-7 1 1,-2 8-204,-3 3 0,1 4-105,-7 2 1,0 0-132,-6 0 0,0 8 161,1 3 0,-1 4-9,1 1 1,6 7 183,5-1 0,3 0-115,2-5 0,0-1 348,0 1 1,0-1-92,0 1 1,7 0 442,4-1 0,2 1-163,-2 0 0,4-1 317,-4 1-437,-3 0 0,5-1-89,-8 1 1,1-6-298,-6 0 126,0-7 0,-8 9-219,-3-8 0,-4 1 37,-1-6 0,-1 0 125,1 0 1,4-6-261,1 1 1,0-6-353,-5 5 0,5-1 199,-1 1 470,9 4 0,10-27 0,12 1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8:58.8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15 205 8348,'9'-10'82,"-4"0"245,-3-2 0,3 4 323,0-2 208,0 0-355,1-5 1,-4 5 195,3-1-420,3 8 1,-4-4 237,6 7-259,-7 0 1,9 2-16,-7 3 1,7 9 0,-2 6 0,-2 7-153,2-2 1,-1 8 85,1 2 0,2 7-406,-7-1 1,5-3 167,-5 3 1,5-3-69,-5 2 0,1-3-122,-1-6 1,-3-8-113,3-3 1,2-3-162,-2-2-34,0-7 658,-5-1 0,5-9-64,0-3 0,5-5 311,-5-10 1,7 2-146,-2-7 0,-2-1-54,2-4 0,0-2-23,6-3 0,-1 2-217,0-8 0,0 1 23,0-5 1,0 1-226,0 4 1,5-4 208,0 4 0,1 3-141,-6 2-1089,0 10 334,-7 3 82,-1 13 1,-7 9-78,0 10 976,0 4 0,-14 35 0,-2 8 0</inkml:trace>
  <inkml:trace contextRef="#ctx0" brushRef="#br0" timeOffset="256">0 386 9164,'15'0'1730,"6"-5"-1460,-1 0 0,8-1 0,2 1 1,7 1 17,9-6 0,-1 5 0,0-5 0,1 7-1008,-1-2 1,-1 1 719,-4-1 0,-3 4 0,-7-6 0</inkml:trace>
  <inkml:trace contextRef="#ctx0" brushRef="#br0" timeOffset="782">1027 311 8328,'0'-10'0,"0"0"0,-1 6 582,-4-1-42,3 4-175,-12-6 0,6 5-137,-7-3 1,-2 5-85,-3 5 0,2 5 29,-8 10 1,3-1-157,-2 6 0,-2 0-38,7 5 1,0-1 112,5-4 1,1 4-232,4-4 1,3-3 65,7-2 1,2 2-118,3-2 0,3-5 14,8-5 1,0-5-101,4 5 0,4-7-160,6 2 1,-5-3-1012,0-2 1447,-6 0 0,30-13 0,-1-4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9:13.5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31 120 8069,'-9'0'439,"1"0"47,3 0 294,3 0-129,-5 0-375,7 0 1,7-2 2,3-3 0,5 3 0,5-3 1,-1-2 6,6 2 0,0-1 0,5 1 0,1 3-279,-1-3 1,5-2 93,0 2 0,-1-5-23,-9 5 1,2-5-80,-7 5 1,0 0-75,-5 5 0,-5 0 118,0 0-90,-6 0 1,2 2 266,-6 3 1,-1 3-73,-4 7 0,-4 2 159,-6 3 1,2-1-101,3 6 0,-4 0-13,4 5 1,4 0-43,1 1 0,-2 0 4,2 5 0,0-4-35,5 3 0,0-3-134,0-2 0,0-5 17,0 0 0,0-6-425,0 1 73,6-3 1,-4-7-103,3 0 164,-3-7 197,-2 4 0,-2-7-174,-3 0 1,-3-5 29,-7 0 0,-2-5 80,-3 5 1,1-5-627,-6 4 1,5-4-65,-5 5 843,6 0 0,-29 5 0,-1 0 0</inkml:trace>
  <inkml:trace contextRef="#ctx0" brushRef="#br0" timeOffset="256">0 346 8088,'9'0'1308,"-1"0"-896,-3 0 0,4 0-128,6 0 0,7-2-225,3-3 0,5 4 124,5-4 1,4 3-184,6 2 0,19-8 0,11-4 0,7-1 0,-1 1 0</inkml:trace>
  <inkml:trace contextRef="#ctx0" brushRef="#br0" timeOffset="797">876 104 8149,'0'-8'-259,"0"0"-390,0 3 3026,0 3-915,0-5-554,0 7-607,0 0 0,0 7-148,0 3 1,0 5 8,0 5 0,0 2-135,0 3 1,-5 9 2,0-4 0,-5 4-251,5-4 1,-5 0-69,5 0 1,-2 0 134,2 1 1,4-8-490,-4-3 1,3-3-119,2-2-1154,-7 0 656,6 0 1259,-6-6 0,7-43 0,0-16 0</inkml:trace>
  <inkml:trace contextRef="#ctx0" brushRef="#br0" timeOffset="1064">876 120 11888,'7'8'1159,"-4"4"-740,7-7 0,1 7-43,4-2 0,1 8-83,5 2 0,2 7-119,7-2 0,0-1-62,1 1 1,-6-2-210,0 3 1,-2-3 278,3-3 0,0-8-4,-5 3 1,-6-5-3026,-5 0 1346,0 4-1844,-2-13 2462,-1 6 0,-9-9 883,-3-3 0,-17-10 0,-9-8 0</inkml:trace>
  <inkml:trace contextRef="#ctx0" brushRef="#br0" timeOffset="1381">1314 29 8149,'0'-8'2471,"0"1"-1436,0 0-564,0 5 0,0-3 25,0 10 0,0-1-178,0 6 0,0 5-142,0 5 1,0 7 74,0-2 1,0 5 0,0 6 0,-5-5-99,0 5 1,0-4-147,5-2 0,0 0-78,0 0 0,0-1-378,0-4 0,0-3-359,0-7 371,0 0-991,0-7 662,0-1-2471,0-7 3237,0 0 0,-7-27 0,-1-6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9:11.5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60 30 8725,'0'-8'2065,"0"1"-1720,0 7-188,7 0 1,2 0-16,6 0 0,0 2-144,0 3 1,5 2 44,0 3 0,7 2-165,-2-7 0,2 5 68,-2-5 0,2 5-86,-7-5 114,7 7 0,-10-11-8,3 4 1,-8-1-446,-2 1 292,-7-4 436,4 6-250,-14 0 0,-6 1 20,-7 7 1,-2-5-8,2 0 0,-2 2 10,-3 8 0,-4-3 8,4 3 0,-2-3-5,2-2 1,-2 5-560,7 0 0,-5 0 192,5-4 1,-1-6-392,6 0 450,0 0 1,5 0-193,0 0 24,7-7-42,-4 4 493,14-7 0,15-7 0,9-1 0</inkml:trace>
  <inkml:trace contextRef="#ctx0" brushRef="#br0" timeOffset="273">378 348 9705,'-10'0'317,"-1"0"0,6 6-155,-5 4 1,-5 4 54,-5 1 1,-7 0-415,2 0 0,2 5-589,-3 0 1,1 6 494,-5-6 1,5 0-104,0-5 0,8 0 69,2 0 0,0-6-215,5-4-28,3 3 568,-6-6 0,24-9 0,-1-10 0</inkml:trace>
  <inkml:trace contextRef="#ctx0" brushRef="#br0" timeOffset="807">800 121 8843,'-8'-8'948,"0"1"-987,3 7 0,1 5 84,-6 0 1,5 7-68,-5-2 0,0 8 117,-5 2 0,5 2-386,0-2 1,6-1 99,-1 6 0,-1-7-100,1 3 1,1-3 237,9 2 0,-1-8 264,6 3 1,2-8 234,8 3 1,-2-7-198,7 2 0,-1-3 41,1-2 0,3-5-40,-2 0 0,2-9 52,2-1 1,-4 0-34,-1-5 1,-7 2-176,2-3 0,-5 3 18,-5-7 1,2 1-171,-7-1 0,0-3-41,-5 2 1,-6 0 121,-5 0 1,-7 0-415,-2 5 0,-7 6 152,2 5 0,-5 7-699,-6-2 1,5 3 6,-5 2 931,11 14 0,-17 43 0,22-17 0,0 0 0</inkml:trace>
  <inkml:trace contextRef="#ctx0" brushRef="#br0" timeOffset="1216">1374 348 8042,'10'0'0,"0"0"0,-5-2 0,6-3 0,-6 3 0,5-3 0,-5 3 0,5 2 0,-7 0 0,9 7 0,-7 3 0,0 4 798,-5 1 0,-2 0 1102,-3 0 0,2 2-912,-7 3-988,0-3 0,-46 38 0,-9 2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9:16.8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212 91 8140,'7'-9'45,"-6"3"1,11 4 168,-7-3 0,2 3 463,-2-3-437,-3-3 1,9 4-78,-6-6 1,2 7 210,-2-2-12,-3-3 8,5 6-181,-7-12-298,0 13 0,-7-6 73,-3 7 1,-5 0-148,-5 0 1,1 7 59,-6 3 1,6 2-36,-1-2 0,-1 3 85,0-3 0,6 4 40,5 1 0,5-2 3,-5-3 0,7 4 2,-2-4 1,5-2 530,5 2 1,5-1-184,10 1 0,-2 3 76,8-3 0,-3 4-81,2 1 1,2 0-313,-7 0 0,0 0 127,-5 0 1,1 0 76,-1 0 1,-7 5-352,-3 1 1,-3-1-519,-2-5 0,-2-5 198,-3 0 0,-3-2 199,-7 2 1,-2 2 122,-3-7 0,1 0-1,-6-5 1,2 0 12,-3 0 1,3 0 47,3 0 1,3-5 51,-3 0 1,0-7 77,5 2 0,-4 2 292,9-2-72,3 0-276,1-5 8,6 0 0,47 6 0,11 2 0</inkml:trace>
  <inkml:trace contextRef="#ctx0" brushRef="#br0" timeOffset="225">423 378 8186,'9'-9'1666,"4"-4"1,-11 9 422,3-6-831,-3 7-461,-2-4-677,6 7-487,-4 0-335,5 0 1,-9 0-2248,-3 0 2949,3 0 0,-18 27 0,3 7 0</inkml:trace>
  <inkml:trace contextRef="#ctx0" brushRef="#br0" timeOffset="635">861 15 15917,'0'15'402,"0"0"0,0 2-468,0 3 1,0 4-97,0 6 0,-5 5-176,0 0 1,0 6 43,5-6 0,0-1-274,0-9 0,0 2-51,0-7 0,2 5-203,3-5 363,3-7 1,8-1 69,-1-7 1,5 0-385,0-5 1,2-5 98,-2 0 1,-3-7 673,3 2 0,17-30 0,3-9 0</inkml:trace>
  <inkml:trace contextRef="#ctx0" brushRef="#br0" timeOffset="800">786 227 8171,'-8'-9'2178,"1"1"-1889,7 3 1,2 3-36,3-3 0,-2 3 0,7 2 0,5 0-254,5 0 0,47 0 0,7 0 0</inkml:trace>
  <inkml:trace contextRef="#ctx0" brushRef="#br0" timeOffset="1017">1254 332 8114,'0'-10'914,"0"0"428,0 7 1,0-6 194,0 4-694,0 4-2244,0-6-2186,0 7 3587,0 0 0,7 27 0,1 6 0</inkml:trace>
  <inkml:trace contextRef="#ctx0" brushRef="#br0" timeOffset="1208">1496 363 9371,'6'-9'4992,"-4"2"-2506,12 7-1965,-6 0 0,2 0-222,0 0 1,-7 7-534,2 3 1,-3 9-212,-2 1 0,0 7 445,0-2 0,-40 37 0,-10 10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9:22.2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76 197 9118,'0'-9'1720,"0"1"-876,0 3-310,0 3 129,0-4-202,0 6 0,2 0 39,3 0-267,-3 0 0,9 6-92,-6 4 0,7 11 84,-2 4 1,-1 5 37,1 5 0,0 4-173,5 6 0,-2 2-262,-3 3 0,4-3-184,-4 4 0,3-4-380,2-2 1,-1-6 269,-4-4 1,2-10 127,-7-5 1,1-5-27,-1-5 35,-3-3 486,5-7 1,-7-7 119,0-3 1,0-3 126,0-2 1,5-5-173,0-1 1,2 0 16,-2 0 0,1-2-64,4-7 1,7-5-19,-7-1 1,12-1 35,-7 2 1,5 2-132,0-8 1,2-4-572,3-5 1,4-2 252,-4 1 0,2 4-11,-2-3 1,2 11 104,-7 9 0,-7 7-308,-7 8 548,-5 6-742,-1 3 1,-1 17 297,-5 4 0,3-1-962,-7-4 1,5 5 1317,-5 5 0,-20 34 0,-11 3 0</inkml:trace>
  <inkml:trace contextRef="#ctx0" brushRef="#br0" timeOffset="367">1 408 13670,'6'-8'931,"5"1"-546,9 7 1,5-2 54,10-3 0,12 4-117,13-4 1,6-4-58,4-1 0,3 4 0,-8 1 0,-1-2-505,-9 2 1,-5-5-88,-9 5-291,-11 0 180,-15 5 142,-8 0 1,-9 0-822,-3 0 1,2 0 514,-7 0 0,0 0-1339,-6 0 1940,8 0 0,-12 13 0,3 4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9:31.0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136 46 8373,'0'-8'2732,"7"1"-2064,-5 7-25,4 0-322,-6 0 1,0 7-70,0 3 1,-5 5-1,0 5 0,-5 4-191,5 6 0,-7 5 38,2 0 1,-3 2-72,-2-2 0,0-1-36,0 6 1,1-3-326,4-2 1,-2-1-140,7-14 0,0 0-1384,5-5 1054,0 0-79,0-6 119,0-3 59,0-6 0,5-6 203,0-4 1,7-4 499,-2-1 0,14-24 0,6-11 0,3-3 0,-1-1 0</inkml:trace>
  <inkml:trace contextRef="#ctx0" brushRef="#br0" timeOffset="307">348 91 12655,'-15'9'-388,"-1"4"389,1-3 1,0 5-624,0 6 1,-7-5 187,-3 4 0,2-3-9,-2-2 0,6 0 87,-1 1 1,3-1 50,2 0 0,5-7 432,0-3-300,7-3 18,-4-2 0,19 0 315,3 0 1,3 0 468,-3 0 0,5 2-175,1 3 1,4-2 155,-5 7 1,0-5-316,-5 5 0,5-2-333,0 3 1,0 2-376,-4-3 1,-3 3 225,-3 3 0,3-1 39,-2 0 1,-3-5 60,2 0 87,-7 0 0,17 5 0,-3 0 0</inkml:trace>
  <inkml:trace contextRef="#ctx0" brushRef="#br0" timeOffset="800">755 107 9021,'0'-9'1008,"0"2"0,2 7-327,3 0-406,-3 0 0,11 2 0,-3 3 0,4 2-123,1 3 1,2 3 122,3-3 0,-2 4-139,7 1 1,-5-5-30,6 0 0,-8 0-142,2 5 1,2-5 51,-2 0 0,0-5-115,-5 5 0,-4-6 221,-1 1 0,-5 2 74,5-2 355,-7 0-308,4-5-51,-7 0 1,-7 5-35,-3 0 1,-3 6-219,-3 0 1,-4 2-69,0 2 1,-2 0-269,2 0 0,2 5 32,-7 1 0,4 5-144,-4 0 0,5-3 216,-5 2 0,7-6-42,-3 1 0,5 0-66,1-5 0,6 4-427,4-9 588,-3-4-288,6 1 13,-5-7 7,7 0 0,2 0 506,3 0 0,24-13 0,11-4 0</inkml:trace>
  <inkml:trace contextRef="#ctx0" brushRef="#br0" timeOffset="1257">1556 122 8086,'0'-9'522,"0"-4"0,0 9 8,0-6 0,1 7 302,5-2-189,-5 3-393,6 2 1,-7 7-1,0 3 1,-5 4-51,0 1 1,-7 6-91,2 5 1,2 4 1,-2 5 1,-1-3 81,-4 3 0,0 2-408,0-2 1,2 1 120,3-6 0,-2-5-1090,7 0 606,-7 0 1,10-1-1021,-3-4 293,4-10-437,1-3 1741,0-7 0,0-7 0,20-28 0,5-14 0</inkml:trace>
  <inkml:trace contextRef="#ctx0" brushRef="#br0" timeOffset="1532">1571 122 12119,'5'10'586,"0"0"0,7-5-102,-2 5 0,3 5-247,2 5 0,0 2-161,1-2 1,-1 4-11,0 6 0,5-2 119,0-3 1,0 2 23,-5-7 1,0 6-303,0-6 0,-4 0-1142,-1-5 303,0 0 0,-2-5-2057,-3 0 1244,3-6 212,-6 2 1533,5-12 0,-14-23 0,-1-11 0</inkml:trace>
  <inkml:trace contextRef="#ctx0" brushRef="#br0" timeOffset="1850">2099 31 8086,'0'-10'1757,"0"0"-682,0 7-287,0-4-277,0 7 0,-1 0-106,-4 0 0,3 7-224,-3 3 0,-2 5 64,2 5 0,-1 3-179,1 8 1,-2-1-1,-3 0 0,-4 2-137,4 3 0,2-3 105,-2 3 0,1-3-146,-1-2 1,4-1-111,6-4 0,-5 2 67,0-7 0,0 0-243,5-5 240,0-6 0,1-3-411,4-6-66,-3 0 257,11 0 1,-11-1-853,3-4 1230,3 3 0,-6-12 0,5 6 0</inkml:trace>
  <inkml:trace contextRef="#ctx0" brushRef="#br0" timeOffset="2349">1858 544 8027,'0'-8'967,"0"1"-390,7 1-329,-6 4-10,13-5 1,-11 7-479,7 0 1,-7 2 171,2 3-575,4-3 643,-7 11 0,18 9 0,-4 10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9:35.0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 31 8317,'10'-9'0,"0"4"0,-5-1 255,5 1 1,-5 0 437,5 5 0,-5 0-213,5 0 0,0 0-142,5 0 1,-5 6 182,0 4 1,-5 4-247,5 1 0,-6 0-6,1 0 0,-4 7 0,-1 3 0,0-1-269,0 1 0,-30 3 0,-13 2 0,-4 7 0,1-1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9:35.7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1 333 8183,'5'-10'916,"0"0"25,0 7-557,-5-11 1,1 11 471,4-7-230,-3 6-236,12-2 0,-6 6-163,7 0 0,-2 1-45,-2 4 0,2 4-44,-3 6 1,2 0-176,-2 0 1,2 2-372,-7 3 1,0-2 225,-5 8 1,0-3 99,0 2 1,-2 2-314,-3-7 0,2 2-554,-7-2 0,-1-3 472,-4 3 0,5-8 39,0-2 1,5-5-1,-5 5 713,7-7-558,-4 4 122,7-7 0,7-5 971,3 0 1,5-7-198,5 2 0,-1 2-50,6-2 0,0-2-217,5-8 1,-1 3-5,-4-3 0,3 3-308,-3 2 0,-1-2 87,1-3 1,-6 3 41,1-3 1,-4 2-104,0-2 1,-1 1-181,0-6 0,-2 5 78,-3-5 0,-1 5-56,-4-6 0,-4 6 92,4-5 0,-3 7 14,-2-2 0,-7 8-203,-3 2 1,2 6-56,-2-1-341,7-3 387,-11 6 0,7 2-1909,-3 10 2113,4-3 0,6 33 0,0 2 0</inkml:trace>
  <inkml:trace contextRef="#ctx0" brushRef="#br0" timeOffset="575">1073 76 8181,'0'-15'1326,"0"0"-944,0 0 0,-2 2 66,-3 3 1,2 3-149,-7 7 0,0 7-38,-5 3 0,-6 5-7,1 5 0,-7 5 0,2 10 0,-2 6-671,2 9 0,-2-1 25,7 6 0,0-5-205,5 6 0,7-8 74,3 3 1,5-6-346,5-5 1,8-5 325,7-9 0,7-1 541,-2-10 0,51-10 0,-32-9 0,1 0 0</inkml:trace>
  <inkml:trace contextRef="#ctx0" brushRef="#br0" timeOffset="977">1435 167 8219,'0'-8'1366,"0"-6"-426,0 12-172,7-11-258,-5 11-277,4-4 1,-6 12-1,0 4 1,-6 9-151,-4 1 1,1 7-232,-1-2 1,-5 9 91,-5 1 0,0 0-74,5-5 1,0 6-771,-1-1 1,1 0 432,0-5 1,2-5 158,3 1 0,-4-10-833,4-1 1141,4 1 0,12-42 0,11 0 0</inkml:trace>
  <inkml:trace contextRef="#ctx0" brushRef="#br0" timeOffset="1309">1617 197 10385,'0'-8'489,"-7"1"0,-2 9-436,-6 3 1,-1 3-24,-5 7 0,5 0-308,-4 0 1,-2 1 39,2-1 1,-6 0-264,6 0 1,2-5-159,8 0 130,-4 0 635,6 5-148,0-6 1,2 2 176,12-6 0,-3 0 121,7-5 1,5 5 143,5 0 1,0 6-93,-5-6 0,1 6 416,-1-1-798,6 4 0,-4 1 82,3 0 1,-3 0-518,-2 0 1,-5 0 68,0 0 1,-5-1-124,5-4 0,-4 3 129,4-3 434,-7-3 0,17 0 0,-3-7 0</inkml:trace>
  <inkml:trace contextRef="#ctx0" brushRef="#br0" timeOffset="1609">1858 91 8208,'9'0'828,"4"0"-158,-5 0 0,7 0 111,1 0 0,-1 7-222,0 3 0,0 5 16,0 5 1,-2 4-180,-3 6 0,4 0-138,-4 1 0,-3 6-364,-2 3 1,-4-2 145,-1 3 0,-1-3-129,-4 3 1,-4-5-478,-6-5 1,-2-8-790,-3-3 0,2-3 404,-7-2 951,6 0 0,-29-13 0,-1-4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9:39.9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363 1 12918,'-9'15'-232,"-4"-5"2,3 0 1,-9 5 75,-1 5 1,-5 2-225,5-2 1,-7-1 216,2 6 0,-2-7-7,2 2 0,-2-3-185,7-2 0,1-5-24,9 0 1,-1-5-337,6 6 491,-1-8 444,6 4 0,7-7 148,3 0 1,4 0 351,1 0 0,2 1-370,3 4 0,-4-1-66,5 6 0,-5-7-585,0 2 263,5 4 1,-1-1-549,1 7 1,-1-5-95,-10 0 0,-2-5-345,2 5 0,-6-5 1023,1 5 0,-31 0 0,-7 6 0</inkml:trace>
  <inkml:trace contextRef="#ctx0" brushRef="#br0" timeOffset="299">0 409 12901,'9'6'798,"4"-2"-585,-3 6 1,5-2-1,5 2 1,-1 4-59,6-4 0,-5 3-173,5 2 0,-1 0-260,1 0 1,-2-1 200,-2-4 1,-5 3-65,4-3-267,-3-3 1,-3 1-1072,-4-3 1479,-4-3 0,-26-2 0,-5-8 0</inkml:trace>
  <inkml:trace contextRef="#ctx0" brushRef="#br0" timeOffset="742">1178 46 8258,'0'-8'3517,"0"1"-2570,0 0-424,0 6 29,0-6-277,0 7 1,0 7-74,0 3 1,-5 5-1,0 5 1,-2 3-99,2 8 1,-1 0-239,-4 5 0,-2-4-449,7 3 0,-5-2 322,5 3 1,-2-5-714,2 5 0,3-11 250,-3-5 0,4-3-38,1-2 0,0 0 762,0 0 0,0-20 0,0-5 0</inkml:trace>
  <inkml:trace contextRef="#ctx0" brushRef="#br0" timeOffset="1150">755 544 12390,'24'0'503,"9"0"-239,-2 0 1,16 0 0,3 0 0,22-1-214,14-4 0,-36 3 0,4 0-318,5-2 1,2-2 0,4 2 0,0 0 281,0-1 0,1 0 0,-4-1 0,0 0-32,-8 3 0,-3 1 1,-5-1-1,-3 1 119,33 2 1,-17 0-16,-24 0-59,-7 0 1,-21 0 4,-7 0 43,-7 0 0,-3 0-435,0 0 0,5 0 752,-5 0 0,5 0-1544,-5 0-720,0 7 1871,-5-6 0,-14 26 0,-3-2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9:43.1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136 197 7532,'0'-8'2993,"0"1"-2141,0 0-345,0 6 1,0-6-371,0 7 1,0 7 77,0 3 1,0 8-80,0 2 0,-5 12-99,0-2 1,-6 11-248,1-1 1,-2 2 3,2-2 0,-4 2-75,4-7 1,-1 4-265,0-9 0,0 4 225,6-9 0,-5-8-978,5-2 442,0-10-207,5 8 156,0-11 907,0-2 0,13-29 0,4-11 0</inkml:trace>
  <inkml:trace contextRef="#ctx0" brushRef="#br0" timeOffset="342">408 197 8169,'0'-8'1778,"0"1"0,-1 7-1752,-4 0 0,-4 7-81,-6 3 1,-2 5 182,-3 5 0,-3 2-346,-8 3 1,1 4 70,0-4 0,0-2-197,0 2 1,6-1 144,4 1 0,3-8 126,2-7 0,5-2 470,0 2-281,7-3 0,3-7-115,10 0 0,5 0 140,5 0 0,-2 0 225,8 0 0,-3 2-15,2 3 1,2-2-22,-7 7 0,5-5-327,-4 5 1,-1-5-300,-5 5 0,0-1-744,0 1 1,0 3 502,0-3 0,-5 2 45,0-2 492,-6 4 0,-11-6 0,-10 7 0</inkml:trace>
  <inkml:trace contextRef="#ctx0" brushRef="#br0" timeOffset="759">786 46 8238,'0'-10'1288,"0"0"-819,0 7 1,0-6 191,0 4-378,-7 3-172,-1-4 0,-7 7-127,0 4 1,-1 6 132,1 9 1,5-4-132,0 5 1,5 0-246,-5 0 0,7 5 87,-2 0 1,3-3-157,2 2 1,7-6 81,3 1 1,3-5-460,2-5 1,5 2 704,1-7 0,39-14 0,5-7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1:12.1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0 533 8033,'0'-17'322,"0"6"339,0 0-120,0 8 1,0-7-19,0 5-45,0 3-592,0-6 17,0 16 1,0 1-81,0 8 1,0-1 268,0 1 1,2 2-33,4 3-288,-4-4 0,11 6-195,-8-7 1,8-2 294,-2-4 0,-2 2 89,2-8 0,1 1 192,4-6 1,6 0-103,1 0 1,-1-8-39,-6-3 1,7-3 49,-1-3 0,0-7 71,-5-4 1,5-3 77,0-3 0,0 1 102,-5 0 1,-1-2-75,1-4 0,-6 9-20,0-3 20,-7 3-76,3 5-194,-7 8 1,-1 11 45,-5 12 0,2 3-164,-7 8 1,6 5 96,-6 0 0,5 8 16,-5-3 1,5-1-56,-5 2 0,8-6 38,-3 6 1,2-2-118,-1 2 0,3-4 83,-4-8 0,5 6-78,1 1 1,1-3 67,5-9 0,1 4-114,4-4 1,6-4 62,0-1 1,1-4-95,10-2 1,-6 0 85,6 0 0,-2-6-110,1 1 265,5-8 0,1-26 0,10-15 0</inkml:trace>
  <inkml:trace contextRef="#ctx0" brushRef="#br0" timeOffset="171">267 433 10090,'16'0'-1072,"1"0"1,7 0 815,4 0 256,11 0 0,21-15 0,11-7 0,9-1 0,1 0 0</inkml:trace>
  <inkml:trace contextRef="#ctx0" brushRef="#br0" timeOffset="779">832 200 12002,'-9'8'956,"2"1"-864,7 8 1,-6 1-229,1 4 1,-6 4 199,5 7 0,-5 1-80,5-1 1,-5 0-139,6 0 0,-6 1-111,5-1 0,1-7-421,5-4 228,0-3 546,0-3-22,0-7 1,1-9-31,5-11 0,1-3-117,4-3 1,6-2-92,0-3 0,-1 4 44,7-4 0,-3-2-204,2 1 0,-3 1 12,3 6 1,-4 1-205,-1 4 368,0-4-52,-1 13 254,1-5 0,-8 8-105,-3 5 0,-5 3 42,-1 8 1,0 5-6,0 0 0,0 0 12,0-5 0,6 0 100,0-1 1,-1 1-130,-5 0 1,7-1 193,5 1 0,-3-6-62,2 0 1,0-7 61,6 1 0,5-3-128,0-2 1,0 0 23,-5 0 1,-1-2 25,1-3 1,3-4 16,-3-8 1,9-2 139,-9-3 1,1 4-104,-7-4 1,4-2 108,-4 1 0,-4 1 27,-1 6-73,-4-1-99,-2 0-201,0 8 0,-8 3-162,-3 12 0,2 3 70,-2 8 0,7 0 242,-1-1 1,3 3-94,2 3 0,0-4 152,0 5 1,0-5-83,0-1 1,6-1-33,-1 1 0,8-6 76,-2 0 1,6-5 60,5 5 1,2-8 50,4 3-177,11-4 0,4-20 0,8-9 0,11 0 0,0-1 0</inkml:trace>
  <inkml:trace contextRef="#ctx0" brushRef="#br0" timeOffset="1302">2447 317 8355,'0'-17'0,"1"2"0,3 2 2853,2 2-1064,-1 8-750,-5-5-600,0 8 1,-2 9-102,-3 8 1,1 9-49,-7 13 1,0 5 14,-6 12 0,-1 5 127,-4 11 1,1-2-355,-7 8 1,3-1 202,-3 6 1,4-7-490,7-4 0,2-11 225,4-5 0,4-8-1957,7-9 1047,0-8 431,0-22 176,0-1 0,0-10-148,0-4 1,0-3-1040,0-7 1473,0-1 0,-15-37 0,-3-9 0</inkml:trace>
  <inkml:trace contextRef="#ctx0" brushRef="#br0" timeOffset="1561">2430 333 8074,'0'-9'586,"7"-6"180,3 13 0,6-5-340,1 7 0,1 0-141,4 0 0,-3 6-161,3-1 0,-3 8-17,-3-2 1,1 4-219,0 2 1,-3 5 114,-3 0 0,-3 2-204,-8-2 0,-2-3-11,-4 3 1,-8-4-94,-9-1 0,-1-2-327,2-4 0,2 2 241,-8-8 0,6 6-137,-6-5 0,8 0 527,-2-6 0,-4-8 0,0-1 0</inkml:trace>
  <inkml:trace contextRef="#ctx0" brushRef="#br0" timeOffset="2001">3046 333 8460,'0'-16'1238,"-2"6"-643,-4 5-350,4 3 0,-7 2-124,4 0 0,1 2-186,-7 3 0,5 5 65,-5 6 0,6 7-194,-7-1 1,9 7-260,-3-1 1,-1-4 197,1-2 0,1 2-34,5-2 1,0 6 53,0-6 0,7-1 32,4-10 0,4 4 10,2-4 0,1-4 39,4-1 1,-1-4 24,6-2 1,-1-2 141,2-4 1,-4 2-49,-7-7 1,-1-5-49,1-7 0,0 1-5,-1 6 1,-5-7 313,0 1 0,-7-5 503,2 4 1,-4-6-411,-2 1 1,-8-3 36,-3-3 1,-4 8-86,-1 4 1,-7 0-3,1 5 1,-5-1-457,4 12 1,-4 1 144,4 5 0,1 7 42,6 4 0,-1 49 0,0 12 0</inkml:trace>
  <inkml:trace contextRef="#ctx0" brushRef="#br0" timeOffset="2483">3678 317 8074,'0'-17'1141,"0"6"-665,0 0 1,0 5 398,0-5-456,0 8-395,0-12 1,-2 13 89,-3-4 0,1 5-195,-7 1 0,0 0-20,-6 0 0,-1 1 17,-5 5 1,5 3-391,-4 8 0,3-1 168,3 1 1,1 5-127,4 0 134,-4 1 1,13-7 84,-4 1 1,12-2 284,5-4 1,4 4 404,2-4 1,5-2-175,0 2 1,6-2-113,-6 2 1,0 4 2,-5-4 0,-1 2-56,1-2 1,-6 4 34,0-4 1,-7 4-111,1 2 1,-5-6-236,-5 0 0,-4-2-86,-8 2 1,0 2-211,1-7 1,-7-1 98,1-5 0,-2 0 86,2 0 0,4 0-27,-5 0-45,-3 0 0,8-5-720,-4-1 1075,3-7 0,10 4 0,24-15 0,13-2 0</inkml:trace>
  <inkml:trace contextRef="#ctx0" brushRef="#br0" timeOffset="2893">4111 317 8184,'9'-17'2523,"-2"8"-2084,-7-6 1,-2 13-202,-3-3-36,-4-5 0,-8 9-250,0-5 1,-1 4-98,-4 2 0,3 8-110,-3 3 1,3-2 115,3 2 1,1 0-189,4 6 1,-2-1-75,7 1 1,1 0 134,5-1 1,0 1 316,0 0 1,0-6 64,0 0 1,7 0 174,4 5 1,4-1-113,2-4 0,-1 2 41,1-7 1,-2 7-26,-4-2 0,4-2 77,-4 2-253,-4 0 0,1 6-236,-8 0 1,0-6-239,0 0 294,0-8 1,-8 10 71,-3-7 0,-4 0-93,-1-6 0,-1 0-458,0 0 445,1 0 1,-5-2-73,5-4 0,-5 4-405,10-3 1,2-3 671,-2 3 0,15-16 0,-2 3 0</inkml:trace>
  <inkml:trace contextRef="#ctx0" brushRef="#br0" timeOffset="3184">4410 333 8057,'0'-9'4320,"0"2"-3583,0 7-352,0 0 1,-5 2-209,-1 3 1,0 4 64,6 8 0,-5 1 0,-1 5 0,-5-5-1021,6 4 0,-1 2 135,6-1 1,0 1-83,0-2 0,0-4 331,0 4 0,0-3-85,0-2 0,0-6-122,0 0 1,8-8 601,3 3 0,33-34 0,10-9 0</inkml:trace>
  <inkml:trace contextRef="#ctx0" brushRef="#br0" timeOffset="3467">4460 1 8033,'-17'0'1468,"1"0"0,1 1-1111,4 5-685,3-4 277,8 13 0,0-12 201,0 8 1,0-5-171,0 5 1,2-7-245,4 1 1,3-1 133,8 1 0,-1-3-74,1 4 1,-6-4 30,0-2 0,0 0 141,6 0 1,-6-6 159,0 1 1,-5-6-71,5 5 0,-8-7-11,3 2-459,-4 4-627,-2-8 1039,-8 13 0,-45 9 0,-19 12 0</inkml:trace>
  <inkml:trace contextRef="#ctx0" brushRef="#br0" timeOffset="3969">4776 150 8622,'8'-9'3458,"-7"2"-3400,7 7 1,-8 2 73,0 3 0,0 6-123,0 11 1,-6-1 108,1 6 1,-6 1-146,5 5 0,-5-1-172,5-4 0,-5 3 103,6-3 0,-6-4 50,5-2 0,1-4-39,5-1-5,-8 0 1,6-6 279,-3 0 134,3-7 0,2 1-255,0-10 0,7-5 7,4-6 1,4-1-579,2 0 0,1 6 256,5 0 1,-5 2-24,4-2 1,2-2 2,-2 7 1,6 1-10,-6 5 1,1 2 102,-7 3 1,-1 5 236,-4 6 1,2 1 131,-7-1 1,-1 7-114,-5-1 0,-2 6-12,-3-6 1,-1 0 25,-10-5 1,3-1 45,-10 1 1,5 0 25,1-1 0,-5-7 81,0-3 1,-6-4-137,6-2 1,-6 0-227,6 0 0,0-2-377,5-4 0,2 3 201,4-8 0,-3 0-174,2-6 1,3 6 0,-2 0 460,7 0 0,19-21 0,13-3 0</inkml:trace>
  <inkml:trace contextRef="#ctx0" brushRef="#br0" timeOffset="4276">5325 150 12761,'-5'17'329,"-1"0"0,-5 7-212,6 3 1,-7 5 34,7 1 1,-8 6-227,2 0 0,2 1 27,-2-1 1,5-4 11,-5 4 0,7-11-303,-1-6 0,3-3-3,2-3-6,7 1 1,2-8-268,8-3 0,5-4-1356,0-2 1970,1 0 0,30-30 0,10-7 0</inkml:trace>
  <inkml:trace contextRef="#ctx0" brushRef="#br0" timeOffset="4701">5542 433 11565,'11'0'469,"0"0"1,-6 0-736,6 0-390,1 0 0,4 0 153,1 0 344,-1 0 1,1 0 366,0 0 1,-1 0-13,1 0 1,-6-7-99,0-4 0,-5 1 280,5-1 197,-7 0-482,3-5 1,-9 1-265,-3 4 1,-5 3 115,-6 8 0,-1 0-105,0 0 0,-5 6 115,0-1 1,0 14 12,5-2 0,1 3 225,-1-3 1,0 5-50,1 0 0,6 2 103,5-2 0,3-3-136,2 3 1,0-4-34,0-1 1,2 0-146,3-1 1,10-1-310,7-4 0,6-3 2,-6-8 1,8 5 373,-2 1 0,47-8 0,14-7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47:31.4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221 238 7042,'-9'0'2066,"1"0"0,10 0-1704,4 0 0,5-2-112,12-3 0,5 1-30,12-7 1,-3 7-226,8-2 1,1-1 89,5 1 1,-2-5 134,-4 5 1,-6 1-196,-10 5 0,-5 0-626,-7 0-3183,-7 0 2746,-3 0 0,-14 5 568,-5 1 1,-9 1 469,-1-1 0,-6-2 0,5 7 0,-5-7 0,5 2 0,-1 1 0,1-1 0,4-1 0,-3-5 0,3 8 696,2-6-56,0 5 1577,7-7-890,3 0-96,7 0-451,0 0-380,0 8 1,0 1-84,0 8 1,0 2 47,0 4 1,0 3 49,0 8 0,-6 2-130,1 3 1,-9 3-243,3 3 1,-4 2 117,-2-7 1,6 5-697,-1-5 1,3-1 58,-2-5 0,-3-6-903,9 1 522,-8-9 1,5 5-697,-3-8 1,1-8-266,5-3 1818,3-4 0,-21-25 0,4-5 0</inkml:trace>
  <inkml:trace contextRef="#ctx0" brushRef="#br0" timeOffset="192">35 849 7849,'-10'0'2658,"3"0"-2384,-1 0 0,6 2 167,-3 3-167,3-3 0,4 6-54,3-8 1,5 0-1159,7 0 0,1 0 575,5 0 0,3-2-912,8-4 0,-2 4 1275,-3-3 0,29-12 0,14-6 0,2 0 0,1-1 0</inkml:trace>
  <inkml:trace contextRef="#ctx0" brushRef="#br0" timeOffset="674">679 595 7849,'0'-17'-636,"0"5"896,0 1 0,0 5 1307,0-5-1174,8 7 0,-5-9-137,9 7 1,-7 1-191,7 5 0,-1 0 271,6 0-117,0 0 1,0 2-201,0 3 0,-2 5-302,-4 7 0,-1 0 144,-5 0 0,-3 5 16,4 1 1,-4 5-229,-2-5 0,0 5 157,0-5 0,-2 5-133,-4-6 0,2 1 90,-7-6 1,5 0-130,-5 0 292,7 0 0,-5-8 130,3-3-52,4-4 216,-5-2 0,13-8-32,-1-3 0,8-10-44,-1-1 1,3-3-158,2 3 0,5-3 61,1-3 1,5-4-241,-5 3 1,5 3 37,-5-2 1,5 9 109,-5 2 0,1 2 57,-1 9 0,-4 1 160,3 5 0,-9 0 170,-1 0 1,-9 7-149,3 4 1,2 10 105,-3 2 1,1-1-38,-6-5 0,0 6-219,0 0 1,0-1-17,0-5 0,0 0-238,0 0 0,0-6 157,0 1 106,0-1-2529,7 6 2474,-5-8 0,36-9 0,0-9 0</inkml:trace>
  <inkml:trace contextRef="#ctx0" brushRef="#br0" timeOffset="1676">1697 662 7849,'0'-11'900,"0"0"-118,0 7-463,0-11 0,0 11-99,0-7 1,0 5 120,0-5 0,0 5 108,0-5-337,-8 7 1,4-9 13,-7 7 1,5 1-140,-5 5 0,0 0-153,-6 0 0,0 0 118,0 0 1,-6 7-68,1 4 0,-3 6 41,3 6 0,1-2-220,-7 7 0,7-2 110,-2 3 0,6 1-64,6-8 0,4 7 87,7-7 1,0 7 59,0-7 1,1-5 45,5-5 0,5-9 114,12 3 1,-2-4-16,7-2 0,-5-2-38,5-4 0,-2-3 56,3-8 1,1 0-57,-8 0 1,3 0 107,-3 0 1,-3-6-29,4 1 0,-4-8-4,-2 1 1,0-3-57,0-2 0,1-5 5,5-1 1,-6-5 26,0 5 0,-2 3-11,-9 9 1,-1 3 546,-5 8-136,0 0-40,0 8-328,-7 1 0,-3 18-181,-7 7 1,6 1 129,0 11 1,5-7 5,-5 7 1,1-1-88,-1 6 1,-2 0 50,7 0 0,-1-6-154,1 0 1,4 0-50,-3 6 1,3-5 9,2-1 0,0-7 124,0 1 0,0-3 4,0-2 0,7-2-117,4-4 0,1 3 82,5-9 0,-4 1 152,10-6 0,-3-2-124,3-4 0,-2 1 186,7-12 1,-5 4-62,5-10 0,-7 4-17,1 2 0,-1-6 47,1 1 0,-3-8-44,4 1 1,-4 3 172,-2-2 1,-2 7-109,-4-2 1,-1 5 431,-5 1-89,-3 7-464,6 3 1,-10 7 137,-4 0 0,2 7 8,-7 5 0,7 3-340,-1 2 1,-3 5-505,2 1 0,1-1 402,5-5 1,0 6 77,0 0 0,0-1 85,0-5 1,0 0-10,0 0 0,2 0 307,3 0 1,-1-6-20,7 1 1,1-9 72,5 3 1,0-4-94,0-2 1,1 0 35,5 0 0,-4-8-121,3-3 0,3-4 37,-2-2 1,5-2-129,-6-3 1,7 1 92,-7-7 1,1-1-147,-6-5 1,6 0 14,-1 1 1,1-1-58,-6 0 1,-8 7 241,-3 5 294,3 3-322,-7 9-50,6 3 0,-14 9-354,0 3 1,-5 5 125,5 7 0,-5 2-5,5 3 0,1-3 75,5 4 0,0-4 85,0-2 1,0 5 64,0 1 0,2-1 259,3-5 1,3 0-20,3 0 1,4 0 154,-3 0 0,3 0 208,2 0 0,-2-6-190,-4 1 0,-2-7-311,-3 7-60,-4-1 0,4-2-205,-12-3 0,-4 2-86,-6-3 1,-3 1-257,-4-6 0,4 0-64,-3 0 0,-3 0 192,2 0 0,-5-6-721,6 1 1,-7-7 1094,7 7 0,-16-39 0,2-3 0</inkml:trace>
  <inkml:trace contextRef="#ctx0" brushRef="#br0" timeOffset="1983">2223 103 7897,'-17'0'0,"2"2"0,3 3 0,-3-1 0,4 7 0,3-5 0,3 5 220,3 1 1,2 5 345,0-1 1,2 0-270,3-5 0,5 2-134,7-7 0,0-1-61,0-5 1,0 0 52,0 0 0,1 0-108,5 0 1,-6-7 45,0-4 1,0-5 23,-6-1 1,-1 6 8,1 0 0,-2 0-8,3-6 1,-5 0-324,-7 0 159,0-8 0,-7 3-441,-5-1 1,-3 2 249,-2 16 0,0-1-791,0 6 0,-5 0 1028,-1 0 0,-30 45 0,-1 12 0</inkml:trace>
  <inkml:trace contextRef="#ctx0" brushRef="#br0" timeOffset="2751">3104 357 7874,'0'-11'0,"0"-1"277,0 9 1,0-7 1166,0 5-727,0 3-334,0-6-278,0 8 0,0 2 117,0 4 1,-5 5-178,-1 12 1,-5 3 65,5 8 1,-7 0-266,2 0 0,1 2 1,-1 3 1,2-3-76,-3 4 1,-1-5 20,7-1 0,1-2-358,5-3 155,0 3 199,0-14 0,7 5 270,5-12 1,3-5-93,2-12 1,0-1 160,0-4 0,5-10-7,1 4 1,-1-6 0,-5 1 0,0 3-38,0-4 0,0-1 143,0 1 1,-2 0 24,-3 6 0,1 6 154,-8 0-211,9 7 48,-12-3-317,5 7 1,-7 7 70,0 4 0,0 4-27,0 2 1,0 0-36,0 0 1,0 0-199,0 0 1,0 0-268,0 0 175,8 0 1,1-2-188,8-3 0,2 1 202,3-8 1,-1 1-455,7-6 0,-1-2 794,1-3 0,34-50 0,2-19 0</inkml:trace>
  <inkml:trace contextRef="#ctx0" brushRef="#br0" timeOffset="3050">3376 204 7874,'-17'0'177,"0"-5"-177,0-1 0,6 0 0,-1 6 770,1 0 1157,-6 0-1253,0 8-534,8 1-308,1 8 0,8 0 115,0 0 1,0-5-62,0-1 1,8-7 23,3 1 0,-2 3 81,3-2 1,-1-1 14,6-5 1,0-2 18,0-3 1,0 1 20,0-7 1,-6 1 19,0-1 1,-5-4 0,5 3 0,-7-3 38,2-2-372,-4 0 0,-2 1 86,0-1 1,-2 7-299,-4 4 0,-3-1 185,-8 1 1,0 1 293,0 5 0,-38 52 0,-9 14 0</inkml:trace>
  <inkml:trace contextRef="#ctx0" brushRef="#br0" timeOffset="3249">3003 510 9011,'17'0'0,"27"-3"0,12-2 0,4 0 0,0 1 0</inkml:trace>
  <inkml:trace contextRef="#ctx0" brushRef="#br0" timeOffset="4292">3664 544 7947,'6'-12'561,"-1"1"-227,1 7 1,-4-3 226,4 7-281,-4-8 0,7 6-230,-3-3 273,-4 3-209,5 2 0,-1 2 116,-1 3 1,1 5-312,-6 7 0,0 2-6,0 3 1,0-1-107,0 7 1,-2-5 111,-4 5 0,5-5-22,-5 5 0,2-7 122,-1 1 1,3-3 32,-4-2 215,4 0-153,2-8 203,0-1 0,2-8-52,4 0 1,-3-8-216,9-3 0,-1-4-68,6-2 1,2-6-247,3 1 0,-3-8 29,4 1 0,1 3-168,-1-2 0,5 7 97,-5-2 0,5 5 49,-5 1 1,-1 2 239,-5 3 0,0 5-163,0 7 0,-5 0 372,-1 0 1,-7 7-31,1 5 0,3 3 90,-2 2 0,-1 5-99,-5 1 0,0 1-62,0-1 1,0-2-85,0 7 0,0-7 51,0 1 0,0-3-391,0-2 1,0 0-43,0 0 0,6 0-183,-1 0 0,9-8 263,-3-3 0,10 2-1,1-3 0,3 1-39,-3-6 0,-1 0 335,7 0 0,1-8 0,5-3 0,-6 2 0,0-3 0,-1 1 0,1-6 0,2-6 0,-7 1 0,-1-1 0,-5 6 0,0 0 0,0 0 0,-2-5 0,-4-1 0,-3-5 649,-8 5 0,0-5-172,0 5 0,-2 1 424,-4 5 0,-1 5-363,-4 1 1,-10 7-203,4-1 1,-6 3-180,1 2 1,1 7-112,-7 5 1,5 5-9,-5 5 1,7-1-180,-2 7 0,5-5 59,1 5 1,0-2-176,0 3 1,2 1-305,3-7 1,5 1 209,7-1 1,0-10 4,0 4 1,7-6 129,5 0 1,3 3 275,2-9 1,2 1-36,3-6 0,-3-6 197,4 1 0,-3-9-41,3 3 0,-4-6-90,3-5 1,-3 3 210,-2-4 0,0 2-61,0-1 0,-2 3 747,-3-4-313,3 4 160,-6 2-233,0 8-554,-1 1 1,-8 16 164,0 3 1,-6 12-24,1 5 1,-7 12 157,7 5 0,-3 6-126,3 5 0,1 5 276,-8 7 1,7 7-271,-7 4 0,9 2 181,-3-2 1,-1 2-268,1-7 0,-7 3-245,1-9 0,3-6 61,-2-17 1,-1-3 108,-5-8 0,-5-10-598,-1-7 1,1-7 265,5-10 1,0-10-410,0-7 1,-6-2 135,0-9 1,1 0 334,5-6 0,0-2-89,0-3 0,2-5-70,4-7 1,11-5-439,11-1 1,13-7 286,10 2 1,10-12-3385,12-5 3897,-23 41 0,2 1 0,-1-3 0,2 1 0,2 1 0,1 0 0,1-1 0,1-1 0,2 1 0,1-1 0</inkml:trace>
  <inkml:trace contextRef="#ctx0" brushRef="#br0" timeOffset="5189">5106 510 7825,'-8'-10'1711,"6"3"-1334,-5 7 0,7 0-304,0 0 1,-6 2 96,1 3 0,-3 5-259,2 7 1,4 5 53,-3 1 1,-3 7-321,3-2 1,-1 2 78,6-1 0,0 1-74,0-7 1,0 5 143,0-6 0,2 1 10,4-6 0,-3 0 87,9 0 0,-1-8-20,6-3 1,2-4 250,3-2 1,-3-2 37,4-4 1,-2-3 59,1-8 0,-1-6-155,7 1 1,-7-8-7,1 1 0,-3 3 44,-2-2 1,0 1 18,0-1 1,-7 3 391,-5 9 0,3-1-171,-3 0 0,1 5 513,-6 1-106,0 7-1086,0-3 1,-2 14 216,-3 5 1,3 3 96,-4 2 1,2 5-150,-1 1 1,3 1-20,-4-1 0,4-4-290,2 3 0,0-1 198,0 2 0,0-4 116,0 3 1,6-9 58,-1-1 1,9-7 1,-3 7 0,4-9 105,2 3 1,0-4 182,0-2 0,0-2-142,0-4 1,5 3 81,1-9 0,0 1-2,-6-6 0,2-6-72,3 1 1,-3-6 111,4 5 0,-5-2-94,-1 3 1,0 3 451,0-4 0,-2 5 238,-3 1-66,-5 0-264,-7 7-363,0 3 1,-2 9-205,-3 3 0,-3 5 86,-3 7 1,3 5 145,8 1 0,-5-1-74,-1-5 1,0 6-321,6 0 0,0-1 66,0-5 0,2 0 92,4 0 100,3 0 0,8-2 11,0-4 1,6 3 10,-1-9 1,1 1-18,-6-6 1,6 0-2843,-1 0 2881,1-8 0,-6-31 0,0-16 0</inkml:trace>
  <inkml:trace contextRef="#ctx0" brushRef="#br0" timeOffset="5498">5784 221 7825,'-11'0'254,"0"0"0,5 0-74,-5 0 1,1 2 270,-1 4 0,-2-2-80,7 7 1,-5-5-256,5 5 1,-1-2 100,1 3 1,4 3 0,-4-4 0,6 2-1,6-1 1,3 1 0,8-8 0,0 7-545,0-7 1,0 1 90,0-6 0,0 0-40,0 0 1,0-2 169,0-4 0,0 3 333,0-9 1,-6 1-73,1-6 0,-9 0-55,3 0 0,2 0 157,-3 0-161,1-7 0,-8 5-100,-4-4 0,-3 6-176,-8 6 1,-2 4-766,-3 7 0,3 0 945,-4 0 0,-18 67 0,-5 18 0</inkml:trace>
  <inkml:trace contextRef="#ctx0" brushRef="#br0" timeOffset="5873">6276 493 7876,'2'-12'0,"4"1"0,-4 5 0,3-5 745,-3 0 191,-2-6 0,-6 6-257,1-1-498,-8 9 1,3-5-226,-7 8 1,0 6 93,0-1 0,2 8-177,4-1 0,-2 3 101,7 2 0,-5 0-65,5 0 0,0 0 59,6 0 0,0 0 105,0 0 0,8 1 37,3 5 1,2-4 205,-1 4 0,3-5-59,-4-1 1,4 0 140,2 0 1,-2 0-276,-3 0 1,1 0 99,-8 0 0,1 0-273,-6 0-53,0 0 0,-2-2-123,-3-4 0,-5-1-16,-7-5 1,0-3-112,0 4 0,-5-4-68,-1-2 0,0-2-303,6-4 1,-5 4-40,-1-3 1,6-5-21,6-1 783,0 4 0,-6-31 0,0 0 0</inkml:trace>
  <inkml:trace contextRef="#ctx0" brushRef="#br0" timeOffset="6414">6598 340 7876,'0'-17'564,"0"6"-41,0 0-173,0-1 0,2-3 180,4 4 489,-4-4-306,5 13-497,-7-6-55,0 8 1,0 14-124,0 3 1,-2 5 54,-3 1 0,-3 5 111,-3 12 0,-4-5-215,4 5 1,-5 1 8,0-1 1,4 0-70,1-7 1,1 1-1,-1 0 0,-2-7-59,7-5 0,1-3-11,5-2-209,0 0 365,0-7-67,0-3 47,7-14 1,3-9-25,7-6 1,0-1 1,0 6 0,-1-2-100,1-3 1,6 3-223,0-4 0,-1 4 136,-5 3 0,6 0 66,-1 5 1,1-2 181,-6 7 1,-6 1-273,1 5 260,-1 0 1,4 2-59,-4 3 0,-3 6 229,-8 12 0,0-2-46,0 7 0,0-7-76,0 1 1,0 3-157,0-2 0,2-1-240,3-5 0,-3 0-334,4 0 424,3 0 0,1-2-520,7-4 1,0-1 224,0-5 1,5-3 528,1 4 0,5-4 0,-5-2 0,18-18 0,8-9 0,2-2 0,0 1 0</inkml:trace>
  <inkml:trace contextRef="#ctx0" brushRef="#br0" timeOffset="6806">7328 645 7876,'0'-17'0,"0"0"-235,0 1 0,0-1 94,0 0 0,0 0 141,0 0 0,-6 0 1131,0 0 0,-7 7-474,2 5 0,-4-3-196,-2 2 1,0 3-176,0 8 1,-6-1-322,1 7 1,-3 6 102,3 6 1,3 5 154,-4-5 1,6 7-434,6-2 0,-2-1-693,7 1 0,0-5 502,6 5 1,0-7 40,0 1 0,0-3 102,0-2 1,6-6 55,0 1 0,7-9 258,-2 3 0,4-4-114,2-2 1,0 0 206,0 0 1,0-2 65,0-4 1,0-3 34,0-8 1,0 0-67,0 0 1,0 0 69,0 0 0,-2 0-80,-4 0 1,2-5-58,-7-1 0,2 2 155,-3 10-4,-3-4-463,6 5 62,-8 1 0,0 3-67,0 12 1,0 3 93,0 8 1,-6 0-60,0 0 1,1 2 40,5 4 1,0-4-28,0 3 0,2-3-49,3-2 0,-1-2 103,7-4 0,-3 3-269,9-9 0,-4 7 72,10-7 1,-3 1 293,3-6 0,49-53 0,-27 20 0,0 0 0</inkml:trace>
  <inkml:trace contextRef="#ctx0" brushRef="#br0" timeOffset="7281">7718 238 11931,'-8'17'641,"4"0"-419,-7 0 0,5 6-119,-5-1 0,6 9 119,-7-3 0,3 4-273,-3 2 0,-1-2 46,8-4 1,-7 4 76,7-4 0,-1-3-325,6-2 1,0-5 59,0-1 1,0-5-362,0-1 164,0-7 470,0 3 1,2-9-116,4-3 0,-3-5-1,9-7 0,-1 0-101,6 0 1,0-1-155,0-5 1,5 4 153,1-3 0,5 5-41,-5 5 0,5-1 138,-5 7 1,-1 1-90,-5 5 1,6 0 342,0 0 0,-1 7-94,-5 5 0,-7 3 327,-5 2 1,3 5-124,-3 1 0,1 7-15,-6-2 1,-7 2-67,-5-1 0,-5 1-57,-5-8 0,3 1-199,-4-6 1,-3 0 91,-2 0 1,1-8-150,-1-3 1,5-4 15,-5-2 1,5 0-119,-5 0 1,7-2-98,-1-4 1,3-1-110,2-4 1,6-5 47,-1 5 1,9-4-109,-3-2 1,-2 6-754,3 0 0,-1-1 1191,6-5 0,30-15 0,8-4 0</inkml:trace>
  <inkml:trace contextRef="#ctx0" brushRef="#br0" timeOffset="7889">8277 476 7743,'0'-17'192,"0"7"2048,0-5-1303,0 13-671,0-5 1,0 14-68,0 5 0,0 3 10,0 2 1,-5 7-153,-1 5 1,-1-3 100,1 2 1,4 0-391,-4 6 0,5-2 76,1-3 1,0 1-4,0-8 1,0 1-96,0-6 0,1 0-213,5 0 0,3-8-37,8-3 1,0-4-360,0-2 0,0 0-338,0 0 1201,8-8 0,24-46 0,13-20 0</inkml:trace>
  <inkml:trace contextRef="#ctx0" brushRef="#br0" timeOffset="8209">8345 221 7795,'-17'0'1044,"0"0"-254,0 0-668,8 8 1,-4-4 80,7 7 1,-5-5-1,5 5 1,1-5-917,5 5 363,0 0 1,0 1 167,0-1 1,7-7 134,4 1 1,-1-3 25,1-2 0,0 0-29,6 0 33,0 0 0,0-7 122,0-5 1,-5-1 185,-1 2 0,-6-4-136,7 3 1,-8-3-58,1-2 0,-3 0-299,-2 0 0,0 6 93,0 0 1,-2 1-241,-3-1 1,-5 4 20,-7 7 327,8 0 0,-36 67 0,-3 18 0</inkml:trace>
  <inkml:trace contextRef="#ctx0" brushRef="#br0" timeOffset="8692">8837 238 9810,'-6'17'636,"1"0"0,-3 2-428,3 4 0,-3 5 16,-3 12 0,-4-3-285,3 8 1,-1-1-48,2 1 0,-2 2-67,7-7 0,0-1 33,6-5 1,2-7-165,4-5 1,-2-3 93,7-2 1,0-8 24,6-3 0,6-4 77,0-2 0,1 0 25,-1 0 0,-5-8-14,5-3 0,2-4 48,-3-2 1,6-2 142,-5-3 1,0 3-129,-6-4 0,-6 4 12,0 2 1,-1-5 397,1-1 1,2 6-150,-7 6 1,-1 5 641,-5-5-266,0 7-344,0-3 0,0 9-300,0 3 0,-1 6-27,-5 12 1,4-4 15,-4 4 0,5-3 67,1 3 0,0-4-80,0 3 1,0-3 66,0-2 0,7 0-1,4 0 1,4-6-196,2 1 0,0-9-339,0 3 1,2-4-177,4-2 1,-4 0 710,3 0 0,20-45 0,3-12 0</inkml:trace>
  <inkml:trace contextRef="#ctx0" brushRef="#br0" timeOffset="8984">9092 171 7815,'-16'1'237,"5"5"369,-4-4 0,11 5-357,-7-7 35,7 8-255,-3 1 175,7 8-250,0 0 66,7 0 1,3-7-51,7-5 0,0-3 31,0-2 0,-6 0-13,0 0 0,0 0 174,6 0 0,-5-7-105,-1-5 1,-7-3 124,1-2 0,3 6-100,-2 0 0,-1-1-262,-5-4 0,0 4-672,0 1 84,-7 7 0,-3-9 292,-7 7 476,0 1 0,-22 50 0,-6 11 0</inkml:trace>
  <inkml:trace contextRef="#ctx0" brushRef="#br0" timeOffset="9709">9499 204 7887,'0'-9'144,"0"1"-144,0 8 0,-2 2 586,-4 4 0,4 3 830,-3 8 1,-5 8-956,-1 3 1,1 4-265,-1 2 0,5 6-97,-5-1 0,2 6 59,-3-5 0,-1 5-62,8-5 0,-1 5 23,6-5 1,0-6-559,0-6 0,2-7 170,3 1 0,5-5 64,7-6 1,2-1 31,3-4 1,-1-5-83,7 5 0,-5-10-2,5-1 1,-1-9 105,1 3 1,2-4 72,-7-2 1,5-5-54,-6-1 0,1-5 338,-6 5 0,0 0-103,0 6 1,-6 0 956,1 1-267,-9-1 25,5 0-525,-8 7 1,-2 3-17,-4 7 0,3 7-361,-9 4 1,7 5 107,-7 1 0,7-1-668,-7 1 1,9 6 288,-3 0 0,4-1-445,2-5 0,0-5 344,0-1 1,0 0 258,0 6 1,6-6 178,-1 1 0,8-7 249,-1 7 0,3-9 0,2 3 0,0-4-75,0-2 0,0-6-73,0 1 1,0-8-40,0 1 0,0-3 143,0-2 1,5-5-66,1-1 1,1-5-51,-1 5 1,-10 0 67,4 6 0,-6 1 177,1-1 1,1 5 537,-8 1-171,1 7-597,-6-3 1,0 14 67,0 4 0,-6 6 48,1 6 0,-6 5 190,5 12 1,-2-2 132,3 7 0,1 6-205,-7 5 0,5 8-101,-5-2 0,5 4 622,-5 2 0,1-6-315,-1 1 1,-4-9-245,4 3 0,-5-6-11,0-6 0,-1-11 0,0-11 0,0-7-96,0-4 1,-6-5-93,0-7 0,-1-7-759,1-5 0,4-8 139,-3-3 0,-5-1-1778,-1 1 0,2 2 1180,-2-7 1,5 2 392,-5-3 739,7-3 0,-26-24 0,2-16 0</inkml:trace>
  <inkml:trace contextRef="#ctx0" brushRef="#br0" timeOffset="9892">9329 408 7861,'0'-9'1221,"0"-7"0,2 15-1160,4-5 1,10-2-371,13 3 309,10-1 0,35 2 0,16 1 0,-23-1 0,1 1 0,-1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47:25.9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475 249 8063,'2'-15'315,"4"4"245,-4-4-280,5 6 1,-1-3-13,0 1 1,-1 5 0,-5-5 0,0 5-80,0-5 4,-7 7 0,-3-9-330,-7 7 0,0 1 125,1 5 1,-7 2-129,0 3 0,-5-1-12,5 7 1,-5 3 12,6 8 1,-3-1 129,2 7 1,5-5-26,-5 5 1,10-5 1,1 5 0,9-7 29,-3 1 1,6 3 13,6-3 1,3 1 14,8-6 0,6 0-63,-1 0 0,8 0 258,-1 0 1,-3 5 315,2 1 0,-7 2-209,2-3 0,-4-1-96,-2 7 1,-2-5-343,-4 5 0,-4-7 39,-7 1 0,0 3-832,0-3 0,-7 1 384,-4-6 1,-10-6 158,-2 1 0,-5-3 58,5 2 1,-5-3-60,5-8 0,-5 0 395,6 0 1,-9 0 54,3 0 1,2-8 616,-2-3 1,5-4-314,-5-2 1,7-6-114,-2 1 0,4-1-120,3 6 0,6 0-2011,4 0 1851,5 0 0,23 8 0,6 1 0</inkml:trace>
  <inkml:trace contextRef="#ctx0" brushRef="#br0" timeOffset="392">882 334 7954,'0'-9'2787,"0"-6"-1716,0 13-457,0-6-542,0 8 1,0 8 110,0 3 1,-1 10-143,-5 1 0,4 9 5,-4-3 1,-1 6-93,1 5 0,-5-3 128,5 4 0,1 1-128,5-1 1,-6-2-811,0-10 1,1 2-27,5-7-151,0 7 700,7-11 0,3 3-222,7-11 1,1-3 90,5-8 0,-2-2-292,7-4 756,-7-3 0,33-38 0,1-8 0</inkml:trace>
  <inkml:trace contextRef="#ctx0" brushRef="#br0" timeOffset="592">815 521 8010,'-17'0'713,"0"0"0,5 0-34,1 0-118,7 0-994,-3 0 1,16 0 264,8 0 1,8 0-861,9 0 1,1 0 1027,5 0 0,31-3 0,14-2 0,12 1 0,-1-1 0</inkml:trace>
  <inkml:trace contextRef="#ctx0" brushRef="#br0" timeOffset="1166">1629 606 6041,'0'-12'1537,"0"1"-519,0 7-522,0-11-300,0 6 0,-6-3 103,0 1 0,1 5-60,5-5 1,-2 5 250,-4-5-268,4 7 0,-13-5 15,4 3 1,-4 4-381,-2-3 0,6 5 143,-1 5 0,-5-1-53,-5 8 1,-3 1 97,3 9 0,3 3-261,-4 3 1,4 6-41,2 0 1,2 0-114,4 5 0,-2-8 195,7-3 1,1-2 14,5 3 0,5-5-134,1-7 1,9-2 22,2-4 0,0-3 136,5-8 0,3 0-23,-2 0 1,5-8 240,-6-3 0,7-4-77,-7-2 1,1-6-69,-6 1 0,0-8 242,0 1 1,0 3 258,0-2 1,-2 5 177,-4-5 0,-1 7 116,-5-2-145,-3 5-172,6 1-46,-8 7-333,0 3 1,-6 14-312,0 5 0,1 3 84,5 2 1,0 5-115,0 1 1,-6 1-99,0-1 1,1-4 132,5 3 1,0 3-354,0-2 370,7-1 0,-3-5 45,7 0 1,-5-2-150,5-4 73,1-3 0,5-8-42,-1 0 1,1-2 323,0-4 0,0 5 0,18-34 0,8-13 0,3 1 0,0-1 0</inkml:trace>
  <inkml:trace contextRef="#ctx0" brushRef="#br0" timeOffset="1866">2019 385 8010,'0'-17'0,"0"6"0,0 0 0,0 5 1476,0-5-959,0 7 0,0-6 1016,0 5-606,0 3-228,0-6-480,0 16 1,0 1 0,0 8 0,0 2-94,0 4 0,0-3 111,0 9 0,0-3-300,0 2 0,0 4-181,0-3 1,-6 3-267,1 2 1,-3 0 333,2-1 0,4-4 38,-3-1 0,3-5-689,2 5 0,0-7 315,0 1 1,0-3 85,0-2 1,2-8 85,3-3 0,5-4 229,7-2 1,0 0-36,0 0 0,5-6-5,1 1 0,5-10-44,-5-2 1,5 0 36,-5-6 1,5 2 113,-5-1 1,-1 3-41,-5-4 1,0-1 691,0 1 1,-2 1-334,-3 5 0,-3 5 1896,-3 1-887,-5 0-385,7 1 602,-8 3-1211,0 7 0,-6 2-416,1 3 0,-3 5 182,3 7 0,3 0-112,-4 0 1,-2 1-89,3 5 0,-1-4-499,6 3 0,0-3 203,0-2 0,2 0 29,4 0 1,-3 0 225,9 0 0,-1-2-25,6-4 202,0 5 0,6-15-129,-1 5 0,1-6 169,-6-6 1,0-3-37,0-8 0,5 0-5,1 0 1,5-5 3,-5-1 1,-1-7-13,-5 1 0,0 3-87,0-2 0,0 1-148,0-1 1,-5 4 360,-1 7-267,-7 0 605,3 0 0,-9 7-183,-3 5 1,1 5-378,-7 5 1,7-1 77,-2 7 1,2 1-59,-1 5 1,3 0 84,-4 0 1,4 0-22,2 0 1,2-6 149,4 0 1,-2 0-175,7 6 0,-5 0 877,5 0-537,0 0 1,4 0 235,-3 0-116,3 0 14,-6 0-546,0 0 0,-1 0-617,-8 0 1,-2-8 366,-4-3 1,-3-2-139,-8 2 0,0-5-832,0 5 0,0-4 1345,0-2 0,-22-15 0,-7-4 0</inkml:trace>
  <inkml:trace contextRef="#ctx0" brushRef="#br0" timeOffset="2175">2443 46 7905,'-8'17'0,"5"-6"0,-9 0 0,8-5 196,-1 5-138,-5 1 1,9 5-67,-5 0 0,4-6 78,2 0 0,8-5 49,3 5 1,-2-7-53,3 2 0,-1 1 194,6-1 1,0 0-69,0-6 1,-6-6 40,0 0 0,-1-7-64,1 2 1,2-4 137,-7-2 0,0 0-3,-6 0 0,0 0 108,0 0-610,0 0 1,0 0 152,0 0 0,-8 8-1019,-3 3 0,-4-2 1063,-2 3 0,-38 29 0,-9 14 0</inkml:trace>
  <inkml:trace contextRef="#ctx0" brushRef="#br0" timeOffset="2407">2002 504 7944,'-10'0'1143,"1"0"-284,3 0-656,5 0 103,-7 0-1205,8 0 1,9 0 450,8 0 1,8 0 447,9 0 0,16 3 0,9 1 0,5 1 0,0 0 0</inkml:trace>
  <inkml:trace contextRef="#ctx0" brushRef="#br0" timeOffset="2958">3087 368 7944,'8'-9'1903,"-6"1"-772,5 1-204,-7 5-336,8-6-458,-6 8 0,5 8 97,-7 3 1,0 4-1,0 2 0,0 6-175,0-1 1,0 8-261,0-1 1,-2 3 1,-3 2 1,3 3-239,-4-3 1,2 4-52,-1-10 1,3 2 221,-4-1 1,4 1-106,2-8 0,0-5 61,0-5 1,6-7 305,0 7 0,7-9-43,-2 3 1,4-6 49,2-6 1,0-3-7,0-8 1,0-2 170,0-3 0,0 3 73,0-4 0,-2-1-61,-4 1 1,4 0 351,-3 6-323,-5 1 1,3 0 280,-5 5-266,-3-4-71,6 13-95,-8 2 1,0 10-148,0 7 0,0 5-76,0 1 0,0-1 41,0-5 1,0 2-319,0 4 253,0-4 1,5 5-69,1-7 0,7-2-7,-1-3 0,5 1-64,5-8 1,-3 1 161,4-6 1,1 0-88,-1 0 257,7-8 0,11-39 0,12-17 0</inkml:trace>
  <inkml:trace contextRef="#ctx0" brushRef="#br0" timeOffset="3274">3308 165 7944,'-11'0'189,"-1"0"1,7 0 929,-7 0-725,9 0 1,-7 0 66,4 0-394,5 0 33,-7 7 1,8 3-95,0 7 1,2-6-12,4 0 1,-3-7-102,9 2 179,-1 3 1,6-7-75,0 4 0,-6-5-128,0-1 1,1 0 106,5 0 0,-6-7 63,0-4 0,-5 1 55,5-1 1,-7 0 3,2-6 1,-4 0-106,-2 0 0,0 0-220,0 0-1,-8 0 1,-1 2-391,-8 3 0,0-1 268,0 8 348,-8-1 0,-24 74 0,18-26 0,0 1 0</inkml:trace>
  <inkml:trace contextRef="#ctx0" brushRef="#br0" timeOffset="3491">2969 521 10675,'24'0'206,"3"0"49,6 0-255,1-8 0,45-9 0,20-5 0,-29 3 0,1 1 0,0 0 0</inkml:trace>
  <inkml:trace contextRef="#ctx0" brushRef="#br0" timeOffset="4633">3901 555 7932,'0'-10'-337,"0"1"788,0 3 0,-1 4 299,-5-3 104,4 3-491,-5-6 1,5 6-119,-4-3 0,2 3-60,-7 2 0,1 7 0,-1 5 1,-4 3-63,4 2 0,-4 7-159,-2 4 0,0 5-91,0 0 0,6-1 96,-1-3 0,8 3-462,-1-4 0,3-3 242,2-3 1,4-3-231,7-2 1,0-2 128,12-4 1,3-3 48,3-8 0,3 0-539,2 0 0,-6-2 842,0-4 0,0-3 0,6-8 0,-2-2 0,-3-3 0,1 3 0,-8-4 0,7-1 0,-7 1 0,1 0 0,-6 6 0,0 0 0,0 0 0,-2 0 0,-4 1 0,-3-1 0,-8 0 0,0 5 0,0 1 0,-2 2 55,-4-3 1,2-1 260,-7 7 1,5 1 1140,-5 5 1,0 0-685,-6 0 1,0 0-364,0 0 1,2 7-169,3 5 0,-6 3 0,6 2 0,-7 5-408,8 1 0,-2 1 71,2-1 0,-4-2-417,3 7 1,5-5 105,1 5 0,4-7-583,2 1 1,0-3 408,0-2 0,2-2 320,4-4 0,3-1 29,8-5 0,0-3 34,0 4 0,0-6 620,0-6 1,0-3-237,0-8 0,0 0 160,0 0 0,0-6-133,0 1 1,-2-3 159,-4 3 1,4 3-115,-4-4 1,-3 4 236,-2 2 1,-3 2 199,3 4-46,-4-4-647,6 13 100,-8-5 0,-2 14-350,-4 4 0,4 4 146,-4 2 1,5 0-374,1 0 0,0 6 203,0 0 1,0-1-88,0-5 1,0 0 136,0 0 0,7 0 263,4 0 1,4-6-77,2 1 0,0-9 143,0 3 1,6-4 156,0-2 0,1 0-68,-1 0 0,-3-8-116,9-3 1,-7-4-24,7-2 0,-7-6-91,6 1 1,-7-8 83,2 1 0,-1-3-40,-5-2 1,4 1-43,-10-1 0,-3 0 68,-2 0 1,1-6 161,-1 1 1,-1 5-94,-5 5 0,-1 14 275,-5-2 1,2 12-71,-7-1 1,5 4-408,-5 2 1,5 10 159,-5 7 1,5 7 88,-5 10 1,5-4-264,-5 4 0,7-4 29,-1 10 1,3 1 78,2-1 1,0-2-47,0-10 1,0 4 217,0-4 1,0 2-51,0-1 0,7-5-14,5-7 1,3-2-92,2-4 1,5 3-165,1-9 1,1 1-488,-1-6 1,-2-6 320,7 1 1,-5-7 312,5 7 0,30-39 0,14-3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47:43.1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17 102 7549,'-9'0'720,"1"0"-374,8 0 519,0 0-708,8 0 45,1 0 0,8 0 0,0 0 0,0 0-60,0 0 0,0 0-170,0 0 1,0 0 45,0 0 0,7 0-53,5 0 0,-3 0 13,2 0 0,6 0-76,6 0 1,-1 0-24,-5 0 0,8 0 99,3 0 1,-2 0-22,3 0 0,-1 0 39,6 0 1,-6 0-44,0 0 1,4 0 33,2 0 1,4 0 6,-10 0 0,-2 0 35,3 0 0,4 0 3,7 0 0,5 0-29,-5 0 1,7 0 3,-2 0 0,4 0-4,2 0 0,-8 0 9,-3 0 1,-5 0 103,-1 0 0,0 0-79,0 0 1,-6 0 3,0 0 1,-5 0 4,5 0 0,0 0-3,6 0 0,-5 0-74,-1 0 0,-6 0 64,7 0 0,-9 0-52,3 0 0,1 6 33,-1-1 0,-1 1-70,-5-6 1,8 0 56,3 0 0,-2 0-4,3 0 1,-7 0 16,6 0 0,1 0 23,5 0 0,-2 0 9,-4 0 0,4 0-31,-4 0 1,2 0-10,-2 0 0,2 0 17,-7 0 0,7 0 4,-2 0 0,4 0-22,2 0 0,-6 0-17,1 0 0,-3 0 6,2 0 1,4 0-9,-3 0 1,-5 0-5,-1 0 0,-5 0 24,-1 0 1,6 0 14,-1 0 1,3 0-18,-3 0 1,-1 0-2,7 0 0,-1 2 32,1 4 0,2-4 8,-7 3 0,1-3-39,-1-2 0,1 0-1,4 0 1,-3 0-20,-8 0 0,0 0 27,0 0 1,5 0-18,1 0 1,-1 0 13,-5 0 0,2 0-18,4 0 0,-3 0 25,9 0 1,-9 0 6,3 0 1,-3 0-20,3 0 0,-2 0 2,7 0 0,-7 0 13,1 0 0,3 0-7,-3 0 0,1 0 9,-6 0 0,0 0-7,0 0 0,5 0 32,1 0 1,5 0-41,-5 0 1,-1 0-3,-5 0 1,2 0-3,3 0 1,-3 0-5,4 0 0,-4 0 48,-2 0 0,1 0-32,5 0 1,-4 0-4,3 0 0,-3 0 0,-2 0 1,0 0 91,0 0 0,5-2-49,1-3 1,5 3 7,-5-4 0,5 4-9,-5 2 0,7 0 1,-2 0 0,-2 0-5,3 0 1,-7-2 6,6-3 0,-1 3 7,1-4 0,-2 4-17,-3 2 0,3 0 77,8 0 0,0 0-66,0 0 1,5 0-84,1 0 0,5 0 20,-5 0 1,5-6-12,-6 1 1,-5-1-1,-6 6 0,-7 0 36,2 0 1,-5 0-26,-1 0 0,-5 0 2,-1 0 0,-5 0 5,5 0 1,-7 0 7,1 0 0,-3 0 23,-2 0-416,-8 0-616,-1-7-433,-8 5 721,0-6 713,-8 8 0,-9-30 0,-9-8 0</inkml:trace>
  <inkml:trace contextRef="#ctx0" brushRef="#br0" timeOffset="1659">8090 102 8102,'0'-9'-103,"0"1"85,0 8 0,2 0 214,4 0 48,-4 0 12,13 0-111,-6 0 1,8 0-16,0 0 0,0 0 22,0 0 0,0 0-144,0 0 0,2 0 114,4 0 0,-3 2-212,9 4 0,-3-4 103,2 3 1,4-3-152,-3-2 1,4 0-6,7 0 1,-4 6 84,3-1 0,-1 1-6,2-6 1,-3 0-12,9 0 1,-3 0 58,2 0 0,2 0 8,-7 0 0,7 0 113,-2 0 1,4 0-67,2 0 1,-6 0 16,1 0 1,3 0-35,1 0 0,5 0 9,-10 0 0,4 0-27,2 0 1,4 0-6,-4 0 0,1 0 7,-12 0 0,5 0 3,-5 0 0,5 0 76,-5 0 0,-1 0-71,-5 0 0,0 0 64,0 0 0,7 0-50,5 0 1,-3 0 64,2 0 0,-5 0 8,5 0 0,4 0 14,2 0 0,4 0-76,-10 0 0,4 0 0,2 0 1,0 0 22,-1 0 1,1 0-67,0 0 1,0 0-18,0 0 1,4 0 38,-4 0 1,1 0-29,-12 0 0,5 0 19,-5 0 0,5 0 27,-6 0 0,1 0-5,-6 0 1,2 0 21,3 0 0,3 0-116,3 0 0,-2 0 83,-3 0 0,-2 0-13,7 0 0,-2 0 36,2 0 0,3 0 19,-9 0 1,3 0-37,-3 0 0,-3 0 2,4 0 1,1-6-24,-1 1 0,1-1 22,-1 6 1,3 0-5,8 0 0,-6 0-8,0 0 0,1 0-12,4 0 0,-1 0-57,-3 0 1,1 0-1,-8 0 1,1 0 37,-6 0 1,3 0-12,-3 0 0,4 0 133,-10 0 1,4 0-99,2 0 0,0 0 27,0 0 1,2 0-16,4 0 0,-5 0-35,5 0 1,1 0 34,-1 0 0,5-6-26,-5 1 1,-1-1 1,-5 6 1,6 0-9,-1 0 0,-5 0 88,-5 0 1,-1 0-70,6 0 1,5 0 48,1 0 1,-1 0-34,-5 0 1,6 0-18,0 0 0,7 0-6,-2 0 0,-2-5-5,2-1 0,-5 0-2,5 6 1,-1 0-13,1 0 1,-2 0-13,-3 0 0,-4 0 26,3 0 1,3-5 43,-3-1 1,6 0-39,-5 6 1,1 0 2,-1 0 1,1 0-4,5 0 1,3 0 1,-4 0 1,-2 0 44,3 0 1,-7 0 0,6 0 0,-7 0 22,2 0 0,-3 0 8,3 0 0,1 0-62,5 0 1,3 0 16,-4 0 0,4 0-29,2 0 0,0 0 21,-1 0 0,1 0-11,0 0 1,-6 0-13,1 0 0,-1 0-13,6 0 1,-6 0 60,0 0 0,-5 0 4,5 0 1,0 0-56,6 0 1,-6 0 26,1 0 1,-1 0 3,6 0 0,3 0-1,-3 0 0,2 0 10,-13 0 0,1 0-47,-1 0 0,-3-2-135,8-3 0,-7 3 337,2-4 0,-4 4-107,-3 2 0,7 0-74,0 0 0,-1 0 36,-5 0 1,-2 0 19,-4 0 1,3 0 181,-9 0-102,1 0 141,-6 0 404,-8 0-174,-1 0-210,-8 0-109,0 0 1,-8 0 55,-3 0 0,0 0-258,-6 0 0,-34-7 0,-21-3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47:46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298 221 7607,'10'-8'3353,"-3"7"-2413,-7-7-243,0 8-465,0 0 1,0 9 23,0 8 1,0 2-1,0 10 0,-6-1-194,1 6 1,-8 5 112,1 1 1,-1 5 56,2-5 1,-2 5-49,7-6 1,-5-1-52,5-10 1,-5 3-35,5-9 1,-2 1 54,3-6-1163,3-8-1469,-6-1-356,1-8 2834,5 0 0,-6-30 0,8-8 0</inkml:trace>
  <inkml:trace contextRef="#ctx0" brushRef="#br0" timeOffset="340">179 272 7965,'0'-11'0,"0"-1"0,0 7 0,0-7 958,0 9 1,2-11-374,4 9 1,-2-1-220,7 6 1,0 0-174,6 0 0,8 0 0,3 0 0,6 6 51,6-1 0,1 14 0,4-2 1,4 6-79,-4-1 1,-5 5-163,-6 7 1,-2 0-175,-9 0 0,-8 5 96,-10 1 0,-3-1-341,-2-5 0,-15 6 150,-8-1 0,-9-1 9,-7-10 1,-4 2 24,-8-7 0,0 5 68,0-5 1,2-6 0,4-6 0,-2-7 41,7 2 0,-5-5-214,5-1 1,8 0 87,10 0 1,3-5-435,2-1 1,5-5-35,1 5 715,7-7 0,27 4 0,15-8 0</inkml:trace>
  <inkml:trace contextRef="#ctx0" brushRef="#br0" timeOffset="873">875 577 7366,'9'0'738,"-1"0"-621,-1 0 0,-3 0 19,7 0 0,-7-2-53,2-3 42,3 3 0,-5-8-34,7 5 0,-5 3 161,5-4-128,-7-3 0,9-1 55,-7-7 0,-1 6 13,-5 0 0,2 1-203,4-1 176,-4-4-320,5 5 122,-14-6-56,-3 6 0,-6 3 10,-1 7 0,0 7-63,0 4 1,0 6 66,0 6 1,0-2 13,0 7 1,5-5-50,1 5 1,7-6 75,-1 7 1,-3-3-130,3 2 0,1 3 74,9-9 0,5 1-110,7-6 0,2-2-123,3-4 1,5-1-215,7-5 1,0-3 76,-1 4 459,9-4 0,31-40 0,-28 14 0,-1 1 0</inkml:trace>
  <inkml:trace contextRef="#ctx0" brushRef="#br0" timeOffset="1315">1417 458 9280,'0'-9'1041,"2"0"-749,4 3 0,-2 2-27,7-7 1,-1 5-1,1-5 1,4 0-129,-4-6 1,4 0-162,2 0 1,-5 0 5,-1 0 0,-2 0 122,3 0 1,1 0-45,-8 0-9,1 0 0,-6 0-231,0 0 21,0 8 1,-2 1-9,-3 8 0,-5 2 147,-7 4 0,0 5 24,0 12 0,0 5-32,0 11 0,0 5-25,0 7 1,2 5 688,4 1 0,-4 7-262,4-2 1,3 4 711,2 2 0,5 3-581,1-3 0,-6-4-344,0-13 1,1-2-145,5-4 0,-6-3-513,0-8-125,-7-8-1005,4-9 921,-8-2 1,0-13 209,0 4 0,0-6 26,0-6 1,0 2-99,0-7 0,0 5-172,0-5 0,0 0 739,0-6 0,0-15 0,0-4 0</inkml:trace>
  <inkml:trace contextRef="#ctx0" brushRef="#br0" timeOffset="1732">1163 645 9212,'17'0'-761,"0"0"1,7 0 530,5 0 0,8-2-138,3-4 1,7 3 146,-2-9 1,-1 7 220,1-7 0,-7 3 0,1-2 0,-3-4 0,-2 3 0,-8 3 0,-3-2 0,-4 5 0,-2-5 186,-8-1 0,-1 1 220,-8 0-230,0-1 1,-2 3 509,-4 3 1633,4-3-874,-5 7-225,-1-6-586,6 8-445,-5 0 0,7 2 91,0 4 0,0 0-53,0 11 1,0-4-36,0 9 0,0-1 35,0 2 0,-2-4-414,-4 3 0,4 3-199,-3-3 0,3 7-375,2-7 0,0 1 172,0-6 0,0 0-1393,0 0 336,0 0 1161,0-8 0,7-1-508,5-8 993,3 0 0,47-46 0,11-10 0</inkml:trace>
  <inkml:trace contextRef="#ctx0" brushRef="#br0" timeOffset="2032">1791 170 7914,'-12'10'0,"1"-5"120,0 5 1,-1-7 219,1 9-197,7-9 0,-5 13 193,3-5-356,4-4 1,-3 7 65,10-9 0,-1 3 43,7-3 1,-5-3 79,5 4 1,1-4 176,5-2-269,0 0 1,0-6 30,0 1 1,-2-9 23,-4 3 1,2 2 134,-7-3-150,-1 1 0,-5-6-170,0 0-439,0 0-430,0 0 672,0 8 0,-7 1 250,-4 8 0,-27 53 0,-7 13 0</inkml:trace>
  <inkml:trace contextRef="#ctx0" brushRef="#br0" timeOffset="2832">1960 509 7920,'10'-7'27,"-1"3"406,-3-7 370,-4 7-343,13-4 1,-6 1-427,8 5 115,0-6 1,-2 10-210,-4 4 0,-3 3 85,-8 8 1,2 2-100,3 4 0,-3-2-52,4 7 1,-4-6-39,-2 7 0,0-7 91,0 7 1,-6-9-103,1 3 1,-1-4 155,6-2 1,-6 0-13,1 0 0,-1-6 474,6 0-157,0-7-171,0 4 0,2-16-161,4-3 0,-1-4-127,12-2 0,-4-6 124,10 0 0,-2-5-84,1 6 0,-3-7 50,4 7 1,1-7-144,-1 7 1,1-1 262,-1 6-242,-4 0 14,5 0 457,-7 8 209,-7 1 1,-3 16-143,-7 3 1,0 1 102,0 4 1,0-2-316,0 8 1,-2-3 31,-3-2 1,3 6-365,-4-1 0,4 1 100,2-6 1,0 0 47,0 0-212,0 0 0,2-2-380,4-4 1,-2-3 280,7-8 0,0 0-76,6 0 0,0 0-152,0 0 0,0 0 602,0 0 0,6-6 0,-1 0 0,1-7 0,-6 2 0,0-2 0,0 1 0,0-8 0,0 3 0,0-4 0,0 4 0,-6 0-25,0 0 0,-1 0 81,1 0 0,-4 0 1079,-7 0 1,0 6 207,0 0 726,0-1-949,0 3-313,0 1-497,0 8 1,0 8 26,0 3 0,-1 4-134,-5 2 1,4 0-1,-4 0 1,4 6-89,2-1 1,0 1-170,0-6 0,0 0-587,0 0 0,0 0 349,0 0 1,2-2-609,4-4 0,2 4 362,3-3 0,4-5-271,-4-1 1,10-4-26,2-2 1,5-2 833,-6-4 0,24-49 0,-1-18 0</inkml:trace>
  <inkml:trace contextRef="#ctx0" brushRef="#br0" timeOffset="3130">2723 119 7920,'-17'0'5,"8"0"348,-6 0 0,11 0 1435,-7 0-956,7 0-605,-3 0 1,7 8-277,0 3 1,0-2 102,0 3 1,1-3 372,5 3-458,4 3 0,7-12-383,-1 9 0,-4-9 267,-1 3 0,0-4-19,6-2 0,-5 0 218,-1 0 1,-2-8-48,3-3 1,3 2 152,-4-3 0,-3 1-61,-3-6 0,-3 6-23,-2 0 0,0-1-248,0-5-138,0 0 0,-2 2-248,-3 4 1,-5 3-1318,-7 8 1877,0 0 0,-22 38 0,-7 9 0</inkml:trace>
  <inkml:trace contextRef="#ctx0" brushRef="#br0" timeOffset="3655">3130 238 7920,'10'-8'618,"3"5"970,-7-9-454,-1 9-3,3-5-886,-6 8 1,5 2-18,-7 4 0,0 3-97,0 8 1,-5 7 95,-1 5 1,-1 5-146,1 5 1,2-3-55,-7 4 1,5 1-223,-5-1 1,7-1-23,-2-5 0,5 6-188,1-1 1,0-7-83,0-9 0,0-4-116,0-2 14,0 0 347,7-8 1,2-1 282,8-8 1,0-2 38,0-4 1,0-5 154,0-12 1,6 4-114,0-3 1,5-3 102,-6 3 0,3-7-53,-2 7 1,-5-7-101,5 7 0,-4-1 111,-2 6 0,-6 6-46,0 0-17,-7 7-102,4-4 1,-8 10-2,0 4 0,0 3-11,0 8 1,0 6-95,0 0 1,0-1-435,0-5 1,0 6 202,0-1 0,0 1 183,0-6 0,2-2-125,3-4 109,5 4 1,7-7-336,0 3 1,0-3-380,-1-8 0,1 0 865,0 0 0,31-61 0,6-14 0</inkml:trace>
  <inkml:trace contextRef="#ctx0" brushRef="#br0" timeOffset="3946">3453 51 7927,'-10'0'1967,"-5"0"-1674,6 0 124,-1 8-426,3 1 122,7 8-265,0 0 0,7-2 94,5-3 1,3-5-43,2-7 1,-6 0 25,0 0 0,1 0 18,5 0 195,0 0 98,0-7 0,-2-3 218,-4-7-311,-4 0 1,-7 0-260,0 0 187,0 0 0,-1 2-1516,-5 4 798,-4 3 646,-6 8 0,-39 23 0,-9 5 0</inkml:trace>
  <inkml:trace contextRef="#ctx0" brushRef="#br0" timeOffset="4171">3063 408 7171,'17'0'-157,"0"0"1,55-9 0,23-5-1,-26 5 1,-1-1 0,1 1-1</inkml:trace>
  <inkml:trace contextRef="#ctx0" brushRef="#br0" timeOffset="5180">3826 475 7877,'0'-9'1255,"0"-6"-566,0 13-363,0-6 24,0 8-272,0 0 1,-6 8-263,1 3 0,-3 6 158,2 6 1,4-4-138,-3 3 1,3 3 35,2-3 1,0 7-36,0-7 0,0 3 91,0-3 0,2-5 59,3 0 0,-1 0 58,8-5 1,-1-5-40,6-1 1,0-4 103,0-2 1,5 0-86,1 0 1,5-8 6,-5-3 1,5-4-82,-5-2 1,-1-6-139,-5 1 1,-2-3 189,-3 2 0,1 3 136,-7-8 1,5 7-70,-5-2 1,-3-1-65,-8 1 0,1-5 22,-7 5 0,-3 6 49,-8 6 0,3 1 53,-4-1 0,-1 4-125,1 7 1,1 0-220,5 0 0,-6 7 86,0 4 1,3 6-93,8 6 1,-1-2 21,7 7 1,1-5 125,5 5 0,0-5-9,0 5 1,0-7-1,0 1 0,7-3 101,5-2 1,3-2 4,2-4 0,0-3 137,0-8 0,0 0-140,0 0 1,1 0 12,5 0 0,-4 0 109,3 0 1,-1-8-71,2-3 1,-4-4 57,3-2 1,-1-6-80,2 1 1,-5-3 137,5 3 1,2 1-74,-3-7 0,3 7 9,-3-2 1,-3 4-35,4 3 1,1 0 6,-1 5 0,-6-2 425,-6 7-307,-7 1 0,9 12-73,-7 4 0,-1 5-5,-5 1 1,0 5 7,0 1 0,0 1-73,0-1 0,0-4-141,0 3 0,0 3 130,0-3 0,-1 1-30,-5-6 1,4 0-25,-4 0 98,4 0-267,2 0 234,0-8 277,0-1-59,0-8-174,0-8 1,6-1-16,0-8 1,7 0 6,-2 0 1,6-6-111,6 1 1,3-8 98,8 1 0,6-1-344,-1 2 0,1-2 80,-6 7 1,-2 1 119,-4 5 0,2 1 100,-7 5 0,-1 4 131,-5 7 1,-5 0-141,-1 0 0,-7 7 119,1 4 1,-3 6 137,-2 6 1,0 2-23,0 3 1,0 4 111,0-4 0,0-1-50,0 1 1,0-8-121,0 3 0,0 2-81,0-3 1,0 1-124,0-6 0,0-6 101,0 0-201,8-7 0,-4 4-2310,7-8 1776,0 0 0,1 0 613,-1 0 0,-22-30 0,-1-8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48:02.3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1 204 8035,'9'0'-2014,"-1"0"3372,-8 0-413,0 0-564,7 0-234,-5 0 0,6-2 136,-8-4-239,0 4 0,1-5 241,5 7-228,-4 0 0,7 0 198,-3 0-270,-4 0 124,13 0 0,-6 0-144,8 0 1,-5 0 18,-1 0 0,0 0 24,6 0 1,6 0 1,-1 0 0,3 0-126,-2 0 1,-3 0 128,9 0 0,-3 0-2,2 0 0,4 0 95,-3 0 0,6 0-80,-1 0 1,10 0 12,-10 0 1,3 0 6,-3 0 0,0-6 8,0 1 1,0-1-1,0 6 1,5-6-4,1 1 0,5-3-14,-5 2 1,5 5-6,-5-5 0,1 2-90,-1-2 0,-5 5 57,5-5 0,-4 4-6,-2 2 0,0 0 14,0 0 0,-2 0-10,-4 0 0,-4 0 0,-7 0 0,0 0-14,0 0 1,6 0 6,-1 0 1,1 0 10,-6 0 0,6 0-1,-1 0 1,7 0-5,-7 0 0,8 0-5,-1 0 1,-3 0-3,2 0 1,0 0-1,6 0 0,6 0 9,0 0 0,1-6-1,-1 1 1,-3-1-4,9 6 1,-9 0 4,3 0 0,-10 0 107,-2 0 1,-1 0-66,1 0 0,2 0 9,-7 0 1,5 0-24,-6 0 0,7 0 8,-7 0 0,3 0-58,-3 0 1,-3 0 52,4 0 1,-4 0-110,-2 0 1,0 0 88,0 0 0,0 0-70,0 0 1,1 0 49,5 0 0,-4 0-4,4 0 0,3 0 9,2 0 1,2 0 2,-1 0 1,3 0 3,-4 0 1,2 0 4,-2 0 0,4 0 22,-3 0 0,1 0-28,-2 0 0,4 0 47,-4 0 1,2 0-26,-1 0 0,1 0 3,-7 0 0,5 0-1,-6 0 0,3 0 4,-2 0 1,-5 0-95,5 0 0,-4 0 76,-2 0 1,2 0-35,3 0 0,-3 0 21,4 0 1,-4 0-9,-3 0 0,7 0 6,0 0 0,1 0-3,-1 0 0,-4 0 21,3 0 1,3 0 9,-3 0 0,3 0-22,-2 0 0,-3 0 2,9 0 0,-3 0-8,2 0 0,4 0 7,-4 0 1,-1 0-20,1 0 1,0 0 14,6 0 1,-5 0-4,-1 0 0,-7 0 17,1 0 0,3 0 2,-3 0 1,7 0 103,-7 0 1,6 0-65,-5 0 0,5 0-28,-5 0 0,5 0 52,-5 0 1,5 0 146,-5 0 1,7 0-183,-2 0 1,-3 0 4,-3 0 0,-3 0 101,-2 0-85,8 0 0,-7 0-16,5 0 1,-10 0-16,-1 0 0,-1 0 3,6 0 1,0-2 11,0-3 0,2 3 20,3-4 1,-3 4 69,4 2 1,-5 0 394,-1 0-552,0 0 1,0 0-399,0 0 295,0 0 1,0 0 100,0 0 179,-7 0 1,-1-2 77,-3-3 122,-4 3-329,5-6-39,-7 8-120,0 0 158,0-7-25,8 5 2,1-6 0,8 8 0,0 0 1,-6-5 47,1-1 25,-1 0-15,6 6-22,0 0 0,-8-2-193,-3-3 167,3 3 382,-7-6-229,6 8 142,-8 0-97,0 0 46,0-7-465,0 5-627,0-6-891,0 8 1723,0 0 0,-45 8 0,-12 1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48:06.8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69 69 7855,'-2'-10'714,"-4"5"-158,4 3-178,-5 2-189,-1 0 1,4 0-208,-7 0 98,7 0 1,-3 2 351,7 3-376,-8 5-937,6 7 747,-5 0 0,9-2 119,3-4 1,-1-3 86,8-8 1,-7 0 130,6 0-141,1 0 1,5-2 30,0-4 1,-6 2-11,0-7 1,-5 5 80,5-5-246,-7 0 0,4-6-74,-8 0-200,0 0 302,0 0 1,-2 8 29,-4 3 24,-3 4 0,-46 40 0,-9 9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48:07.2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26 7855,'-9'0'-1916,"0"1"2210,4 5-22,3-4-6,-5 5-146,7 0-52,0 2 1,2 2 124,3 0 0,-1-8-98,7 3 0,-1-5 127,7-1 1,-7 0 224,1 0-182,0 0 0,5 0-51,0 0 0,-5-5-22,0 0 0,-7-8-86,1 2 1,-3 2-166,-2-2-1602,0 1 967,0-7 694,-7 8 0,-46 24 0,-17 12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48:19.5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220 243 7834,'8'-9'635,"-7"0"-95,5 4-321,-4 3 0,-2-7 429,0 4 315,0 3-446,0-5-106,0 0-315,0 5 1,0-4 122,0 12 0,0 3-129,0 7 0,-2 6 58,-4-1 0,-1 13-45,-4-1 1,-3 8-75,3-3 1,-9 7-166,-1-2 0,-1 2-253,6-1 1,5-3 226,0-3 0,2-6-574,-1 1 1,2-8-117,8-9-1186,0-7 787,0-2 1251,0-7 0,15-36 0,3-9 0</inkml:trace>
  <inkml:trace contextRef="#ctx0" brushRef="#br0" timeOffset="375">107 260 8094,'0'-9'1557,"0"0"-536,0 3-390,0 4-116,7-5-399,2 0 0,13 5 50,-1-3 0,8 8 0,-2 3 1,4 6 52,1-1 0,6 9-1,0 2 1,0 6 0,-6 0 0,-7 2-188,-3 3 1,0-3-151,-6-3 0,-4 4 113,-12-4 1,0 2-232,0-2 0,-12 1-26,-4-6 1,-11 0-107,-1-6 1,-2-2 182,-3-3 0,-1 2 77,-4-8 1,4 6-355,-4-6 1,4 1 141,2-6 0,1 0 5,4 0 0,-2-2-144,8-4 125,-1 5 1,6-12-50,0 8 384,7-1 0,30 6 0,15 0 0</inkml:trace>
  <inkml:trace contextRef="#ctx0" brushRef="#br0" timeOffset="974">674 616 10262,'2'15'-158,"3"-5"23,-3 5 247,13-13-69,-6 12 0,7-12-17,0 3 0,-5-3 217,0-2 0,-1-5-39,7-1 1,4-6-104,1 1 0,-1-5 32,-4-6 0,4 4-147,1-4 0,-1-3 31,-4-2 0,-1 2 31,0-2 1,0 7 6,0-1 1,-7 3-6,-3 1 1,1 7-77,-2-1 74,1 7 0,-8-1-154,-3 10 1,3 4 80,-4 7 0,-1 2-68,2 4 0,-6 1-1,6 4 0,-6 2 78,5-7 0,1 5-151,5-6 0,0 6-138,0-5 1,0 0 96,0-6 0,0 0 89,0 0 1,7-5-40,4 0 0,3-8 77,3 3 1,-1-4-504,0-2 1,0 0-42,0 0 625,1-8 0,35-51 0,-21 19 0,-1 1 0</inkml:trace>
  <inkml:trace contextRef="#ctx0" brushRef="#br0" timeOffset="1291">1014 114 7683,'-9'7'-355,"0"-5"1129,4 3-366,3 4-89,-5-7-300,7 12 1,2-12 167,3 4 0,-1 1 129,7-2 1,-6 1 6,6-6-153,0 0 1,5-8-5,0-2 0,-5 1 5,0-2 1,-6 5-54,6-4 149,-8-1-568,5-5 153,-8-1-601,0 1 0,-2 7 352,-4 4 0,3 3 397,-8 2 0,-21 58 0,-12 14 0</inkml:trace>
  <inkml:trace contextRef="#ctx0" brushRef="#br0" timeOffset="1724">1452 389 7892,'0'-10'-192,"0"-1"32,0-2 0,0 4 1015,0-2 1,0 6-277,0-6 1,0 6-168,0-6 1,-2 7-37,-3-1-306,3 3 78,-12 2 26,5 0 1,-6 7-292,4 4 0,-1 3 68,6 3 1,-1-6 108,2-1 0,3 1-199,-3 5 1,3 1-78,2-1 1,0 0 243,0 0 0,2-1 61,3-5 1,-1 5 195,6-4 1,1 3-54,5 2 0,-5-5-181,0 0 1,-2 0 26,2 5 0,1-5-311,-6-1-87,6 1-140,-10 5 352,5 1 1,-8-7-135,-5 1 1,3-7 57,-8 1 1,0-3-141,-5-2 1,0 0 17,-1 0 0,1 0 47,0 0 1,0-2-208,0-3 1,-1 3-68,1-3 1,5-3 532,1 3 0,6-22 0,-3 0 0</inkml:trace>
  <inkml:trace contextRef="#ctx0" brushRef="#br0" timeOffset="2414">1776 260 7892,'0'-9'3047,"0"-6"-2183,0 13-697,0-5 64,0 7-187,0 0 1,0 7 15,0 4 0,0 5-69,0 6 0,-5 1-84,-1 4 1,-1 10-305,2-5 1,1 2 117,-7-7 1,8 4-127,-3-4 1,4 3 74,2 3 0,0-3 58,0-3 0,0-3 233,0-8-63,0 0 1,8-1 208,2-5 26,5-2 1,1-10 205,0-4 0,6-3-81,0-7 0,-1 0 37,-5 0 0,6-6-59,0 1 0,-1-6-109,-5 5 0,1-5-142,-1 5 0,0-5 13,0 6 1,-5-3 17,0 3 1,-8 8-23,3-3-38,-4 3-72,-2-3 0,-2 7-202,-4 4 1,3 8-248,-8 3 0,6 6-87,-6-1 318,0 4 0,0 1 136,0 0 1,8-5 13,-3 0 1,5-6 76,1 6 558,0-8 43,0 12 15,7-13 1,2 10 53,7-6 1,-5-1-213,0-5 0,-6 0 2,6 0-214,0 7 1,-1 0 67,1 4-50,-7 4 1,5-6 35,-4 7-645,-3 0 0,5 0 227,-7 0 0,0-5-263,0 0 154,0 0 283,0 5-165,7 0 101,2-7 0,8-2 27,-1-7 1,-5 0-24,-1 0 111,1 0 0,20-14 0,3-4 0</inkml:trace>
  <inkml:trace contextRef="#ctx0" brushRef="#br0" timeOffset="3030">1582 389 7887,'9'0'405,"0"-5"149,-4 0 0,-1-1-737,6 6 0,1 0 183,5 0 0,33-9 0,12-3 0,6-2 0,0 0 0</inkml:trace>
  <inkml:trace contextRef="#ctx0" brushRef="#br0" timeOffset="3463">2327 454 7878,'7'-9'0,"-5"0"212,3 4 1,-3 1 939,-2-7-674,0 8 0,2-10 586,3 8-248,-3-1-269,5 6-385,-7 0 189,0 0-325,-7 8 0,5-3 79,-3 11 0,1-3 118,-1 8 1,3-3-611,-3-1 1,1 4-21,-1 1 1,3 1 133,-3-1 1,3-4 119,2 3 1,0-3-199,0-1 0,2-7-52,3 1 0,-1-2-186,6 2 1,1-2 252,5-4 0,6-3-210,0 4 546,6-5 0,19-37 0,13-9 0</inkml:trace>
  <inkml:trace contextRef="#ctx0" brushRef="#br0" timeOffset="3789">2392 81 7832,'-16'0'397,"5"0"778,0 0-234,7 0-247,-10 0-472,12 0 1,-10 2-180,6 4-559,1-5 434,5 14 47,7-6 1,2 0 46,7-4 0,-5-3 6,0-2 1,0 0-62,5 0 1,-5 0 75,-1 0 0,-1-2 142,2-3 1,2 1-40,-8-7-44,8 1 1,-11-7-131,3 1-312,-3 0 94,-2 0-11,-7 0 1,-2 7 51,-8 3 215,1 4 0,-14 53 0,-5 12 0</inkml:trace>
  <inkml:trace contextRef="#ctx0" brushRef="#br0" timeOffset="4571">2765 195 7584,'0'-9'1690,"0"-6"-1060,0 14-274,0-7-179,0 8 1,0 2 2,0 4 1,-2 4-72,-4 12 1,3-2-155,-8 7 0,2 0 62,-2 5 1,-3 6-200,3 0 1,-3 0 81,-3-6 1,1 1-141,0-1 0,0 0 82,0 1 1,7-8-12,3-3 181,-3-12-5,7 5 137,-5-13 0,14-2 268,4-11 0,5-4-133,6-1 1,-2-2 12,7-3 0,-2 4-260,2 1 0,2 0 78,-8 5 0,6 4-179,-5 2 0,1 3 33,-1 2 0,-4 0 51,4 0 1,-6 7-162,-5 4 1,1 3 25,-6 2 0,-1 2-8,-5 4 1,-2-4 115,-3 4 1,-2 1-169,-4-1 0,-9-1 90,4-5 1,-4-5 38,4 0 0,0-6-22,-1 6 1,-4-7-33,-1 1 1,1-3-35,4-2 0,-1 0-90,-3 0 0,3-7 448,-4-4 0,6 2-70,5-2 1,-3 0-856,3-5 0,2 2-125,-2 3 831,8-3 0,24-3 0,15-8 0</inkml:trace>
  <inkml:trace contextRef="#ctx0" brushRef="#br0" timeOffset="5186">3153 422 7882,'0'-9'826,"2"2"-230,4 7 87,-5 0-250,7 0-153,-8 0-147,0 0 0,0 7-126,0 4 0,-6 3 6,1 2 1,-1 2-260,6 4 0,-5-4-238,0 3 0,-1 3 228,6-3 1,0 3-65,0-3 1,0-3 108,0 4 1,0-9-16,0-3 1,7-4 20,4 5 1,4-8 3,1 3 0,0-5 155,0-1 1,2-1-30,4-5 0,-2-3 131,7-7 0,-7 0-12,1 0 1,-3-6 487,-2 0 0,1-1-231,-1 1 1,-5 4-172,-1-3 0,-4 3 535,5 2 616,-8-1-443,12 1 113,-14 7-913,7 2 1,-10 7 37,-4 0 1,5 7-30,-5 4 0,-1-2 68,2 2 0,-3 5 2,3 6 1,3-1-386,-3-5 0,3 2-368,2 4 1,-5-4 374,-1 4 1,1-4-125,5-2-75,0 0 0,5 0-186,1 0 284,6-7 1,-3 4-60,7-8 0,1 1-165,-1-6 0,0-2 586,0-3 0,0 3 0,21-25 0,7-11 0,5 2 0,0 0 0</inkml:trace>
  <inkml:trace contextRef="#ctx0" brushRef="#br0" timeOffset="5660">3785 276 7814,'0'-9'200,"0"-6"1856,0 14-926,0-14 59,0 13-513,0-5-253,0 7-225,0 0 1,0 7 17,0 4 1,0 4-137,0 1 1,-5 2 27,0 3 0,-3-1-241,3 7 0,1-1-110,-6 1 0,6 3-239,-1-3 1,1-2 155,-1 2 0,3-1-178,-4 1 1,5 1 136,1-6 1,0 0 52,0-6 1,7 0 185,4 0 1,1-5-89,-1 0 0,5-8 154,0 3 0,1-4-50,4-2 0,3-6 17,-3 1 0,6-8 23,-5 2 0,1-3-30,-1-2 1,-4-6 252,4 1 1,-4-1-74,-2 6 1,0-2 1371,0-4-1045,0 4 1,-5-5 161,0 7 507,-7 7 478,3 1-1011,-7 8-623,-7 0 0,-1 8 59,-2 2 0,-3 5 76,8 1 1,-1 2-436,6 4 0,-5-4 164,-1 3 1,1-3 27,5-2 0,0 1-191,0-1 1,2-2-233,3-3 0,-1 2 139,7-8 0,-1 6-180,7-6 1,1 1-1040,3-6 1693,-3 0 0,42-29 0,1-7 0</inkml:trace>
  <inkml:trace contextRef="#ctx0" brushRef="#br0" timeOffset="5969">4110 49 7814,'-17'0'0,"1"7"1408,0-5-960,0 12 0,7-10-216,3 7 0,5-6 15,1 6-273,0-7 0,0 5 221,0-4-163,0-3 0,7 5 121,4-7 1,-2 0-58,1 0 0,-1-2-55,2-3 0,4 1 60,-5-7 0,-2 6 92,-3-6 0,2 6-31,-1-6-17,-1 0-830,2-5 372,-5 0-277,5 0 1,-9 7 274,-3 3 1,1 4 314,-6 2 0,-30 51 0,-12 12 0</inkml:trace>
  <inkml:trace contextRef="#ctx0" brushRef="#br0" timeOffset="6177">3721 406 7450,'9'0'-1284,"5"0"1405,-3 0 0,3 0-121,2 0 0,65-8 0,-32 4 0,0-1 0</inkml:trace>
  <inkml:trace contextRef="#ctx0" brushRef="#br0" timeOffset="7127">4401 470 7747,'9'-9'206,"0"0"163,-3 4 473,-5 3-162,7-5-288,-8 7 0,0-2 161,0-3-499,0 3 14,0-5 0,0 9-67,0 3 1,0-1 93,0 6 1,0 1-101,0 5 0,0 1-135,0-1 1,0 0-162,0 0 1,0 0-286,0 1 405,0-1 1,0 0 150,0 0 0,7-5-28,4 0 0,-2-6-10,1 6 0,1-7 194,5 1 1,1-3 67,-1-2 0,0 0-91,0 0 1,0-7-59,1-4 0,-6-4-86,-1-1 0,1 0 70,5 0 1,-5-2-12,0-4 0,-7 2-67,1-7 1,2 6-16,-1-6 0,-1 5 72,-5-5 0,-7 7-14,-4-1 1,2-1 130,-2 6 0,0-2-111,-5 12 0,-5 1-162,-1 5 0,-2 2 103,3 3 1,3 4 50,-4 7 0,4 6-109,2 0 1,0 7-160,0-2 0,7 1 18,3-1 1,4 4-88,2-4 0,0-4 286,0-1 0,2-4-107,4-2 282,3 0 0,7-1 90,0-4 1,6-4 88,-1-7 0,1 0-123,-6 0 1,6-7 20,-1-4 0,1-2-53,-6 2 1,0-8 22,1 2 0,4-2-91,1 2 1,-1-4 39,-4-1 1,4-1-187,1 1 1,1 4-52,-1-3 64,-4 3 0,5 3 105,-7 4-39,1 4 0,-7 7 29,1 0 0,-7 7 1,1 4 0,-3 5 115,-2 6 0,0-4-61,0 4 0,-2 1-151,-3-1 1,3 1 69,-3-1 1,-3-4-152,3 3 136,0-3 1,-1-2-25,1 1 290,-1-8-268,6-2 784,0-7-521,0 0 1,0-7 177,0-4 0,2-4-74,4-1 1,-3 0-61,8 0 1,0-6-126,5 1 0,2-6-85,4 5 1,-3-1-70,8 1 1,-1 4-283,1-4 0,3 6-62,-3 5 0,-3 4 175,-3 7 0,-3 0-3,-2 0 0,-1 7 159,-4 4 1,-4 9-6,-7 2 1,0 1-48,0-1 1,0-3 41,0 8 0,0-7 129,0 2 0,-2-4 473,-3-2-676,3 0 76,-13 0 1,14-5-1042,-5 0 468,4-7 129,2 3 238,0-7 194,0 0 0,15-7 0,3-2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48:34.0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308 98 7943,'0'-16'1031,"0"-1"-249,0 1-392,0 0-195,0 7 1,-7-4-102,-4 8 1,-3 0-216,-3 5 0,1 1-66,0 5 0,0-3 158,0 8 1,-1 0 105,1 5 1,2 0-189,3 1-290,-3-1 354,12 7 0,-5 1 265,7 3 1,7-4-23,4-7 1,3 0 135,2 1 1,0-1-51,1 0 0,-3 6-78,-3-1 1,3 3-158,-3-3 1,-4-1-34,-1 7 1,-5-7-135,-1 2 0,-1 1 115,-5-1 1,-3 5-105,-7-6 0,-6 1 99,1-6 0,-6 0-97,5 0 0,-1-5 27,1 0 0,4-7 53,-3 1 0,3-3 122,1-2 1,8-2-57,4-3 0,3 1-24,2-7 1,0 6 188,0-6 40,0 7 1,7-3-90,4 7 0,4 0 96,1 0 0,-5 0-130,-1 0 1,-1 7 10,2 4 0,-4 9-25,-7 2 0,0 6-44,0-1 0,0 6 26,0 5 0,-7-2 104,-4 7 1,2-2 123,-1 2 1,1-3-52,-2-8 1,4 1 144,7-1 0,0-1-1310,0-4 1,0-4 380,0-6 0,7-3 152,4-3 0,3 1-652,2-6 1,0-1-1772,1-5 2789,-1 0 0,36-43 0,9-11 0</inkml:trace>
  <inkml:trace contextRef="#ctx0" brushRef="#br0" timeOffset="548">956 406 7916,'0'-9'1406,"0"0"-507,0 3-255,0 5-267,0-7-224,0 8 0,-5 7-112,-1 4 1,-12 4 14,2 1 0,-5 7-182,-1 4 0,2 4-238,-7 1 0,7 1 204,-1-1 1,-3 1 1,3-1 0,-6-5-37,5 0 1,6-7-697,5 1 449,8-10 451,-5 4 1,8-15 0,0 0 1,2-2 209,4-9 0,-3 0-31,8-5 0,2-6-73,8 1 1,-3-6-104,4 5 0,-4-7 29,-2 2 1,0-1 20,0 1 1,1-4-70,-1 4 0,0-7-18,0 1 0,-1-3 84,-5 9 0,-1 4 537,-3 1 73,-4 4-430,5 2 1,-7 9-92,0 7 1,0 7 47,0 9 0,0 6 63,0-1 1,2 8-57,3-2 1,-3 4-102,3 1 0,-3-1-166,-2-4 0,0 4-9,0-4 0,2 3-7,3 3 1,-3-6 163,3 0 1,-3-8 31,-2 3 1,2-4-171,3-2 1,-3 0-454,4 1-796,-5-8-1443,-1-2 1793,0-7 952,0 0 0,-7-36 0,-2-9 0</inkml:trace>
  <inkml:trace contextRef="#ctx0" brushRef="#br0" timeOffset="749">713 633 9899,'16'0'-1735,"1"0"1735,-1 0 0,32-3 0,14-2 0,4 1 0,1-1 0</inkml:trace>
  <inkml:trace contextRef="#ctx0" brushRef="#br0" timeOffset="1032">1264 535 7900,'0'-9'2636,"2"0"-1382,3 4-417,-3 3-570,5-5-41,-7 7 0,0 7-1,0 4 1,-1 3-170,-5 3 0,3 1-211,-8 3 0,5-1-133,-4 7 1,1-5-416,-2 5 1,2-8 71,3 3 1,3-4-403,-8-2 0,7 0 211,-1 1 0,3-7 94,2 1 728,0-7 0,0 3 0,36-50 0,9-11 0</inkml:trace>
  <inkml:trace contextRef="#ctx0" brushRef="#br0" timeOffset="1299">1426 584 7900,'0'-16'327,"6"5"660,-1 0-76,0 8 333,-5-12-482,0 13-264,0-5-377,0 7 50,0 0 0,-7 2-228,-4 3 0,-1 4 113,1 8 0,-3-7-333,3 1 1,-4 0-8,-1 5 0,2-5-21,3 0 0,-3 0 154,3 5 0,4-5 23,1-1 247,-3 1-156,7 5 1,-5 1 259,7-1 0,2-5-42,3-1 0,4-4-124,8 5 1,-1-6-192,0 6 0,2-6-317,4 6 0,-4-7-192,3 1 0,-3-3-1387,-2-2 2030,1 7 0,-1-20 0,0 3 0</inkml:trace>
  <inkml:trace contextRef="#ctx0" brushRef="#br0" timeOffset="1881">1783 211 7923,'5'-16'0,"1"0"0,4 5 1348,-4 0-389,6 0-681,-3-5 1,8 2 313,-1 3 270,0 4-634,0 7 0,0 0 228,1 0-367,-8 0 0,-2 7-165,-7 4 0,0 3-451,0 2 1,-2 1 272,-3-1 1,1 5-85,-7 1 1,0 1 142,-5-1 0,0-4 144,0 4 0,1-4 64,5-2 1,-3 5 132,8 1 1,-1-6-102,6-5 0,-5 0 154,-1 5 0,1-5-90,5 0-11,7-8 1,2 10 551,7-8 0,1 1-50,-1-6 1,0 0 87,0 0 1,-5 0 3,0 0-571,0 7 1,-1 2 68,1 7 0,-7 0-76,1 1 1,-3 1-272,-2 3 0,-2-1 126,-3 7 0,3 2-471,-3 9 1,3-2 111,2 7 1,0-7-70,0 2 0,0 1 272,0-1 0,0 0 241,0-6 1,2-1-165,3-4 1,-3-4-93,3-6 167,-3-1-33,-2-7 1,-2-2 350,-3-7 0,-4-2-253,-7-3 0,-1-4-246,1-7 1,-5 1-90,-1 4 1,-5-3-772,5 3 1076,1-3 0,-17-3 0,-5 1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48:29.6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65 276 8074,'9'-9'203,"-1"2"0,-7 5 207,5-3-60,-4 3-185,5-5-159,0 7 104,2 0 1,2-5-104,0-1 34,-1 1 1,5 3 10,-4-3 0,3 3 10,-3-4 0,-2-1 21,2 2 0,-6-6 102,6 6 0,-6-6-93,6 5 1,-7-6 6,1 1 0,-3 2 14,-2-2 1,0 6-278,0-6 0,0 5 34,0-4 1,-7 6 27,-4-1 0,-4 5 64,-1 5 1,-5 4-126,-1 7 0,-5 1 65,5-1 0,1 7-99,5 4 1,-6 2-7,0-2 0,6 4 72,5-4 1,8-2-13,-3 2 1,5-6 29,1 6 0,7-7 3,4 2 0,5-10-108,5-1 0,5-7-148,6 1 1,0-3 365,1-2 0,42-29 0,12-7 0</inkml:trace>
  <inkml:trace contextRef="#ctx0" brushRef="#br0" timeOffset="492">454 195 9793,'6'-10'526,"-1"-1"1,8 7-309,-2-1 1,-2 3-1,1 2 0,1-5-38,5-1 1,1 1-82,-1 5-541,0 7 1,-2 2 235,-3 7 1,2 6 158,-8-1 1,1 8-117,-6-2 0,0-2-183,0 2 1,-8-1 70,-2 1 1,1 1-7,-2-6 0,5 0 105,-4-6 0,4-2-63,-5-3-57,8 3-53,-4-12 784,7 5 1,5-14-132,0-4 1,10-5 33,1-5 1,0 1-175,6-7 0,3 0-81,2-6 0,-2 3-12,2 3 1,-2-4-136,2 4 1,2 4-13,-7 1 1,-1 6 95,-4 5 0,-7-1 0,1 6 44,-7 1 0,3 12 25,-7 4 0,0 9-70,0 1 1,0 6 9,0-5 0,-5 5-327,-1-6 1,-1 3 111,2-3 0,1-3-70,-7 4 0,8-4 30,-3-2 1,4 0-458,2 1 1,0-7-117,0 1 799,0-7 0,8-11 0,1-11 0</inkml:trace>
  <inkml:trace contextRef="#ctx0" brushRef="#br0" timeOffset="891">1232 212 8074,'0'-11'0,"0"0"0,0 6 0,0-6 0,2 5 0,3-4 0,-3 4 0,4-5 1249,-5 1 1,-1-1-527,0 0 1,0 5 270,0-4-684,0 6 1,-1-3-528,-5 7 0,3 0 230,-8 0 0,0 2 139,-5 3 0,-6 4-531,1 7 0,1 1-598,9-1 0,-4 0 573,5 0 1,2 0 195,3 1 1,-2 4 214,1 1 1,3-6-86,8-5 1,-1 0-4,7 5 0,-1 0 242,7 0 0,4 0 299,1 1 0,0-1-133,-6 0 1,0 0 73,0 0 1,-5 1-282,0-1 0,-8 0-335,3 0 1,-4-5-225,-2 0 293,0 0 1,-8 3-183,-2-3 0,-5-4-2,-1-7 1,-6 0-95,1 0 0,-1 0-23,6 0 1,0 0-640,-1 0 1086,1-7 0,-7-24 0,-2-12 0</inkml:trace>
  <inkml:trace contextRef="#ctx0" brushRef="#br0" timeOffset="1441">1556 276 7962,'0'-9'189,"0"2"179,7 0-71,-5 5-1,13-12-122,-14 12-256,14-12 144,-6 5 0,2-6 78,-1 4-73,-6-3 0,5 7 168,-4-4-23,-3-3-133,5 5 1,-7-2-7,0 0 0,-1 7-42,-5-1 1,3 3 7,-8 2 1,0 2-144,-5 3 1,0 4-31,-1 8 1,1 4-8,0 1 0,5 7 77,0-2 1,2 1-101,-1-1 1,2 4 22,8-4 1,0 2 30,0-2 0,8-4 22,2-7 0,5 4-93,1-4 0,6-1-85,-1-10 0,6-3-614,-5 3 880,7-3 0,32-52 0,-22 18 0,-1 1 0</inkml:trace>
  <inkml:trace contextRef="#ctx0" brushRef="#br0" timeOffset="2141">1929 212 7960,'0'-9'443,"0"1"1,0 7-58,0-5 0,2 4 12,3-3 0,-3 3-90,5-5-232,0 5-383,-5-5 257,13 7 0,-12 2-129,8 3 0,-7 4 40,1 7 0,-3 6 106,-2 0 0,0 5-84,0-6 0,0 8-144,0-2 1,-2-2 166,-3 2 0,1-7 40,-7 2 0,6 1-173,-6-1 1,7-6 89,-1-5 0,1-8 773,-1 3-302,3-5-278,-5-1 0,7-7 175,0-4 0,7-5 300,4-5 0,3 1-257,3-7 0,4 5-254,1-5 1,7 0-218,-2-5 0,-2 7 64,2 3 0,-6 4 142,6 2 1,-7 1-117,2 5 0,-4 2-197,-2 8 1,0 0 207,0 0 0,-5 2 55,0 4 0,-7 8 46,1 8 1,-3 1 27,-2-1 0,0-3-33,0 8 0,0-7 0,0 2 0,-6 1-121,1-1 1,-6-1 62,6-4 0,-2-3-9,1-3 69,4 3 1,-5-10 5,7 7 103,0-8 0,0 3 215,0-12 1,0 3-157,0-8 0,6 0-54,-1-5 1,8-2 159,-3-4 1,5 4-192,1-3 1,0-3-5,0 3 0,1-6-45,-1 5 0,5 0-161,1 6 0,1 2 67,-1 3 1,-4-2-89,4 8 0,-4 0 355,-2 5-168,-7 7 1,4 7 101,-8 8 1,0 1-108,-5-1 0,0-4 156,0 3 1,0 3-199,0-3 0,-1 1 5,-5-6 1,4 0-84,-3 1 0,3-7-234,2 1 0,0-5-1473,0 4 769,0-6 1022,0 3 0,15-21 0,3-4 0</inkml:trace>
  <inkml:trace contextRef="#ctx0" brushRef="#br0" timeOffset="2607">2934 1 11677,'-6'16'411,"1"0"0,-2 8-184,1 3 1,-1 3-215,-4 3 1,-3 1-320,3 4 1,-2-9 68,3 3 0,-3-3-221,8 3 0,-6-7-211,5-3 155,1-11 745,5 3 1,0-14-104,0 0 0,2-2-27,3-8 0,4-3-26,7-9 1,2 4 47,4-3 1,-2 3-77,7 2 0,-6 1-164,6 4 1,-7-1 106,2 6 0,-4 1-42,-2 5 1,0 0 36,0 0 0,-1 2-3,-4 3 1,-4 4 15,-7 7 0,5 1-15,1-1 1,-1 5 122,-5 1 0,-7 5-118,-4-5 1,-3-1-101,-3-5 0,1 1 55,0-1 0,0-7-132,0-4 1,-6 2 65,0-1 0,1-1 65,5-5 0,-1 0-290,1 0 210,-7-7 0,5 0-425,-4-4 1,10-3-34,1 3 596,7 4 0,-3-22 0,7 2 0</inkml:trace>
  <inkml:trace contextRef="#ctx0" brushRef="#br0" timeOffset="2958">3355 66 7995,'7'-9'1133,"-5"1"1616,5 8-2205,-7 0 0,0 8-134,0 2 1,0 10-365,0 2 0,-2 7 121,-3-2 1,1 3 60,-6 3 0,4-1-315,-5 1 0,6-6-500,-6 0 0,6-2-170,-6 2 138,7 3 1,-3-12 117,7 4 0,0-9-217,0-3 0,2-6 47,3 1 0,4-3 249,8-2 0,-1 0 422,0 0 0,43-36 0,12-9 0</inkml:trace>
  <inkml:trace contextRef="#ctx0" brushRef="#br0" timeOffset="3609">3630 260 8321,'-9'0'1552,"2"0"-1591,7 0 174,0 0 24,7 0-272,2 0 80,8 0 0,-1 0 77,0 0 0,-5 0-59,0 0 1,-1 0 37,7 0 0,-7-2-2,1-3 0,-2 1 6,2-6 1,2 4 8,-8-5 0,2 2-7,-1-1-4,-5-5-102,7 6 0,-10-2 97,-4 1 1,3 6-249,-8-1 0,0 5 55,-5 5 0,0 4 111,0 7 0,-1 0-96,1 1 0,5-1-75,1 0 1,4 6 116,-5-1 0,8 3-5,-3-3 0,5-3 287,1 4 0,0-4-53,0-2 0,7 0 156,4 0 0,3-5-94,2 0 0,0-7-62,1 1 0,1-3 139,3-2 0,-3 0 191,4 0 0,-2-7-361,1-4 1,-3 2 56,4-2 0,1-5-135,-1-6 1,1 1 94,-1 4 0,-4-4-43,4-1 0,1-5-111,-1 6 1,-1-6-74,-5 5 1,-5 0 19,0 6 0,-7 0-532,1 0 403,-3 7 140,-2 2 1,-2 8-255,-3 5 0,3 3 84,-4 7 1,-1 0 158,2 0 1,-1 6 49,6 0 1,0-1 98,0-5 0,2 2 84,4 4 0,-3-4 331,8 4 0,-2 1-172,2-1 0,1-1 410,-6-5-56,6 1 64,-10-1-723,5 0 1,-8-7 141,-5-4 0,-3-3-458,-7-2 1,0 0-203,0 0 1,-6-5-448,0-1 1,1-4 368,5 4 617,-8-6 0,-8-12 0,-10-10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1:08.8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0 149 8460,'8'-10'1654,"-6"3"-1292,5 7-315,-7 0 100,0 0 0,0 7-363,0 5 0,0 4 156,0 6 1,0 2-113,0 4 1,0 4-14,0-5 0,0 5-114,0 1 1,0 0 96,0 1 0,0-3 38,0-3 1,2 1 2,3-7 59,-3 1 200,6-7 207,-1-6 1,-3-5-19,7-10 1,-2-7-144,2-10 1,4 2 110,-4-8 0,4 0-90,2-5 1,5 0-192,0 0 0,2-1 28,-2 1 1,-3 5-256,3 1 1,-4 8 143,-1 2 1,0 3-222,-1 8 267,1 1 0,-2 6-13,-4 5 0,2 3-13,-8 8 0,3 5 1,-3 0 1,-3 8 7,4-2 1,1 1-2,-1-1 0,1 3-111,-2-3 1,-1-2 108,7 2 0,-5-8-25,5 2 1,-6-3 57,7-3 1,-3-5-148,2 0 294,4-7 0,-6 4-98,8-8 1,-6-8-22,0-3 0,-6-4 556,6-1 1,-1-3 32,1-3 0,2 2-284,-8-8 0,6 0 47,-5-5 1,7-2 69,-2-4 1,2 2-101,-2-7 1,2 5-35,-8-6 1,7 8-147,-7-1 1,1 10-266,-6 6 1,0 3-74,0 3-17,0 6 0,0 5-3025,0 10 3260,0 5 0,-8 51 0,-1 11 0</inkml:trace>
  <inkml:trace contextRef="#ctx0" brushRef="#br0" timeOffset="549">1032 99 9526,'-2'16'267,"-3"1"0,3 7-180,-4 4 1,-1 3-225,1 3 0,-5 1 13,6 3 1,-6-2-89,5 2 0,1-2 128,5-3 1,-6-2-255,0-3 263,1-4-22,5-7 359,0-8 0,2-9-24,3-11 1,-3-4-19,4-2 0,3-1-124,2-4 0,2 1 39,-2-6 0,4 4-358,-4-4 1,4 6-92,1-1 1,1 4 125,0 1 1,-1 2 117,1 4 1,0-2-155,-1 8 122,1-1 1,-2 14-1,-4 3 1,2 3 105,-8 3 0,1 5 61,-6 0 0,5 2-112,1-1 1,-1-3-42,-5 8 1,0-8-112,0 2 1,0-3 83,0-3 0,2-1-497,4-4 1,-2 2 611,7-7 0,0 7 0,57-26 0,13 2 0</inkml:trace>
  <inkml:trace contextRef="#ctx0" brushRef="#br0" timeOffset="1266">1748 365 8170,'0'-17'-2132,"0"1"2492,0-1 0,0 6 655,0 0 1,0 5-549,0-5 1,-2 8 94,-4-3-474,4 4 272,-12 2-475,4 0 1,-6 2 93,-1 4 1,0 5-249,1 11 0,-1-4 23,1 4 0,4 3-109,1-3 0,2 5 105,-2-4 1,4 4 13,7-4 0,0-1 48,0-6 0,0 1 41,0 0 0,1-3 179,5-2-102,3-5 1,10-7 111,3 0 0,-4 0-62,5 0 0,-5-7 36,-1-5 0,-1-2 22,1-3 1,0-1 155,-1-5 0,-5 5-53,0-4 0,-5 3 215,5 3 1,-2-1 263,2 0 0,-3 6 159,-8 0-106,0 7-161,0-10-207,0 12 0,0 2-745,0 11 0,0 4 79,0 1 0,-2 1-155,-4 0 0,5-1 224,-5 1 1,4-1-33,2 1 0,0 0-275,0-1 418,8 1 0,-1 0 185,4-1 0,4-6 237,-4-5 1,4-3-137,1-2 0,1 0-78,0 0 0,-1 0-160,1 0 0,0-7 117,-1-5 0,6-2-7,1-3 1,-1 0-36,-6 1 0,1-6-61,0-1 1,-1-6-43,1 1 1,-2-3-145,-4-3 1,4-4 616,-4-1 0,-4 2 287,-1 9 0,-4 4 129,-2 7-14,0 8 1706,0 2-1960,0 7 0,0 7-693,0 4 1,-8 9 209,-3 3 1,4 1 76,1-2 0,-1 2-88,1 4 1,-5 3-214,6-3 1,-7-2-225,7 1 1,-2-6 192,1 1 0,4 2 179,-3-2 0,3 0-118,2-5 0,0 0-809,0-1 602,7 1 1,8-2-18,7-4 0,2-4 63,-2-7 1,2 0 377,4 0 0,4-2 0,-5-3 0,27-34 0,7-15 0</inkml:trace>
  <inkml:trace contextRef="#ctx0" brushRef="#br0" timeOffset="1457">2097 332 9414,'17'0'-883,"1"-6"883,4 1 0,54-11 0,22-4 0,-25 8 0,0 0 0,-1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48:37.9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194 0 9167,'0'16'-688,"-1"0"688,-5 1 0,-27 28 0,-15 12 0,-5 5 0,0 1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48:46.4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195 98 7969,'0'-9'590,"0"-6"-136,0 6-2,7-7-220,-5 0 1,5 5 232,-7 0 1,0 8 0,0-5-779,-7 8 288,-2 0 1,-7 8 69,0 2 1,5 5 2,0 1 1,2 0-129,-2 0 1,2 2-290,4 4 1,3-4 150,-3 4 0,3 1 82,2-1 1,5-1 113,1-5 0,6 1-139,-1-1 1,3-2 142,3-3 0,-3 3-1,-3-3 285,3 4 1,-7 1 461,4 0 1,-4 0-200,-7 0 1,0-5-68,0 0 1,-1 5-815,-5 6 0,-8 0 122,-8-6 0,-5 0-175,6 0 0,-1 0 183,6 1 0,0-7 22,-1 1 0,1-7 169,0 1 1,5 2-43,0-1-50,8-1 57,-4-5 1,14 0 652,4 0 1,3 0-276,2 0 0,-5 0 115,0 0 0,0 6 119,5-1-559,0 8 0,-2-4 193,-3 7 1,2 5-133,-8 1 1,1 7 141,-6-2 0,-6 5 48,1 6 1,-10 5-173,-1 11 0,0-3-87,-6 3 0,4-4-195,2-1 1,0-2 120,0-4 0,7-4-92,3-6 1,5-8-548,1-3 144,7-4 1,7-9 19,8-4 0,-1-3-269,-4-2 0,-1-2 181,0-3 658,0 3 0,15-34 0,3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48:46.9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97 243 7981,'0'-16'207,"6"5"528,-1 0 93,0 8-240,-5-4-466,0 7 1,0 1 6,0 5 0,-1 3 38,-5 7 0,3 7-53,-8 4 0,5 4-196,-4 1 0,4 1 31,-5-1 0,2-1-260,-1-4 0,1 4-328,3-4 1,4-4 290,-3-1 0,1-4-1146,-1-2 587,3 0 907,-5-7 0,7-2 0,0-43 0,0-9 0</inkml:trace>
  <inkml:trace contextRef="#ctx0" brushRef="#br0" timeOffset="485">113 162 7981,'0'-9'448,"0"-5"765,0 12-497,0-12-482,0 12 0,2-11 0,4 8 1,-3-1-1,8 6 0,0 0-201,5 0 1,0 0-95,0 0 1,1 0-101,-1 0 0,0 0 75,0 0 1,1 8-115,-1 2 1,-7 5 187,-4 1 1,-3 0 31,-2 0 0,0 6-48,0 0 1,-7 1-51,-4-1 1,-3-4-397,-3 3 1,-1-3-17,-3-2 1,3-1-877,-4-4 1195,4 3 0,4-10 738,3 6-494,4-6-95,7 3 0,1-7 898,5 0 0,5 0-365,10 0 1,-3 0-117,4 0 0,1 6-60,-1-1 0,0 8-219,-6-2 0,0 8-139,0 3 1,-7 1-272,-3-1 0,1-4 79,-2 4 1,-1-4-230,-10-2 0,3 0-28,-8 0 1,0-1 154,-5-5 0,-2-2 29,-4-8 1,4 0 33,-3 0 0,1 0 79,-2 0 1,4 0-61,-3 0 0,3-8-83,1-2 0,1 1 318,0-2 0,0-22 0,0-10 0</inkml:trace>
  <inkml:trace contextRef="#ctx0" brushRef="#br0" timeOffset="819">616 357 7978,'0'-11'1541,"0"0"-782,0 7 95,0-3-582,0 7 0,-2 2-38,-3 3 0,3 6-205,-4 11 0,-3-2-61,-1 7 0,1 0-111,-2 5 1,2 1-9,-2-1 0,-3 0-383,3 1 0,2-3 89,-2-3 1,7-3-242,-1-8 0,-2 0-82,1 0 23,1-7 95,-2-1 650,5-8 0,31-58 0,16-14 0</inkml:trace>
  <inkml:trace contextRef="#ctx0" brushRef="#br0" timeOffset="1085">745 421 8923,'0'-9'1150,"0"2"-762,0 7-569,-7 0 1,-2 6 65,-7-1 1,0 8-66,0-2 0,-1 1 140,1-1 1,2 3-308,3-3 246,-3 4 0,6 1 8,-2 0 227,2 0 0,8 0-138,0 1 0,8-1 148,2 0 1,5-5-89,1 0 1,6-1-43,-1 7 1,3-7-224,-3 1 1,-3-5-331,4 4 1,-4-4 214,-2 5 324,0-8 0,-7-10 0,-2-11 0</inkml:trace>
  <inkml:trace contextRef="#ctx0" brushRef="#br0" timeOffset="1641">1005 81 7929,'11'-14'0,"-1"3"0,-4 2 276,5 4 0,-8 1 445,3-7 0,3 8-268,1-3 0,-1 4-44,2 2 0,-5-5-38,4 0-171,1-1 257,5 6-228,1 7 0,-7 1-680,1 2 1,-7 5 137,1-4 0,-3 3-307,-2 2 432,-7 0 0,-2 6-29,-7 0 1,-1-1 167,1-5 1,0 1-13,0-1 1,1 0 100,5 0 1,-3 0-95,8 1 0,-6-1 334,5 0 0,1 0 466,5 0-278,0 1 1,7-3-82,4-3 1,3 3 74,3-3 1,-1-4 252,0-1-444,7 3 1,-5-8-219,4 5 52,-4-4 0,-7 0 50,0 3-38,-8-3 1,4 7-82,-7-4 1,-1-1 49,-5 7 0,3-1-114,-8 7 1,2 1-44,-2 3 1,-2-1-235,8 7 1,0-2 99,5 2 0,0 6-94,0-1 0,0 0-269,0 6 0,0-2 195,0 2 0,0-4 32,0 4 0,1-9 148,5-2 0,-4-2-4,3 2 0,-3-9-86,-2-7 279,-7-8 0,-2 5 224,-8-8 1,7 0-122,-1 0 1,0-8-216,-5-2 0,0-3 41,-1 2 0,1-3 75,0 3 0,-7-3 0,-3-3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48:51.0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308 130 7673,'0'-16'663,"0"0"-244,0 0 1,0 5 130,0 0-63,0 7-244,-7-3 1,-2 7-139,-7 0 1,0 2 7,-1 3 0,-4 4-214,-1 8 1,-5 1 18,6 3 1,-6 5-279,5 6 0,-5 0 188,5 1 1,3-3 129,8-3 1,-2 2-372,8-7 1,-1-1 159,6-4 1,2-3 379,4-3 1,3 1 39,7-6 1,0-1 126,0-5 0,6-7-98,-1-4 0,8-3 89,-2-2 1,-2-1-107,2 1 1,-7-2 146,2-3 1,1 3-6,-1-4 0,-2-1-127,-10 1 0,5 0-55,-4 6 1,1 0 173,-1 0-8,-4 0-150,-7 7-229,0 1 0,0 10 41,0 4 0,-2 8-162,-3 8 1,3 1-159,-3-1 1,1-3 135,-1 8 1,3-1-205,-3 1 1,3-2 95,2-4 0,0-3-37,0 4 0,7-6-301,4-5 342,3 3 0,8-12-151,-1 4 1,1-5 471,-6-1 0,44-43 0,10-11 0</inkml:trace>
  <inkml:trace contextRef="#ctx0" brushRef="#br0" timeOffset="1042">584 309 8072,'9'0'531,"-2"0"-26,-7 0 0,7-8-38,-5 7 1,5-7 19,0 1 0,-5 5-244,12-12 1,-10 7-53,7-4 0,-6-2-134,6 8 0,-5-8 104,4 3 1,-4-5-13,5-1 0,-6 0-210,6 0 0,-2-2-328,2-4 0,1 4 311,-6-4 1,-1 4 7,-5 2-767,7 0 423,-5 7 1,3 2-111,-10 7 1,1 1 210,-6 5 1,1 3 65,-2 7 0,2 0 29,3 0 1,5 1-34,-5-1 1,4-5 380,2 0-143,0-1 517,8-1 0,1-1 91,7-8 1,-5 0 219,-1 0 1,1 0-420,5 0 1,1 0 324,-1 0-337,0-8-92,0-1-393,0 0 1,-5 2 40,0 7-47,-7 0-45,3 0 37,-7 7 1,0 2 4,0 8 0,0-1 29,0 0 0,-6 6-17,1-1 0,0 1-121,5-6 0,0 0 116,0 0 0,0 1-141,0-1 0,0 0 23,0 0 0,1-5 50,5 0 1,-3-8-577,8 3 1,0-4 46,5-2 0,-5 0 700,0 0 0,57-44 0,-24 17 0,0 0 0</inkml:trace>
  <inkml:trace contextRef="#ctx0" brushRef="#br0" timeOffset="1483">1216 147 8375,'9'0'2006,"-2"0"-1763,-7 0 1,2 0 332,3 0-1,-3 0-93,5 0 0,0 0-188,2 0-481,7 0 255,1 0 51,-1 0 1,0 0-276,0 0 0,-5-6 39,0 1 0,-6-6-125,6 6 194,-7-8 1,5 6 32,-4-4 65,-3-4 1,3 8-18,-10-4 0,1 2-5,-6 4 0,-1 3-15,-5-3 1,-6 8-98,0 3 1,1 6-100,4-1 0,1 9-175,0 2 1,0 5 245,0-6 0,1 8 107,4-2 0,4-2 94,7 2 1,0-1 230,0 1 1,7 1 30,4-6 1,9-2-108,2-9 0,5 1-67,-6-6 0,8 4 3,-2-4 0,2-1-1355,-2-5 1,-2 0 1174,-3 0 0,46-50 0,-25 18 0,1 1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49:02.5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357 260 7981,'9'-11'979,"-4"0"-745,-3 7 0,-2-5 234,0 4-225,-7 3 0,-2-5-9,-7 7 1,0 0-426,-1 0 0,-1 5 188,-3 1 1,3 6-187,-4-1 1,4 2 110,2-2 1,2 3-36,3-3 136,-4 3 0,8 2 79,-4 1 0,4-7 100,7 1 0,7-2-73,4 2 0,5 3 195,6-3 1,1 4-37,4 1 0,4-2-69,-4-3 1,-4 9-155,-1-4 1,-4 4-221,-2-4 1,-7 2 91,-3 4 1,-5-4-170,-1 3 1,0-3 5,0-2 1,-7 1 62,-4-1 0,-8-7-100,-3-4 0,-7 2 93,2-1 1,-3-1 84,-3-5 0,6 0 35,0 0 0,6-2 129,-6-3 0,7-2-244,-2-4 0,4-3-169,2 3 0,1-9-83,5-2 1,2 1-122,8 5 538,0 7 0,36-13 0,10 4 0</inkml:trace>
  <inkml:trace contextRef="#ctx0" brushRef="#br0" timeOffset="425">697 227 8066,'0'-9'2437,"-7"2"-1582,5 7 1,-5 2-168,7 3 0,-5 4-297,-1 7 0,-6 8-148,1 3 0,2 3-232,-2 3 0,2-1-136,-2 1 0,-1-1 73,6 0 0,-5 1-18,6-1 0,0-5-727,5 0 0,0-7 138,0 2 0,7-12-79,4-4 1,5 1 84,5-2 1,3 1-212,3-6 1,2-7 84,-8-4 779,1 4 0,16-29 0,5 0 0</inkml:trace>
  <inkml:trace contextRef="#ctx0" brushRef="#br0" timeOffset="617">600 422 8066,'-16'0'1419,"7"0"-672,2 0-1151,7 0 1,9 0 231,7 0 0,7 0 172,10 0 0,36-9 0,17-4 0,6-1 0,1 1 0</inkml:trace>
  <inkml:trace contextRef="#ctx0" brushRef="#br0" timeOffset="1232">1167 389 8064,'9'-16'746,"-2"0"51,-7 0-532,0-1 0,0 7 225,0-1 0,0 7-126,0-3-304,0 7 0,-7 0-154,-4 0 0,2 5 65,-1 1 1,-1 6-105,-5-1 0,-1 5 45,1 6 0,0-2-169,0 7 0,0-7 37,-1 1 1,7 3 34,-1-3 0,7 3 74,-1-3 0,-2-8-145,1 3 1,1-3 145,5 3 0,5-5-1,1-1 0,6-6 164,-1 1 1,3-3-58,3-2 1,1-5-31,3-1 0,-3-6 0,4 1 0,-2-3 10,1-3 0,-5-1 46,1-3 1,-1 3 6,-5-4 0,3 4 188,2 2 0,-7 5-76,-3 0 0,-3 6 377,3-6-190,-5 8-214,7-5-63,-8 8 0,0 8-121,0 2 1,-6 5 75,1 1 1,-1 0-190,6 0 0,0 1-146,0-1 1,0 0 67,0 0 0,0 0-143,0 1 0,2-3 83,4-3 0,-3 1 18,8-6 1,0-1-174,5-5 476,0 7 0,22-26 0,5-1 0</inkml:trace>
  <inkml:trace contextRef="#ctx0" brushRef="#br0" timeOffset="1708">1556 211 7469,'7'-9'1268,"-5"0"-153,4 4-503,-5 3 668,-1-6-369,0 8-573,0 0 0,0 8-95,0 3 0,0 3-204,0 2 1,0 2 18,0 4 0,-5-2-3,0 7 0,-6-2-126,5 2 1,-1 3-278,2-3 1,3 4 52,-3 1 0,3-5-258,2 0 1,0-7 15,0 2 0,0-4 163,0-2 0,5-5-59,1 0 1,6-8 68,-1 3 1,9-5 83,1-1 0,6-1-69,-5-5 0,5-5 48,-5-10 0,5 3 164,-6-4 0,1 2 160,-6-1 0,4 1 577,-4-7 0,4 7-388,-9-1 1,-4 3 1909,-2 1-1369,4 1 1,-7 5 713,3 1-996,-3 6 0,-4-3-181,-3 7 0,3 7-113,-3 4 0,-2 0-132,1 5 0,-1-4-24,2 10 1,3-2 88,-4 1 0,5-3-154,1 4 0,0 1-181,0-1 1,0 0-631,0-6 520,7 7 0,2-1-178,7-1 1,0-1-153,0-14 0,1-1-540,-1-5 1,5 0 1204,1 0 0,0-29 0,-6-7 0</inkml:trace>
  <inkml:trace contextRef="#ctx0" brushRef="#br0" timeOffset="2108">1815 65 7989,'0'-9'-803,"0"0"803,0 4 859,-7 3 209,5-5 1,-5 5-726,7-4 13,0 5-323,0-7 129,0 8-351,0 0 0,2 6 367,3-1 53,-3 1-70,13-6 46,-6 0-168,7 0-34,-7 0 0,3-2-120,-6-4-153,-1 5 1,-5-8-398,0 3 11,0 4 0,-2-5-434,-3 7 0,1 0 1088,-6 0 0,-23 43 0,-10 11 0</inkml:trace>
  <inkml:trace contextRef="#ctx0" brushRef="#br0" timeOffset="2392">1459 324 10269,'16'0'0,"35"-8"0,15-5 0,5-1 0,0 1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49:18.8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16 535 7817,'-7'-9'897,"5"-5"-463,-5 12-556,7-5 152,0 7 0,0 7 330,0 4-392,0 3 1,0 2-334,0 1 0,2-1 234,3 0 1,-1-5-20,7 0 1,-6-2-40,6 1 1,-2-1 90,2-3 1,3-4 400,-3 3 0,3-3-97,3-2 0,-1-2 11,0-3 1,2-4-90,4-8 1,-4 1 32,3 0 1,-3-2 27,-2-4 1,1 3-25,-1-8 1,-2 7 55,-3-2 1,-2 1-96,-4 4 0,-3-2 124,4 8-43,-5 4-173,-1-1 0,-1 10-4,-5 4 1,3 3-191,-8 7 0,7 2 46,-1 3 0,1-1-148,-1 7 0,3-7 61,-3 2 0,3 1-85,2-1 0,2-1-141,3-5 1,4-1 122,7-4 1,0 1 1,1-6 1,4-1-86,1-5 0,7 0 387,-2 0 0,25-43 0,7-11 0</inkml:trace>
  <inkml:trace contextRef="#ctx0" brushRef="#br0" timeOffset="316">308 98 7817,'-16'0'307,"0"0"621,7 0-726,-6 0 0,12 0 225,-8 0-382,7 7 0,-3-4 230,7 8 99,0-7-298,7 10 1,2-12-186,7 3 1,1-3 93,-1-2 1,0 0 40,0 0 0,0-2 49,1-3 1,-6-2 22,-1-4 1,-4-3-174,5 3 0,-6 2 99,6-2 0,-8 0 38,3-5 0,-4 5-164,-2 0-29,0 1 0,-8 1-160,-2 3 0,-5 4 291,-1 2 0,-22 65 0,-5 16 0</inkml:trace>
  <inkml:trace contextRef="#ctx0" brushRef="#br0" timeOffset="848">567 406 7903,'9'-8'235,"0"1"52,-3-4 1,-3-1-50,8 6 0,-2-1 0,2 2 1,3 3-116,-3-4 0,4 5 68,1 1 1,-5 0-101,-1 0-30,1 0 0,4 1-107,-5 5 1,3 3-32,-8 7 0,1 2-36,-6 4 0,0-2 57,0 7 1,0-8 32,0 3 1,-6 1-150,1-1 0,-6 0 30,6-6 1,-2 0-86,1 0 142,4 0 0,-10-5-39,6 0 288,1-7 0,5 1-126,0-10 1,0 1 189,0-7 0,7-1-49,4-10 1,3 2-274,3-7 0,4 6 95,1-6 1,-1 7 50,-4-2 0,4 4-149,1 2 0,-1 0-173,-4 0 0,-1 7 102,0 3 251,0 4 0,0 4 8,1 4 0,-8 8-48,-4 8 1,-3 5 8,-2-6 0,0 6 22,0-5 1,0 1 33,0-1 0,0-4-179,0 3 1,0-3-317,0-1 0,5-1-459,1 0-525,6-7 1371,-3 5 0,72-48 0,-32 15 0,0 0 0</inkml:trace>
  <inkml:trace contextRef="#ctx0" brushRef="#br0" timeOffset="1732">1442 487 7903,'-10'-15'921,"-1"4"-520,7-3 0,-8 10-175,6-6 0,-6 6 304,1-1 0,2 3-164,-2 2 1,0 0-198,-5 0 0,0 0-115,0 0 0,-1 7-363,1 4 1,0 3 244,0 2 0,0 2-659,-1 4 0,8-4 136,4 4 1,-2 1-2,1-1 1,1-1 221,5-5 0,2 1-31,3-1 1,4-2 220,7-3 1,1-2 111,-1-4 0,5-3 174,1 4 0,1-6-124,-1-6 0,-4-1 162,4-4 1,-3-5 90,3 0 0,-4 0 36,4-6 0,-4-1-64,-2 1 0,0-7 29,0 2 0,0-9-13,1-2 0,-3-1-115,-3 1 1,1 4 262,-6-4 1,-1 11 467,-5 5-433,0 4 0,-2 9-66,-3 4 1,1 5-98,-6 5 0,1 6 126,-2 11 0,-4 1-209,5 4 0,1 7-529,-2-7 0,7 8 246,-1-8 0,-2 3-450,1 3 1,1-3 251,5-3 0,0 2 59,0-7 1,0-1-109,0-5 1,2 4-209,3-4 1,-1 2 258,6-12 1,1 5 131,5-6 1,6 0 254,0-5 1,1-1-48,-1-5 0,-3-3 147,8-7 0,-1-6-40,1 1 1,1-3-120,-6 3 1,0-3 34,-6-3 1,0-1 18,0 6 1,-1 0 143,-4 6 1,1 0 680,-6 0 964,-1 7-651,-5 2-1180,-7 7 1,0 7 28,-4 4 0,-2 8-431,8 3 1,-6 0 31,6-6 1,-1 5-141,6 1 1,0 0 227,0-6 0,0 0-29,0 0 0,2 0 238,3 1 0,4-1-58,8 0 1,-1-7 373,0-4 1,2 3-129,4-3 0,-4 0 66,3-5 1,3-7-11,-3-4 0,6-3 52,-5-2 1,5-2-189,-6-4 1,6 2-1,-5-7 1,5 0-27,-5-5 0,-1 0-121,-5-1 1,-1 6 416,-4 0-299,3 7-10,-12-3 0,3 14-87,-10 3 0,1 6-190,-7 6 0,2 3 91,-1 7 0,-3 0-137,8 1 0,-6-1-193,5 0 309,1 7 0,5-5 473,0 4-248,0 3 1,5-7 532,1 4 1,6-4 423,-1-2 199,4 0-903,1 0 0,-2 1-59,-3-1 0,-4-5-194,-7-1 1,0-4-359,0 5 1,-2-8-522,-3 3 0,-4-5 398,-7-1 1,0 6-708,-1-1 1,1 1 453,0-6 1,0 0-29,0 0 723,-1-8 0,-28-37 0,-7-16 0</inkml:trace>
  <inkml:trace contextRef="#ctx0" brushRef="#br0" timeOffset="2033">1945 81 7903,'-16'-7'635,"-1"5"992,1-5-1190,0 7 1,5 2-197,0 3 1,8-1-261,-3 7 0,5-6 97,1 6 1,0-6-210,0 6 0,0-5 13,0 4 0,7-4 18,4 5 0,3-8 21,2 3 1,0-5-23,1-1 0,-1 0 80,0 0 0,-5-1 15,0-5 1,-1 3 115,7-8 0,-8 0-88,-4-5 0,2 5-94,-1 0 1,-1 0 96,-5-5 0,-2 2-593,-3 3 1,-4-2 76,-7 8 0,-1 0-506,1 5 997,-7 0 0,-24 57 0,-12 15 0</inkml:trace>
  <inkml:trace contextRef="#ctx0" brushRef="#br0" timeOffset="2750">2723 260 7840,'9'-2'0,"-4"-4"922,-3 5-481,5-7 1,-5 7 259,3-5-108,-3 4 230,5-5-621,-5 7 1,5 2-39,-7 3 1,-2 4-185,-3 8 0,1-1 89,-6 0 0,-1 7-130,-5 4 0,5 4 14,0 2 1,2-1-343,-2 0 0,-1 6 64,6 0 1,1-2-80,5-9 0,0 2 180,0-8 1,2 1 58,3-6 1,-1-1 110,6-5 0,1-2 190,5-8 1,6 0 0,0 0 1,1-8-57,-1-2 1,-3-7 202,8-4 0,-7 1-42,2-7 1,-4 5 4,-2-5 0,-5 8-28,0-3 1,-8 4 125,3 2-145,3 0-26,-8-1-325,7 8 0,-8 4 77,0 10 0,-2 4-167,-4 8 1,5-1 13,-5 0 0,4 6-95,2-1 0,0 1 73,0-6 0,0 0-43,0 0 1,0 1-124,0-1 1,2-5-206,4-1 460,3-6 0,7 9 160,0-8 0,43-36 0,12-14 0</inkml:trace>
  <inkml:trace contextRef="#ctx0" brushRef="#br0" timeOffset="3041">3047 81 7840,'-11'0'0,"0"0"0,7 0 0,-10 8 0,5-7 0,-2 8 0,0-3 404,8-4 636,-4 12 1,7-10-345,0 6-477,0-6 1,5 5-677,0-4 1,8-3 238,-2 4 1,-2-5 147,2-1 1,-2-1 150,1-5 130,5 4-150,-6-12-262,0 5-429,-2-7 465,-7 0 0,0 5 165,0 0 0,-50 22 0,-13 0 0</inkml:trace>
  <inkml:trace contextRef="#ctx0" brushRef="#br0" timeOffset="3241">2561 389 7027,'16'-9'0,"52"-14"0,24-4 0,-27 9 0,1 0 0,-1 0 0</inkml:trace>
  <inkml:trace contextRef="#ctx0" brushRef="#br0" timeOffset="4475">3274 454 7794,'5'-11'494,"0"1"-235,1 6 0,-4-9 219,3 8 0,-3-8-280,5 12 160,0-14 80,-5 13-341,12-5 1,-10 7-264,7 0 109,-8 0 0,5 2-91,-8 3 1,0 4 1,0 8 0,0 4 69,0 1 1,-2 1-68,-4-1 0,5-2 104,-5 7 0,-1-8-292,2 3 252,-8-4 1,11-2-30,-3 0 319,-4-7 191,7 6-165,-5-13 1,9-1-67,3-6 1,-1-9-193,6-3 1,7-1 121,4-9 0,6 6 19,-5-6 1,7 5-216,-2-5 1,9 7-315,1-1 0,-4 3 186,-6 2 0,0 1 110,5 4 1,-7 4 23,-3 7 1,-4 0 12,-2 0 1,-7 2 1,-3 3 0,1 6 61,-2 11 0,1-2 127,-6 7 1,0-8-193,0 3 1,-6 1 0,1-1 1,-1 1-96,6-1 0,-5-4-203,0 4 0,-1-10-64,6-1 111,0 0 17,7-2 1,2-2 311,8-7 0,-1 0 0,0 0 0,6-7 0,-1-4 0,8-2 0,-2 3 0,2-10 0,-2 4 0,4-4 0,-4 4 0,1-1 0,-1 1 0,-3-2-64,-8-3 0,0 3 476,0-4 0,-7 4-130,-3 2 0,1 0 487,-2-1 0,1 1-222,-6 0 0,-6 5-22,1 0 0,-8 8-211,3-3 1,-5 4-62,-1 2 1,-6 2-286,1 4 0,-6 3 100,5 7 0,-5 2-420,6 4 1,-6 1-49,5 4 0,0 2-237,6-8 1,5 6 306,1-5 1,6 5-56,-1-5 0,3-1 22,2-5 0,2-1 101,3-4 1,4 1 423,7-6 0,0-1-136,1-5 1,4-2 406,1-3 1,5-4-233,-6-7 1,1-1 279,-6 1 0,2-5-128,4-1 0,-6-1 0,0 1 1,0 6 45,-5 0 1,-4-1 65,-1 7 1,-3 2-339,3 3-15,-4 3 0,5 4-293,-7 3 1,-6 12 121,1 10 0,-6 5 97,6 6 1,-6 5 2,6 11 0,-6 4-67,5 6 0,-1 3 363,2 3 0,-2-1-237,-4 6 1,-4-6-255,5 1 1,-5-11 126,-1-5 1,-2-5-298,-4-6 1,3-5 155,-8-11 0,0-11 17,-6-10 0,6-5-120,0-1 1,6-7-63,-7-4 0,9-5 94,-3-5 0,4 1 179,2-7 0,0 0-467,-1-6 1,7 5 155,-1-5 1,7 3 370,-1-14 0,41-28 0,20-14 0,-17 22 0,0-1 0,0 1 0</inkml:trace>
  <inkml:trace contextRef="#ctx0" brushRef="#br0" timeOffset="5508">4408 389 7724,'2'-9'-298,"3"4"1905,-3 3-904,5 2-261,-7-7-330,0 5 1,0-3-60,0 10 1,0-1-179,0 7 0,0-1 62,0 7 0,0 1-216,0 3 1,-2-1-3,-3 7 1,3-5-151,-3 5 0,3-8 90,2 3 1,0 1-164,0-1 234,0 0 1,2-8-204,3-3 473,4 3 0,7-12 171,0 3 1,1-8 175,-1-3 1,6-6 49,-1 1 1,1-9-161,-6-1 1,2-6 38,4 5 1,-4-5-64,3 5 1,-5-5-21,-5 6 0,2-1 299,-8 6 133,8 0-371,-11 0-288,5 7-156,-7 1 1,0 16 106,0 2 0,-2 5 129,-3 1 1,3 0-275,-4 0 0,5 6-277,1 0 1,0-1 223,0-5 0,0 1-29,0-1 1,0 0 160,0 0 0,1-1 263,5-5 36,3 5 0,7-8-75,0 4 1,0-4-20,1-7 0,-1 0 44,0 0 1,0-2 44,0-3 0,1 1-17,-1-7 0,0 1 98,0-7 0,0-1-71,1-3 0,-1 3 67,0-4 1,0-1-129,0 1 0,-5 1 178,0 4 504,-7 1-166,3 0-635,-7 7-46,0 2 1,0 9-183,0 3 0,-6 4 74,1 7 1,-2 0-81,1 1 0,5 4-45,-5 1 0,4-1-115,2-4 290,0-1 1,0 0 17,0 0 226,8 0 0,-5-1-42,8-4 0,0-2 108,5-4 0,0-3-153,0 3 0,1-3-31,-1-2 0,5-5-111,1-1 0,5-6 125,-5 1 0,5-4-33,-6-1 1,6-2-10,-5-3 0,0 1 77,-6-7 1,0 5-97,0-5 1,-1 2 11,-5-2 0,-2 4 544,-8 6-276,0 1 1,-2 2-444,-4 3 1,3 4 71,-8 7 1,2 1-27,-2 5 1,2 3 22,4 7 0,3 0 45,-3 1 1,3-1-63,2 0 1,0 0-131,0 0 0,7 1 109,4-1 0,1 0 324,-1 0 0,4 0 513,-5 1 1,5-3-263,1-3 1,-2 3 183,-3-3 1,4 2-113,-5-3 0,-2-1-14,-3-3 0,-3-3 15,-2 8-607,0-7 1,-7 5-461,-4-4 1,-5-3-834,-6 3 1,4-3 387,-4-2 0,-1 0 1046,1 0 0,-35-21 0,-4-6 0</inkml:trace>
  <inkml:trace contextRef="#ctx0" brushRef="#br0" timeOffset="5842">5007 114 7857,'-7'9'-765,"5"-2"1059,-12 0 1,12-3-123,-3 7-2,3-8-19,2 12 0,0-12 6,0 8 1,7-7 99,4 1 1,-2-3 94,2-2-172,0 0 0,5-2 20,0-3 1,-5-3 68,0-2 1,-6-3-88,6 8 0,-8-8 12,3 2 1,-3-1 23,3 1 0,-4-4-32,3 5 1,-5-3-2183,-5 2 1513,3-3 1,-13 12 482,5-3 0,-34 60 0,-8 17 0</inkml:trace>
  <inkml:trace contextRef="#ctx0" brushRef="#br0" timeOffset="6558">5915 260 7127,'7'-9'1020,"-5"0"-14,3 3-420,-3 4-233,-2-5-177,0 7 1,0 2 15,0 3 1,-2 4-1,-3 8 1,1 6-244,-6 4 1,-1 4 68,-5 1 0,5 1-277,0-1 1,2 0 156,-2 1 0,-2-3-216,8-3 0,-6 2-48,6-7-2,-1-1 370,6-4 0,0-8 66,0-2 1,0-9 211,0-3 1,8-6-56,2-11 1,1 4-28,5-3 1,-3-3-65,9 3 0,-4-1-88,-2 6 0,6-4-145,-1 4 1,3-4-7,-3 9 0,-3 4-483,4 2 205,-4 3 284,-2 2 0,-2 12-26,-3 5 0,-4 2 65,-7-2 1,0 4 6,0 1 1,0 1-150,0-1 1,0-4-223,0 3 1,0-3-399,0-1-28,8-1 850,1 0 0,7-7 0,50-23 0,14-13 0</inkml:trace>
  <inkml:trace contextRef="#ctx0" brushRef="#br0" timeOffset="6985">6547 454 7857,'0'-16'0,"0"5"786,0 0-349,0 1 1,-6-7 405,1 1-201,-8 7-362,4 2 1,-7 7-155,0 0 1,5 0-142,0 0 0,1 7-354,-7 4 0,1 9 282,0 1 0,2 6-518,3-5 1,-2 5 186,8-5 1,-6 5 9,6-6 0,-1 3-296,6-3 392,0-3 0,2 6 271,3-8 1,-1-7-122,7-4 403,0-3 0,5-2-156,0 0 1,0-7 308,0-4 1,1 2-130,-1-2 0,-2-5-17,-3-6 0,3 1 27,-3 5 1,-2-1 49,2 1 1,-6 0-37,6 0 1,-7 5 326,1 0-938,-3 8 195,-2-12 1,0 15-9,0 0 71,0 7 0,0 15-152,0 0 0,0-1-38,0-5 0,0 1-112,0-1 0,0 0 19,0 0 0,0 0 76,0 1 0,2-7-16,3 1 1,-1-5 74,7 4 1,0-6 12,5 1 1,-5-3 198,-1-2 0,30-21 0,12-6 0</inkml:trace>
  <inkml:trace contextRef="#ctx0" brushRef="#br0" timeOffset="7397">6984 243 7857,'0'-9'302,"0"-5"555,-7 12 1267,5-5-1774,-5 7 1,5 0-187,-3 0 0,3 7-78,-3 4 0,1 3-216,-1 3 0,1 4-253,-7 1 0,6 7 250,-6-2 0,2-2-9,-2 2 0,-1-2-73,6 2 1,-4-3-89,4-8 1,-1 0-28,2 0 249,3 0 201,-5-7 185,7-1 0,1-10-140,5-4 0,3-1-125,7-4 1,0-7 150,0 8 0,6-8-99,0 7 1,1-2-216,-1 2 0,-4-1 134,3 6 0,-3 1-113,-2 5 1,1 0 46,-1 0 1,-2 7 23,-3 4 1,2 3 38,-8 3 1,0 1-23,-5 3 0,0-3-100,0 4 0,-1 1 62,-5-1 1,-3-1-13,-7-4 0,0-3-36,0-3 0,-6 1-124,0-6 0,-1-1 63,1-5 1,4 0-57,-3 0 0,-3 0 38,3 0 1,-1-2-99,6-3 0,2 1-63,3-6 1,-4 1-180,5-2 519,2-4 0,16-8 0,10-11 0</inkml:trace>
  <inkml:trace contextRef="#ctx0" brushRef="#br0" timeOffset="7722">7422 292 7856,'0'-9'2944,"0"2"-1950,0 0-429,0 5-344,0-5 1,0 8-47,0 5 1,0 3-91,0 7 1,0 7 12,0 4 0,-5-1-185,-1 1 0,-5 0-86,6 5 1,-8 1-180,3-1 1,2 0-227,3 1 0,-2-8 244,1-3 0,1 1-635,5-1-108,0-1-345,0-5 1033,7-7 1,8-1 57,6-8 331,1 0 0,30-36 0,9-9 0</inkml:trace>
  <inkml:trace contextRef="#ctx0" brushRef="#br0" timeOffset="8130">7665 519 6928,'-9'-9'1923,"2"2"-1886,7 7 0,2 0 81,3 0 0,-1 0-204,6 0 1,-4 5 75,5 1 0,-6-1-43,6-5 1,0 0 23,5 0 1,-5 0 78,-1 0 23,1 0 0,5 0 108,1 0 0,-7-5 36,1-1 0,-2-6 83,2 1-30,3-4 0,-12-1-64,4 0 1,-5 0-19,-1 0 1,0 5 48,0 0 0,-1 6-25,-5-6 0,-3 7-15,-7-1 0,0 5-24,0 5 1,-1 4-419,1 7 1,0 2 110,0 4 1,0-2-261,-1 7 0,7-2 139,-1 2 1,7 2 19,-1-8 1,3 6 104,2-5 0,2 0 91,3-6 0,4 0 190,7 0 0,2-7-1,4-3 0,-4 1 25,4-2 0,-3 1-175,3-6 0,18-22 0,10-5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49:14.9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237 324 8036,'16'0'-41,"-2"-1"226,-3-5 1,-2 4 276,-3-3 230,-5 3-212,7-5-378,-8 5 1,0-7 229,0 4-300,0 3 53,0-5 1,-2 7-245,-4 0 1,-3 0 58,-7 0 1,0 0-53,0 0 0,0 7-162,-1 4 1,-2-2 124,2 2 1,-2-2 3,8 1 0,-2 5 91,2-4 0,-1-2-124,6 1 2,-6 1 122,10 5 1,-4-1 848,12-4 0,3 1-317,7-6 0,0 4 35,1-4 0,-1 6-279,0-1 1,0 2-312,0-2 1,-5 3 210,0-3 1,-6 3-2,6 3 0,-7-1-825,1 0-48,-3 0 0,-7 0 414,-1 1 1,-6-7 58,1 1 0,-4-5 259,-1 4 1,-2-6-112,-3 1 0,2-3 28,-2-2 1,3 0 106,2 0 1,-1-2 107,1-3 1,5 1-202,1-6 1,4 4-510,-5-5 626,8 1 0,3-21 0,9-3 0</inkml:trace>
  <inkml:trace contextRef="#ctx0" brushRef="#br0" timeOffset="567">561 260 11370,'0'18'199,"0"3"1,-6-1-407,1 7 1,0-5 175,5 5 0,0 5-64,0 6 0,0-2-666,0-9 1,0 4 160,0-4 1,0-4 73,0-1 1,5-4 166,0-2 0,8-5 142,-2-1 1,-2-6 442,2 1 1,1-3 109,10-2 0,-4-7-229,3-4 0,-3-9-84,-1-1 1,-1-1 158,0 6 1,-2-6 234,-3 1 0,4-1-82,-5 6 0,-1 0 288,2 0-303,-7-1 1,5 3 91,-4 3-253,-3 4 0,5 9-146,-7 3 0,0 4-212,0 7 1,0 0 44,0 1 1,0 4-101,0 1 0,0 0-92,0-6 0,0 0 82,0 0 1,2 0 9,4 1 1,3-1-110,7 0 1,0-7-133,0-4 0,0-3-8,1-2 503,-1 0 0,36-43 0,9-11 0</inkml:trace>
  <inkml:trace contextRef="#ctx0" brushRef="#br0" timeOffset="868">820 49 7959,'-9'7'303,"-5"2"583,12 7-783,-13 1 0,14-7 216,-5 1-236,4-7 1,4 5 86,4-4 1,-3-3 173,8 3-258,0-3 0,5-4-3,0-3 1,-5 1 13,0-6 1,-6 1-108,6-2 0,-7-4-175,1 5 216,4-5-982,-7-1 707,5 0 1,-9 1-6,-3 5 249,3 2 0,-55 37 0,-7 7 0</inkml:trace>
  <inkml:trace contextRef="#ctx0" brushRef="#br0" timeOffset="1086">447 357 9174,'18'0'-533,"4"0"1,3 0 532,8 0 0,18 3 0,9 1 0,6 1 0,0-1 0</inkml:trace>
  <inkml:trace contextRef="#ctx0" brushRef="#br0" timeOffset="1512">1436 389 7978,'0'-11'125,"0"1"0,5 4 108,1-5 1,-1 6 100,-5-6 1,0 6 637,0-6-404,0 7-100,0-10 101,0 12-183,-7-5 1,-2 7-154,-7 0 1,-1 9 0,1 7 0,0 2-613,0 9 0,0-2 261,-1 2 1,7 4-151,-1-4 0,5 2 91,-4-2 1,6 4 47,-1-4 1,5-4-357,5-1 0,4-4-471,7-2 0,2-2-11,4-3 0,3-4 180,7-7 787,1 0 0,15-18 0,8-7 0,6-2 0,-1 0 0</inkml:trace>
  <inkml:trace contextRef="#ctx0" brushRef="#br0" timeOffset="2778">1890 373 7978,'0'-11'278,"0"0"1,-2 2 451,-4-1 0,5 1 306,-5 3-504,-3 4 1,0-5-347,-7 7 1,5 0 11,0 0 0,1 2 35,-7 3 1,1 6 0,0 11 0,0-2-178,0 7 0,5-6-89,0 6 0,2-2-398,-2 3 1,4 0-249,7-6 1,0 0-428,0-6 0,0 0 653,0 0 0,7-5 211,4 0 1,3-8 191,3 3 0,-1-4-140,0-2 0,6-2 374,-1-4 0,1-3 16,-6-7 0,6 0 93,-1 0 1,1-2-65,-6-4 1,-2 4 120,-3-3 1,2 3 35,-8 1 0,6 1 590,-6 0-185,1 0-60,-6 7-860,0 1 0,-2 10-21,-3 4 0,3 3-89,-4 7 0,-1 0 7,2 0 0,-1 6-144,6 0 1,0 1 66,0-1 0,0-4-126,0 3 0,0-3 151,0-2 0,2-1-76,4-4 347,3 3 1,7-10-98,0 6 0,2-6-35,4 1 0,-4-5 128,3-5 0,-3-4-58,-2-7 1,6 0-85,0-1 1,-1-1 62,-5-3 0,6-4 175,0-8 0,1 1-115,-1-1 0,-4-1 62,3-4 0,-8 4-16,-2-4 1,-8 9 132,3 2 1237,-4 8 570,-2-5 224,0 15-1591,-8 2 1,1 14-433,-4 4 1,-3 9 41,3 1 1,2 3 40,-2-3 0,8 3-111,-3 3 0,-1 3-205,2-3 1,-1-1-434,6 1 0,0-6-588,0 6 1,0-1 448,0 1 1,0-4 241,0-7 0,6 0-128,-1 1 0,8-7 101,-2 1 0,8-7 17,3 1 0,1-3 36,-1-2 1,-2-2-5,7-3 1,-6 1 389,6-7 0,-1-1 0,1-10 0,1 2 0,-6-7 0,0 6 0,-6-6 0,2 0 0,3-6 0,-4 1-2,-1-1 1,-2 3 42,-8 3 0,-1-2 430,-5 7 0,0-5 464,0 6 0,0 5-177,0 5 1,-2 7 1234,-3-1-696,3-4-866,-12 7 1,10 2-61,-7 11 0,6-2-138,-6 2 1,6 5-57,-6 5 1,5 1-69,-4-6 0,6 6-188,-1-1 0,-3 8-17,3-2 0,0-3-389,5-3 1,0 4-4,0 3 1,0-5 204,0-1 0,0 1-547,0-1 0,0-1 210,0-5 1,7-1 163,4-4 0,3 1 176,2-6 1,6-1 43,-1-5 1,3 0 58,-3 0 1,-1-7 113,7-4 1,-5-3 7,5-3 0,-7-4-42,1-1 0,-4-5 704,-7 6 0,5-6-271,-4 5 1,-4 0 1681,-2 6-915,4 0-304,-7 0 474,5 7-1006,-7 1 0,-2 10-820,-3 4 532,3 3 0,-7 12-737,4 1 0,3-1 171,-3-4 1,3-1-100,2 0 1,0 0 280,0 1 1,0-1-46,0 0 1,5-5 396,1 0 1,6-8 70,-1 3 1,-2 1 268,2-2 1,1 1-200,10-6 0,-4-6 258,4 1 1,3-10-150,2-1 1,-2-2-8,2-9 1,-2 6-60,2-6 0,2 1-17,-7-1 0,-3 4 684,-8 7 898,4-1-309,-14 1-956,7 7 1,-10 9-430,-4 11 0,-1 5-40,-4 6 0,-1 3-3,6 7 1,-4 3 483,4 3 1,1 5 384,5 11 0,0-2-457,0 7 0,-2 1-185,-3 5 1,1 5-87,-7 0 1,6-5 89,-6-6 1,-5-6 42,-6 1 1,-7-8-235,2-8 0,-3-7-1263,-3-15 0,1-7 446,0-4 0,-4-6-116,3-10 1,-3-2 416,9-14 0,2 6 99,-2-6 0,5-6-385,-5-5 1,7 2 302,-1 9 0,5-3 500,5 3 0,4-4 0,7-1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49:28.3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1 454 7972,'0'-9'2037,"7"2"-1423,-5 7-635,5 0-116,-7 0 1,0 2 140,0 3 0,0-1-311,0 6 0,0 1 87,0 5 0,0 1-15,0-1 1,0 0-180,0 0 139,7 0 1,2-1 125,7-4 1,0-2-38,1-4 1,-1-3-17,0 3 0,6-5 30,-1-5 1,6 1 688,-5-7 0,7-5-72,-2-5 0,-4-3 41,-1 3 1,1-5-163,-1-6 0,-1 1-11,-4 4 0,-7-1-29,1 6 1,-7 0 144,1 6 1,-3 5-37,-2 0-354,0 8 0,0-3-290,0 12 1,-5 3 157,-1 7 0,-6 6-52,1-1 1,4 8-69,1-2 0,3-2-102,-3 2 0,4-7 33,-3 2 1,3 1-45,2-1 0,6-1 108,-1-4-1,8-7-125,-3 1 0,5-5-289,1 4 0,2-6-7,4 1 640,-4-3 0,41-52 0,2-13 0</inkml:trace>
  <inkml:trace contextRef="#ctx0" brushRef="#br0" timeOffset="292">390 49 7906,'-17'5'0,"1"1"0,5 4 0,1-4 0,6 6 0,-5-4 0,3 2 0,5-1 0,-5-3 0,6-4 0,6 3 0,-3-3 0,8-2 0,0 0 468,5 0 0,0 0 684,1 0 1,-1-2-1178,0-3 0,-5 1-111,0-7 182,-1 0 0,5-5 46,-4 0 1,1 5-805,-6 0 547,-1 1 0,-5-1-688,0 0 458,0 7 395,0-3 0,-50 22 0,-13 3 0</inkml:trace>
  <inkml:trace contextRef="#ctx0" brushRef="#br0" timeOffset="742">762 276 9026,'9'0'744,"6"0"0,-6-6-514,7 1 1,0-2 8,0 1 0,2 3-50,4-8 0,-4 0-82,3-5 0,-3 5 68,-1 0 1,-1 0-139,0-5 1,-2 0 130,-3 0-228,4 0 1,-8-1-211,4 1 217,-4 0 0,-9 7 103,-3 4 0,1 3-18,-7 2 0,1 2-32,-7 3 1,1 9-52,0 8 0,-6 12 50,1-1 1,-1 10 503,6 0 0,0 6 738,-1 5 1,1 3-639,0 8 0,0 0-216,0 0 1,1 0-158,4-1 0,-1-2-25,6-8 0,-4-2 0,4-14 1,-5-2-37,6-9-266,0-4 1,3-14-1470,-4-3-2131,5-5 1204,-14-1 1883,6-7 0,-7-2 12,0-7 598,7 0 0,-6-44 0,6-10 0</inkml:trace>
  <inkml:trace contextRef="#ctx0" brushRef="#br0" timeOffset="917">714 422 7943,'0'9'315,"0"-2"0,7-7-483,4 0 1,5 0-457,5 0 1,5 0 623,6 0 0,16-9 0,8-4 0,6 0 0,-1-1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49:51.3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49 17 10114,'11'0'521,"-1"0"1,5 0-163,5 0 0,5 0-309,7 0 0,1 0 130,-1 0 0,2-5 63,4-1 1,-4 1-256,4 5 1,-6 0-321,-5 0 0,-3 0 244,-8 0 0,-5 0-115,0 0 257,-8 0 145,4 0 222,-7 0 1,-1 2-137,-5 3 0,3 2-87,-8 4 0,2 5 145,-2 0 1,-2 2 202,8 9 1,-6 0-69,6 6 1,-6 8 55,6 8 0,-1-1-184,6 6 1,-5 4 38,-1 1 1,1 1-273,5 5 0,0-11 85,0 5 0,0-12-172,0-4 0,-2-7-80,-3 2 1,3-11-271,-3-5 1,-4-12 60,-2-4 1,2-4-286,-2-2 0,0 0 183,-5 0 1,0-6-45,0 1 1,-6-8 116,0 2 1,-5-3-222,6-2 0,-3 5-673,3 0 1,3 0 50,-4-5 1,1 5 1130,4 1 0,-10-16 0,9-8 0</inkml:trace>
  <inkml:trace contextRef="#ctx0" brushRef="#br0" timeOffset="316">0 519 7996,'0'-9'896,"7"2"0,4 7-522,11 0 1,5-2-140,11-3 1,5 3 192,11-3 1,-2 1-129,7-1 0,1 1-64,5-7 0,-8 8-111,-3-3 0,-18 3-282,-9-3-962,-7 4-196,-11-5 1,-4 7 499,-10 0 815,-11 0 0,-24 7 0,-10 2 0</inkml:trace>
  <inkml:trace contextRef="#ctx0" brushRef="#br0" timeOffset="1456">1134 422 7940,'0'-9'1129,"0"2"-670,0 0-288,0 5 0,0-7 206,0 3-166,8 5 49,-7-7-363,14 8 180,-6 0 0,0 2-59,-4 4 1,2 3-91,-1 7 0,-1 0 33,-5 0 0,0 8-83,0 3 1,0-2-4,0 2 1,0-5-27,0 5 1,0-8 133,0 3 1,0-4-52,0-2 222,0 0 336,0-7-101,0-1 0,2-10-106,3-4 0,-1-3-256,7-7 0,0-2-19,5-3 1,0 1-194,0-7 0,6 2 142,-1-3 1,6 0-116,-5 6 0,5 0 4,-5 6 0,-1 0-161,-4 0 1,-1 7-143,0 3 219,0 5 258,0 1 0,-7 7-60,-3 4 1,-4 3 130,-2 2 0,0 6-96,0-1 0,0 3-32,0-3 1,0-2-61,0 2 1,0-3-133,0-2 0,0 1 7,0-1 0,5 0 85,0 0 1,8-7 167,-2-3 1,3 1-95,2-2 1,1 1-52,-1-6 1,5-8 178,1-2 1,1 1 266,-1-2 1,-4-5-107,4-6 1,1-1 28,-1 1 0,-1 2 4,-5-7 0,1 5-160,-1-5 1,-5 6 15,-1-6 1,-6 7 52,1-2 1,-3 4 388,-2 2-371,0 0-91,-7 7 1,0 4-74,-4 10 0,-3 4-172,3 7 1,2 2-121,-2 4 1,6-2 113,-6 7 1,7-6 113,-1 6 1,3-5-197,2 5 1,0-7-254,0 1 0,5-3 209,1-1 0,6-1 122,-1 0 0,4-2-134,1-3 0,5-4-193,1-7 0,7 0-167,-2 0 654,-4 0 0,44-28 0,3-8 0</inkml:trace>
  <inkml:trace contextRef="#ctx0" brushRef="#br0" timeOffset="1930">2366 454 7931,'0'-10'-144,"0"-1"1,0 5 550,0-4 258,-7-1 1,3-4-148,-7 5 1,6-3 33,-6 8 0,0-6-215,-5 5 0,5 1-109,1 5 1,-1 2 42,-5 3 0,-1 4-42,1 7 0,0 2-1037,0 4 0,1-2 314,5 7 0,-3-2-38,8 2 1,-1 2 72,6-7 0,0 5-215,0-6 1,6 1 258,-1-6 1,8-5 144,-3 0 0,5-8 417,1 3 1,0-5-161,0-1 0,6-5 470,0 0 1,-1-8-137,-5 2 1,1-5 60,-1-6 0,-2 4 89,-3-3 1,2 3 204,-8 2 1,6-1 384,-6 1-443,1 0 0,-6 5-431,0 0-65,0 8 0,-2 4-138,-4 16 1,5 6 97,-5 9 0,3 8 100,-3 3 0,4 6 33,-3 5 1,3 11 106,2 10 0,0 5-473,0 1 1,0 3 114,0-3 1,0 2-343,0-13 1,-7-3 203,-4-13 0,2-9 147,-2-18 0,1-4-231,-7-6 0,-1-8-363,-3-4 1,3-5 155,-4-5 1,2-6-57,-1-11 1,3 2 643,-4-7 0,4 0-35,2-5 1,0-2-447,-1-4 0,3-3 58,3-8 1,11-5 175,11 0 0,11-9 124,5-2 0,22 3 0,12-6 0,-18 17 0,1 0 0,0 0 0</inkml:trace>
  <inkml:trace contextRef="#ctx0" brushRef="#br0" timeOffset="2472">2771 195 7931,'9'-9'1416,"-2"0"-364,-7 4-471,0 3-119,0-5-354,0 7 1,0 7 80,0 4 0,-5 5-39,-1 6 0,-4 3 78,4 7 1,-5 1-366,6-1 0,-6 0-117,6 1 0,-2-1-234,1 1 1,4-1 187,-3 0 0,3-4-125,2-1 1,2-8 168,3 3 1,-1-9 48,7-3 1,0-6 196,5 1 1,2-3-148,3-2 0,-2-7 26,2-4 0,3-9 363,-3-1 1,3-3 381,-3 3 0,-3 1-332,4-7 0,-6 7-1,-5-2 0,3 4 420,-3 2-176,-4 0-219,0 7-246,-7 2-242,0 7 1,0 12 228,0 5 0,0 2 46,0-2 1,0 1-467,0 3 0,0-3-62,0 4 1,0-4 216,0-2 1,8 0 16,2 1 1,-1-7 45,2 1 1,0-5-131,5 4 0,-5-6-503,0 1 788,0-3 0,26-38 0,7-9 0</inkml:trace>
  <inkml:trace contextRef="#ctx0" brushRef="#br0" timeOffset="2772">3079 130 7914,'-11'0'0,"0"0"0,6 0 1386,-6 0-590,8 0-420,-12 0-337,13 8 0,-5-5-273,7 8 0,0-6-64,0 6 236,0-7-37,7 3 0,2-7 12,8 0 0,-1 0 162,0 0 1,-5 0 2,0 0 139,-1-7 0,5-2-97,-4-7 0,-2 5 381,-4 0-427,-3 0 1,5-5-8,-7 0 0,0 5-521,0 0 0,-2 8 213,-3-3 0,1 4-1684,-7 2 1925,8 0 0,-40 72 0,20-27 0,1 0 0</inkml:trace>
  <inkml:trace contextRef="#ctx0" brushRef="#br0" timeOffset="3330">3581 422 7914,'0'-16'0,"0"5"0,0 0 0,0 0 0,0-5 0,0 0 0,0 5 360,0 0 1,0 6 550,0-6 0,-7 8-442,-4-3 1,-3 4-18,-2 2 0,-2 2-335,-4 4 1,4 4-248,-4 12 0,3-2-627,-3 7 0,4-2 370,-4 2 0,10 2-103,1-8 1,6 6 212,-6-5 1,7 0 134,-1-6 0,5 0 98,5 0 1,-1-7 158,7-3 0,-1-4-85,7-2 1,4 0 124,1 0 1,1-8 89,-1-2 1,-4-5-58,4-1 0,1-2 23,-1-4 0,-1 4-8,-5-3 0,-1 8 169,-4 2 0,-2 2 139,-4-2 0,-3 4-347,5 7 1,-7 7 25,0 4 1,-2 5-99,-3 6 1,1 3 67,-7 8 0,6 6-115,-6 5 1,2 4 151,-2 6 1,-3 4 82,3 7 0,2-1-95,-2 1 0,6-4 29,-6 4 1,6-13-81,-6 2 1,6-5-89,-6-11 0,2-6-308,-2-5 0,-4-12 158,5 1 0,-5-11-381,-1 1 1,0-6 218,0-6 1,-6-3-171,0-7 1,1-2 91,5-3 0,-1 1-21,1-7 1,2 2-110,3-2 0,-2-4-162,8 4 1,0-6 12,5-4 1,7 1 622,4-8 0,61-13 0,-28 24 0,0-1 0</inkml:trace>
  <inkml:trace contextRef="#ctx0" brushRef="#br0" timeOffset="3664">3889 422 12637,'0'16'81,"0"2"-149,0 4 0,0-4-392,0 3 1,0 3-246,0-2 1,0 1 337,0-1 0,0-4-507,0 3 1,0-8-354,0-2 1227,7-1 0,46-29 0,17-10 0</inkml:trace>
  <inkml:trace contextRef="#ctx0" brushRef="#br0" timeOffset="3964">3938 163 7884,'-16'0'720,"-1"0"1,7 0-169,-1 0-403,7 0 1,-3 2-107,7 3 0,0-1-246,0 6 1,0-4-25,0 5 6,0-1 0,2 1 17,3 0 210,4-7 0,7 3-137,1-7 168,-1 0 1,0-2 456,0-3-313,0-4 1,-1-8 108,-4 1 1,-4 0-144,-7 0 1,0 5-22,0 0 0,0 0 9,0-5 0,0 5-481,0 1 0,-7 6-684,-4-1 0,-4 3 1030,-1 2 0,-14 29 0,-5 7 0</inkml:trace>
  <inkml:trace contextRef="#ctx0" brushRef="#br0" timeOffset="4447">4343 163 7903,'0'-9'1204,"0"-6"-14,0 14-344,0-14-620,0 13 0,0 2-60,0 11 1,-2 4-1,-3 1 1,3 7-37,-3 4 0,-3 4-151,3 1 1,-6 1 51,6-1 1,-6-5-175,6 0 0,-8 0 61,2 5 1,2-6-47,-2-5 1,8-3 1,-3-2 1,-1-5 61,2 0 106,-1-7 1,6 1-50,0-10 0,8 1-7,2-7 1,5 1-17,1-7 0,2 1-105,4 0 1,-4 1 86,3 5 0,3-3-215,-3 8 267,1-1 0,-6 6-55,0 0 0,-1 2 218,-5 3 0,3 4-79,-8 8 0,1-1 42,-6 0 1,0 6-100,0-1 0,-6 1 6,1-6 1,-8 2-131,3 4 1,-7-10 121,-4 5 0,3-10-119,-4 4 0,2-8 31,-1 3 0,3-5 9,-4-1 0,4 0-309,2 0 0,0 0-378,0 0 0,-1 0 139,1 0 0,5-5-870,0 0 1468,8-8 0,10-10 0,11-12 0</inkml:trace>
  <inkml:trace contextRef="#ctx0" brushRef="#br0" timeOffset="4781">4829 179 9397,'0'-9'2509,"0"2"-2328,0 7 1,0 2-10,0 3 0,0 9-1,0 8 1,-5 7 41,-1-2 1,-1 5 11,2 6 1,1-2-257,-7 7 0,8-7-81,-3 2 0,-1-4-145,2-1 1,-1-3-74,6-3 0,0-3-235,0-8 1,0 0 12,0 0 0,7-7-395,4-3 1,4-4 107,1-2 1,0-2 838,0-4 0,37-39 0,8-16 0</inkml:trace>
  <inkml:trace contextRef="#ctx0" brushRef="#br0" timeOffset="5183">5121 438 10719,'11'9'88,"-1"-3"1,1-5-83,5-1 0,-5 0 28,0 0 1,0-5-6,5 0 1,0-8-103,0 2 1,-5 2 178,0-2 0,-2 1-3,2-7 0,-4 1-75,-7 0 0,0 5 36,0 0-128,0 8 0,-7-4 52,-4 7 1,-3 0-147,-3 0 0,-4 9 161,-1 7 0,1 2-20,4 9 1,1-6 61,0 6 1,2-5 151,3 5 1,4-5-100,7 5 0,0-6-53,0 6 1,1-7 152,5 2 0,-1-6-231,11-5 1,-3 1-335,9-6 1,-3-1-375,3-5 0,-4 0 741,4 0 0,24-21 0,7-6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49:58.7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0 146 8023,'0'-9'1591,"8"2"-1105,-7 7-1,14 0-272,-6 0 1,7 5 20,0 1 0,1 8-197,-1 2 0,0 2-38,0 9 0,-5 0-151,0 6 1,-6-1-58,6 1 0,-6 1-168,6 4 0,-7-4 232,1 4 1,-3-9-6,-2-2 0,0-8-559,0 3 1,-5-4-234,-1-2 440,1-7 400,5-2 352,0-7 0,0-1 29,0-5 0,5-3 249,1-7 0,6 0-289,-1 0 0,5-1-10,6 1 1,-4-5 299,3-1 0,3-5-64,-3 5 0,1-1-403,-6 1 1,0 3 78,1-8 0,-3 7-175,-3-2 1,1-1 26,-6 1 1,-1-1-23,-5 1 0,0 2 50,0-7 1,0 2-87,0-2 0,-7 2-79,-4 3 0,-3 4 105,-2-3 0,5 4-842,0 7 303,0 2 578,-5 8 0,21 65 0,6 16 0</inkml:trace>
  <inkml:trace contextRef="#ctx0" brushRef="#br0" timeOffset="598">1038 33 8204,'0'-9'1271,"-8"2"-1037,-2 7 1,1 7 34,-2 4 1,-7 5-96,-9 5 0,2 5 0,-2 6 1,0 6-122,-6 0 0,1 7-256,-1-2 1,10 2 65,7-2 1,1-3-75,10-8 0,0 1-523,5-1 0,9-7 320,7-3 0,2-6 72,9-5 0,-6-4 342,6-7 0,29-22 0,13-5 0</inkml:trace>
  <inkml:trace contextRef="#ctx0" brushRef="#br0" timeOffset="984">1232 438 7956,'0'-9'1738,"0"2"-964,0 7-690,-7 0-782,5 0 566,-12 0 129,12 7 123,-5-5-152,7 5 74,0-7-251,0 0 165,7 0-1785,-5 0 1829,5 0 0,-14 0 0,-2 0 0</inkml:trace>
  <inkml:trace contextRef="#ctx0" brushRef="#br0" timeOffset="1359">1686 49 7956,'0'-9'1302,"0"2"-135,0 7-470,7 0 0,-3 2-224,6 3 1,1 4-60,5 7 1,1 8-122,-1 3 0,-5 9 0,-1 1 0,-1 8-288,2-1 0,-4-3 90,-7 2 1,0-5-891,0 5 0,-7-5 135,-4 5 0,-5-12-235,-5 1 1,1-5 894,-7 0 0,-36-3 0,-15-8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1:26.4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67 134 9134,'7'-9'1364,"-5"1"-625,6 1-343,-8-2 0,7-8-204,2 0 0,8 3-124,-1 2 1,1 0-86,0 6 1,-1-5 58,1 5 0,1 1-36,5 5 0,-5 0-54,4 0 0,-9 2-50,-2 3 0,-1-1 46,1 7 1,-4 0-54,-7 6 1,0-1 10,0 1 0,-2 2 107,-3 3 1,-10-2-76,-7 8 0,-2-6 51,2 6 0,1-6-78,-7 6 0,3-3-2,-3 3 1,4 2-123,7-8 0,2 2-31,4-2 0,4-3-194,7 3 0,0 2-40,0-2 1,2 0-164,3-5 0,6 0 641,12-1 0,25 23 0,13 5 0</inkml:trace>
  <inkml:trace contextRef="#ctx0" brushRef="#br0" timeOffset="300">67 833 9809,'-9'0'937,"1"0"1,6 2-943,-3 3 0,3-1-5,-4 7 1,5 0-231,1 6 0,0-1 301,0 1 0,0 0-143,0-1 1,1 1-507,5 0 0,-2-6-181,7 0 831,0-8 1,6 10 60,-1-7 0,-5-1 216,0-5 1,-5-1-107,5-5 1,-7-3 78,1-8 1,3 1-881,-3-1 422,1 0 1,-14 1-967,-3-1 1112,-4 8 0,-46 9 0,-11 9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0:03.4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82 0 8277,'0'9'-57,"0"0"57,0-3 0,-36 31 0,-9 16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0:04.0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220 146 8082,'6'-11'-85,"-1"1"0,6 4 133,-6-5 1,2 6 371,-1-6 79,-4 8-250,5-12 1,-2 12 190,1-8-222,-1 7 0,-7-3-222,-3 7 0,-4 0 82,-7 0 1,5 2-124,0 3 1,-5 4-7,-6 7 0,1 1-1,4-1 1,1 0 90,0 0 1,2 0-3,3 1 25,-4-1 1,12 0 4,-8 0 1,7 0 220,-1 1 1,5-7-59,5 1 0,-1-2 75,7 2 0,1 3-155,10-3 1,-4 4-154,4 1 1,-4-2 58,-2-3 1,-5 3-164,-1-3 1,-4 4 7,5 1 0,-8 0-235,3 0 0,-5-5-640,-1 0 675,-7 0 1,-2 0-28,-7-1 0,0-6 96,0 1 0,-1-3 38,1-2 1,-2 0 146,-3 0 0,3 0 232,-4 0 0,9-7-230,2-4 0,2 2-108,-1-2-986,-5 1 1137,13-7 0,10-6 0,10-2 0</inkml:trace>
  <inkml:trace contextRef="#ctx0" brushRef="#br0" timeOffset="235">528 389 8082,'0'-11'1152,"0"1"1653,0 6-2056,0-3 1,0 5 855,0-3-1200,0 3-942,0-5 684,0 7-25,0 0 0,-29 36 1,-7 9-1</inkml:trace>
  <inkml:trace contextRef="#ctx0" brushRef="#br0" timeOffset="577">852 49 8120,'0'-9'5288,"0"-5"-4141,0 12-528,0-5 1,0 5 36,0-4-424,0 5-98,0-7 1,0 10 75,0 4 1,0 3-223,0 7 1,-2 2-13,-3 3 1,1 5-55,-6 6 1,4 0-214,-5 1 0,8-6-245,-3 0 0,-1 0 102,2 5 1,-1-1-306,6-4 0,0 2-46,0-8 0,2 1 252,4-6 1,-3-7 27,8-3 1,5-5-100,6-1 1,7 0-730,-2 0 1333,-4 0 0,29-29 0,0-7 0</inkml:trace>
  <inkml:trace contextRef="#ctx0" brushRef="#br0" timeOffset="768">787 227 9108,'17'0'318,"49"0"0,13 0 1</inkml:trace>
  <inkml:trace contextRef="#ctx0" brushRef="#br0" timeOffset="968">1273 357 9931,'0'-9'3087,"0"2"-4029,0 7 279,0 0 1,-7 14 0,-2 4 0</inkml:trace>
  <inkml:trace contextRef="#ctx0" brushRef="#br0" timeOffset="1193">1468 341 8232,'11'-9'1854,"0"3"1,-6 4-998,6 2 0,-6 0 33,6 0-456,0 0 0,5 2 242,0 4 0,-7 3-85,-3 7 1,-5 5 111,-1 1 0,0 7-1491,0-2 1,-7-2 787,-4 2 0,-20 6 0,-10 4 0,-3 7 0,0-1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0:12.9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454 33 8005,'7'-9'945,"-5"2"0,5 5-550,-7-3 1,0 3-195,0-5 21,0 7 1,-1 7-196,-5 4 1,-5 5-31,-10 5 0,1-1-208,-7 7 0,0-5 32,-5 5 1,3-6-191,-4 6 1,10-1 172,-10 1 0,12-4-46,-1-7 1,4 0 149,2 1 0,5-8-146,0-4 596,8-3-164,-4-2 113,14 0 0,2 0-67,7 0 0,-5 0-6,0 0 0,-1 0-102,7 0 1,-7 0-149,1 0 0,-2 2 75,2 3 0,3 2-32,-3 4 1,2 3-125,-2-3 1,3-2-45,-3 2 1,3 0-108,3 5 1,-7-5 159,1 0 1,0-1-307,5 7 0,-5-3 17,0-3 1,-2 3-99,2-3 0,-2-2-385,-4 2 860,-3-8 0,-2 5 0,-9-8 0</inkml:trace>
  <inkml:trace contextRef="#ctx0" brushRef="#br0" timeOffset="376">0 551 7870,'0'-9'2392,"0"2"-898,0 7-175,8 0-907,1 0 1,7 2-152,0 3 1,6-1-115,-1 7 1,3 5-114,-3 6 1,3 1-357,3-1 1,1-2 204,-6 7 0,5-6-301,-5 6 0,-1-5 78,-4 5 1,-1-13-70,0 2 1,-5-3-157,0 3 164,-8-7-20,4-2 239,-7-7 0,-1 0-266,-5 0 1,4-7 447,-3-4 0,-26-25 0,-5-7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0:10.1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130 244 9704,'-9'1'759,"4"5"1,1 8-540,-1 8 0,1 7-98,-7-2 0,6 5-16,-6 6 1,6-4-171,-6 4 0,7-6 218,-1-5 0,1 2-16,-1-7 0,3-1-2368,-3-5-301,3 1 1219,-5-8 1312,5-2 0,-13-36 0,6-7 0</inkml:trace>
  <inkml:trace contextRef="#ctx0" brushRef="#br0" timeOffset="574">81 260 7846,'0'-11'89,"0"0"0,0 6 98,0-6 0,0 6-1,0-6 1,0 5 220,0-4 1,2 4-179,4-5 1,-3 6-180,8-6 1,0 8 73,5-3 0,0-1-144,0 2 1,1-1 69,-1 6 1,5 0-121,1 0 0,0 2 94,-6 3 0,0 1 8,0 10 0,-1-3-216,-5 8 1,-2-1-46,-8 2 1,0-4-9,0 3 0,-6 3 94,1-3 1,-13 3-78,2-3 1,-4-8 126,4 3 1,-6-3-19,0 3 1,1-5 38,5-1 1,-1-6-48,1 1 0,5-3-132,1-2 379,6 0 1,-1 0 307,10 0 1,4 0-115,7 0 0,6 0 123,-1 0 0,6 0-182,-5 0 1,7 2-138,-2 3 1,-4 4 0,-1 8 1,-4-1-10,-2 0 0,-1 2-265,-5 4 1,-2-3-28,-8 8 0,0-7-70,0 2 1,-2-4 56,-4-2 1,-4-2-135,-12-3 0,4 2 95,-4-8 1,-3 1 28,-2-6 1,-2 0 52,2 0 0,-3 0-50,3 0 1,1 0 173,-1 0 0,8-8-165,-3-2 1,4 1-613,2-2 797,0 0 0,28-12 0,8-3 0</inkml:trace>
  <inkml:trace contextRef="#ctx0" brushRef="#br0" timeOffset="984">616 503 7848,'0'-9'1914,"7"-6"-1075,-5 14-377,13-7-239,-14 8 1,7 2 6,-8 4 1,0 3-381,0 7 0,-6 0-62,1 0 1,-6 6-236,6-1 0,-6 6 204,5-5 1,-4 5-112,4-5 0,-5-1-589,6-5 123,-8 8 0,6-6 134,-4 4 686,4-12 0,22-31 0,3-15 0</inkml:trace>
  <inkml:trace contextRef="#ctx0" brushRef="#br0" timeOffset="1275">827 519 7863,'0'-9'2928,"0"2"-2723,0 7-302,-7 0 1,-2 0-191,-8 0 0,1 2 227,0 3 1,-2 2-223,-4 4 1,4 3 99,-3-3 1,3-2 18,2 2 0,-1-2 128,1 2 1,5 1 37,1-6 275,6 6 1,-3-3-82,7 8 1,2-7 230,3 1 0,4 0-144,7 5 1,0-1-107,1-5 0,1 5-54,3-4 0,-3 3-68,4 2 0,1-5-245,-1 0 1,-1-2-530,-4 2 1,-7 1 358,1-6 359,0-1 0,-16-12 0,-6-2 0</inkml:trace>
  <inkml:trace contextRef="#ctx0" brushRef="#br0" timeOffset="1899">1119 0 8028,'9'8'2145,"5"-5"-1505,-3 8 1,3 7-143,2 9 0,2 4-128,4 1 0,-4 10 48,4 6 1,-6 1-180,-5 5 0,-4 2 0,-7-2 0,-2-6 0,-3-5 0,-4-3 0,-8-2 0,-4-2-154,-1-15 0,-7 6 171,2-5-256,4 0 0,-22-21 0,2-2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0:07.0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438 65 8056,'0'-9'2114,"7"2"-1630,-5 7-346,5 0 6,-7 0 0,-7 9 45,-4 7 1,-3 8-79,-2 8 0,-2 2-175,-4 4 1,-3 3 68,-8 8 0,1 0-154,0-1 1,-6 6-182,0 0 0,2-7 167,9-9 1,-2-6-360,8-5 1,4-3-58,7-8-107,6-7 342,-3-2 1,9-14 58,3-4 1,2 2-7,4-2 1,3 2-74,-3-1 364,4-5 0,15-15 0,4-14 0</inkml:trace>
  <inkml:trace contextRef="#ctx0" brushRef="#br0" timeOffset="384">389 81 7893,'9'0'260,"0"-1"1635,-3-5-952,-4 4-96,5-5-661,-7 7 0,0 2 56,0 3 0,5 4-38,1 8 1,-1 1 37,-5 3 0,2-1-1,3 7 1,-1 5-82,7 6 1,-6 0-248,6-6 0,0 6-297,5 0 0,0 5 251,0-5 1,-1-2 4,-4-9 0,3 2 23,-3-7 78,-4-1 99,7-5 4,-12-7-65,5-1 1,-14-8-6,-4 0 1,-3-2 87,-2-4 1,-6 5-41,1-5 0,-8-1 5,2 2 0,0-1-289,-6 6 0,4 0-495,-8 0 1,2 0 221,3 0 1,0 0-223,-1 0 1,1 0 123,-1 0 0,6 0-61,0 0 1,6 6 661,-6-1 0,7 15 0,-3-2 0</inkml:trace>
  <inkml:trace contextRef="#ctx0" brushRef="#br0" timeOffset="767">1167 65 8042,'2'-11'-114,"4"1"0,-5 4 76,5-5 0,-4 6 2044,-2-6-566,0 8-861,0-5 0,-2 8-238,-4 0 0,-3 0-113,-7 0 0,-2 13 12,-4 3 1,3 13-1,-8 3 1,1 3-1,-1 8 1,-3 2-121,3 9 1,-4 3-194,-1 8 1,7 0-105,3 0 0,6 0-202,5 0 1,6-13-291,10-4 0,9-15-644,8-1 0,7-10 787,-2-1 0,2-10 110,-2-5 1,3-5 415,-3-1 0,18-21 0,6-6 0</inkml:trace>
  <inkml:trace contextRef="#ctx0" brushRef="#br0" timeOffset="1183">1751 130 8786,'-9'7'240,"-6"4"-19,4 11 0,-8 3-226,-3 7 0,-7 8-17,2 3 1,-3 2-167,-3-2 1,6 2-3,0-7 1,7-5-224,-1-6 0,8-9-175,2-2-332,8 0 495,-4-14 425,7 5 0,1-12 0,5-1 0,-3-6 0,8 1 0,0-4 0,5-1 0,0 0 0,1 0 0,-1 0 0,22-37 0,5-8 0</inkml:trace>
  <inkml:trace contextRef="#ctx0" brushRef="#br0" timeOffset="1433">1702 130 8012,'2'-14'-1851,"3"3"1851,-3-4 0,5 6 2175,-7 0-648,7-5-1098,-5 12 0,11-3-208,-8 10 0,2 6-148,-1 11 1,-4 3 163,3 7 1,-1 2-1,1 4 0,-1-2-113,6 7 1,-6-6 10,1 0 0,3-1-828,-3 2 1,2-4 192,-1 4 0,-4-11-41,3-5 1,-3-4-513,-2-2-427,7 0 913,-5 0 567,5-7 0,-7-9 0,-29-45 0,-7-16 0</inkml:trace>
  <inkml:trace contextRef="#ctx0" brushRef="#br0" timeOffset="1633">1491 454 6016,'17'0'0,"-1"0"0,0 0 0,0 0 0,72-14 0,-34 5 0,-1 0 0</inkml:trace>
  <inkml:trace contextRef="#ctx0" brushRef="#br0" timeOffset="1925">2123 341 7994,'9'0'719,"-1"0"-322,-8 0-150,0 0-12,0 7 1,0 4-1,0 10 1,-6-3-962,1 4 1,-6 1 427,6-1 1,-6 5-494,5-5 1,-1 1 463,2-1 0,3-4 327,-3 3 0,3-10 0,-5-4 0,-2-7 0</inkml:trace>
  <inkml:trace contextRef="#ctx0" brushRef="#br0" timeOffset="2251">2302 357 7986,'0'-11'-1971,"0"0"2730,0 8 1,0-6 393,0 3-369,0 4-550,0-5 1,0 9-1,0 3 1,-2-1-290,-4 7 1,-3 0-391,-7 5 0,0 6-115,0-1 0,0 1 330,-1-6 0,1 2-210,0 4 0,2-10 139,3 4 1,-4-3 115,5 3 0,2-5 142,3 0 392,-4-8-367,7 5 1,2-3 9,11 0 1,3 1 647,3-6 1,-1 0-210,0 0 1,0 0-48,0 0 0,1 5-405,-1 1 1,0 4-638,0-4 0,-5 5 381,0-6 277,-8 0 0,5 10 0,-8 3 0</inkml:trace>
  <inkml:trace contextRef="#ctx0" brushRef="#br0" timeOffset="2452">2577 551 7953,'16'6'316,"1"-1"0,-7 1-37,1-6 0,-5 5 261,4 0 0,-4 6 84,5-5-655,-8 6 0,4-3-403,-7 7 1,-1-1 433,-5-4 0,-46 17 0,-18-1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0:15.9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1 263 11641,'9'0'660,"5"8"-455,-3 2 1,-2 7-556,2 4 0,-2 3 220,1 3 1,3 3-293,-8-3 0,3 4 105,-3 1 1,-3-5-58,3 0 0,2-7 128,-1 2 1,1-4-85,-2-2 129,-3-7 1,13-2-56,-5-7 0,1 0 500,5 0 1,-3-7-125,9-4 0,-2-3 522,1-3 0,-1-6-226,7-4 1,-7 2 176,1-2 0,-1 5-247,2-5 1,-10 0-153,5-5 1,-7 5-97,1 0 0,-4 2-193,-7-3 0,0-2 29,0 3 1,-1 3 90,-5 3 0,3 8-377,-8 2 1,0 6-183,-5-6 1,0 8-404,-1-3 1,3 6 343,3 6 593,-3 3 0,19 50 0,-3 11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0:20.9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308 64 7988,'0'-17'-609,"0"7"2215,0-1-509,0 7-337,0-10-586,0 12 0,-7-3 0,-4 10 0,-10 11 61,-6 11 0,-4 6 0,-1 4 0,-1 7-98,1 10 1,0 1 73,-1 5 0,10 3-535,6-4 0,8-1-141,9 1 1,2-12-324,4 2 0,10-19 43,11-3 1,5-7-1266,6-4 2010,4-7 0,14-25 0,8-11 0,5-4 0,1-1 0</inkml:trace>
  <inkml:trace contextRef="#ctx0" brushRef="#br0" timeOffset="725">665 177 8004,'0'-9'921,"7"2"-561,-5 7 1,5 2-263,-7 3 1,0 4 66,0 7 1,-2 8-146,-3 3 0,-2 5 72,-4 6 0,-4-4-204,5 4 0,-3 1-376,2-1 0,-1 6 256,6-7 0,-5-4-129,6-6 0,-6-7-124,6 1 61,-1-3 424,-1-9 0,13-30 0,-5-15 0</inkml:trace>
  <inkml:trace contextRef="#ctx0" brushRef="#br0" timeOffset="1058">827 226 8004,'2'-9'1507,"3"3"-832,-3 4-132,5-5-405,-7 5 1,-2-3-149,-3 10 1,0-1-257,-12 7 1,5 0 247,-10 5 1,4 0-164,2 0 0,-6 0-141,1 1 1,-1-1-140,6 0 0,1 0 219,5 0 1,-5-1 86,4-4 1,4 3-158,2-3 141,3-4 0,9 6 617,4-8 1,5 6-204,6-6 0,-2 2 402,7-1 1,-6-3-275,6 8 1,-5-2-213,5 2 0,-7 4 21,1-5 1,-3-1-9,-1 2 0,-7 0-74,1 5 1,-2-5-62,2 0-37,-4-8 0,-14 5 0,-2-8 0</inkml:trace>
  <inkml:trace contextRef="#ctx0" brushRef="#br0" timeOffset="1441">1119 80 8004,'16'0'-165,"-2"2"500,-3 3 0,3-3 521,-3 3 1,-2 2-330,2-1 0,0 12-83,5-2 1,0 11-146,0 0 0,-1 11-63,-4 5 1,-4 6-212,-7 5 0,0-4 84,0 4 1,0-5-513,0-6 0,-13-3-97,-3-8 1,-4-1-327,4-4 0,0-4 211,0-7 1,-1-7 614,1-3 0,-29-19 0,-7-5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2:25.1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204 422 7766,'-16'-9'-819,"6"1"1,1 3 874,3-1 273,4 0-216,-5 6-242,7 0 236,0 0-60,0-7-47,0 5 0,0-8-14,0 5 1,0 1 562,0-7-113,0 7 103,0-11-246,0 5 0,0-1-14,0 0 0,0 5 37,0-5 1,0 5 165,0-5-210,0 7 1,0-5 151,0 3-420,0 4 1,1-5 158,5 7-44,-4 0 0,7 9-14,-3 8 0,-2 2-113,7 9 1,-1 6 11,1 6 1,4 7 52,-4-2 0,-1 4-61,1 2 0,-5-2 55,5-4 0,-7 2-144,1-7 1,3-6 60,-2-6 0,-1-13 80,-5 2 247,0-11 462,0 1-621,0-22 1,6 2-9,0-15 0,1-1 124,-1-5 0,3-1 91,8-5 0,0-3-498,0-8 0,2-2-111,3-3 1,-3 1-269,4-7 0,-4 0 184,-2-6 1,-2 13-159,-4 4 0,-3 13 2,-8 5 301,0 6-111,0 18 0,0 3 69,0 12 0,0 3-378,0 8 0,0 6 204,0-1 0,0 7-113,0-7 0,0 7 534,0-7 0,0 1 0,-46 16 0,-10 7 0</inkml:trace>
  <inkml:trace contextRef="#ctx0" brushRef="#br0" timeOffset="283">1 490 10082,'17'0'829,"0"0"0,9 0-454,8 0 0,4-2-387,13-3 0,-2-3 89,13-3 1,-6-4-714,7 3 1,-14 3 356,2-2 1,-14 7-2114,-3-2 717,-7-3 1675,-18 7 0,-32 2 0,-14 9 0</inkml:trace>
  <inkml:trace contextRef="#ctx0" brushRef="#br0" timeOffset="709">1052 219 6158,'2'-10'859,"4"5"1,-4 1 83,4-2-251,-5 4-555,-1-5 1,6 9 34,0 3 1,-1-1 0,-5 7 0,0 6 43,0 6 1,0 5-1,0-5 1,-1 9-134,-5 2 1,2 0 37,-7 5 0,5-1-393,-5 2 0,1-5 182,-1 5 1,-2-4-513,7-2 1,-7-8 302,2-3 0,3-4-123,3-3-88,-5 1 1,6-7-1191,-7-4 1700,7-5 0,-3-2 0,7-5 0,0-4 0,0-7 0,7 1 0,26-32 0,12-12 0,5-5 0,1 0 0</inkml:trace>
  <inkml:trace contextRef="#ctx0" brushRef="#br0" timeOffset="1051">1358 253 7774,'0'-12'-979,"0"1"2461,0 7-663,0-3-352,0 7-16,0 0-520,-8 7 1,-1 3 109,-8 7 0,0-2-249,0-4 1,0 4 47,0-4 1,0 4-53,0 2 0,-6-2 84,1-3 0,5 3 83,6-4 1,1-1 159,-1 1 0,-2-5-68,7 5 0,0-5 406,6 5-271,0-7 1,2 11 184,4-4 1,3-2-3,8 3 1,6-3-17,0 2 1,-1 5-168,-5-5 1,0 4-87,0 2 0,0 0-138,0 0 1,0-2 64,0-4 0,-6 4-96,0-3 0,-5-3 18,5 2 1,-5-1-728,5 1-160,-7-3-532,4-8 846,-8 7 3,0-5 625,7 6 0,-12-24 0,3-2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2:27.9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10482,'10'7'1749,"3"5"-1686,-7 10 1,5-1-294,-5 7 1,5-5 218,-5 5 1,-1-5 10,-5 5 0,-30 38 0,-8 15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2:43.630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31 125 7891,'-8'7'325,"-1"-5"194,4 3 139,3-4-124,-5-1 169,7 0-310,0 0 1,7 0-68,4 0 0,2 0 4,3 0 0,6 0-70,4 0 0,5 0-36,6 0 1,2-1-66,8-4 0,0 3-133,-1-3 1,6-2-185,0 2 0,-2-1-561,-9 6 1,-3 0-128,-6 0-413,-1 0-480,-7 0 1205,-9 0 0,-9 0-97,-12 0 1,-2 2 630,-8 3 0,-48-3 0,-12 5 0</inkml:trace>
  <inkml:trace contextRef="#ctx0" brushRef="#br0" timeOffset="334">47 311 8593,'2'9'1852,"3"-4"-1458,-3-3 0,11-2 10,-2 0 0,8 0 127,2 0 1,8 0-327,2 0 1,5 0 18,6 0 1,3 0-286,-4 0 1,4 0 113,2 0 0,-3 0-294,-2 0 0,-4 0-219,-7 0 102,0 0 1,-7 0-697,-3 0-903,-11 0-1069,-3 0 3026,-21 0 0,-10 0 0,-15 0 0</inkml:trace>
  <inkml:trace contextRef="#ctx0" brushRef="#br0" timeOffset="667">591 1 9915,'10'0'1375,"1"0"0,-6 0-741,5 0 1,1 0 7,4 0 1,1 6-232,-1 5 0,1 3-103,-1 1 1,1 1-85,-1-1 1,1 1-97,-1-1 0,-1 6 15,-3 0 1,1 5-122,-7-6 0,0 8-40,-5-2 0,0-2-301,0 2 0,-7-5-47,-3 5 0,-9-2-346,-2 2 0,-7-2-757,3-3 0,-5-4 656,-1 4 0,0-4-824,0-2 1637,7 1 0,-12 13 0,3 4 0</inkml:trace>
  <inkml:trace contextRef="#ctx0" brushRef="#br0" timeOffset="1670">1710 187 11505,'10'0'359,"1"0"1,-1 0-138,6 0 1,4 0-178,1 0 0,0 0 36,-6 0 0,6 0-92,0 0 0,-1 0-1,-4 0 1,0 0 109,-1 0 0,-5 0 17,1 0 0,-6 0 154,5 0 19,-6 0 28,3 0-165,-7 0 0,0 2-3,0 3 1,0 4 15,0 6 0,-2 1-88,-3-1 1,3 6-10,-3 0 0,1 6-17,-1-1 1,4 4-139,-5 1 0,5 1 80,1 5 1,0-4-42,0 3 0,0-3 106,0-2 0,-2 0-32,-3 0 1,3-2-1,-3-3 0,3-3-67,2-8 1,0 1-113,0-1 0,-2-6-8,-3-4-24,3-3 0,-11-2 107,2 0 0,3 0-42,-3 0 0,1 0-275,-6 0 0,1 0 78,-1 0 0,-4-2-359,-1-3 1,0 3-118,6-3 0,-1 1-302,1-1 0,-1 4 1096,0-5 0,1-2 0,-1-1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1:44.4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267 31 6164,'0'-8'1354,"0"1"-961,0 7 799,0 0-959,0-7-63,0 5 91,0-5 98,0 7 451,0 0 0,0 7-701,0 4 0,0-1 12,0 6 0,-6 3 134,1 12 1,-7 7-110,1 4 0,-9 17 132,-7 9 0,0 9-344,0 7 1,-2-4 178,3 3 0,3-10-54,2-5 1,6-7-217,4-9 0,4-8 268,7-18 56,0-3-1842,0-15 1008,0-1 0,0-8-37,0-5 0,0 3-36,0-7 8,0-1 1,0-5 731,0 1 0,7-50 0,2-11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3:02.499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63 11365,'16'0'1704,"1"0"-1601,4 0 0,-2 0 56,7 0 0,0-6-137,5 1 1,5 0-343,0 5 0,7-2-1460,-1-3 1780,-4 3 0,27-18 0,1 2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3:11.872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0 281 7714,'9'-7'1478,"-2"5"-973,0-5-229,1 7 1,8 2-71,-1 3 1,-1 4-214,-3 6 0,2 2-56,-2 4 0,1-2-59,-2 7 0,2-2-78,-7 2 0,6 3-248,-6-3 1,0-1 98,-5 0 0,5-6 95,1 2 1,-1-4-244,-5-1 462,0-7 1,1-3 289,5-6 1,-3 0 14,7 0 1,-4-8 265,4-8 0,2-1-214,9-9 0,-4 0 51,4-5 1,1 0 81,-1 0 1,0-2-112,-6-3 1,-1 3-317,-4-3 0,2 3 119,-6 2 0,-1 0-156,-5 0 0,-2 1-135,-3 5 0,1 2-128,-6 8 1,0 6-224,-6 4 126,1 3 1,-1 4-1662,1 3 2030,6 4 0,2 48 0,7 10 0</inkml:trace>
  <inkml:trace contextRef="#ctx0" brushRef="#br0" timeOffset="425">855 47 7731,'0'-10'399,"0"0"17,0 6 103,0-10 1,-2 13 344,-3-4-619,3 3 0,-11 2-78,2 0 0,-3 7 0,-1 3 0,-1 11-30,1 5 0,-6 8-106,0 3 0,1 6-242,4-2 1,2-1 145,4 1 1,-2-1-727,7 1 0,-1 3 78,6-8 0,7-2-186,4-8 0,2 2 237,3-7 662,6-8 0,30-13 0,14-8 0</inkml:trace>
  <inkml:trace contextRef="#ctx0" brushRef="#br0" timeOffset="675">1119 467 13307,'0'-9'-885,"0"3"1,-14 12 0,-3 3 0</inkml:trace>
  <inkml:trace contextRef="#ctx0" brushRef="#br0" timeOffset="966">1414 110 7731,'9'-7'1424,"0"5"-296,-4-3 0,-2 3-516,8 2 1,-1 7-270,6 3 0,-1 4 41,1 2 0,-1 4 220,1 1 1,-1 7-208,1-2 1,-2 8-133,-4 2 0,-3 1-681,-7-6 1,0 5-1765,0 0 2180,-7 1 0,-43 1 0,-17 1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3:06.949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1 465 7437,'0'-9'1415,"0"0"-970,0 4 4,7 3-117,-5-4-1,4-1-76,1 5-304,-5-5 68,12 7 66,-12 0 1,10 2-209,-7 3 1,0 4 63,-5 6 1,0 2-139,0 4 0,0 1-51,0 4 1,0 4-33,0-4 1,0-2 130,0 2 0,0-2 47,0 2 0,0-4 39,0-6 1,0-6-45,0 1 428,0-8 1,2 4-29,3-7 1,2-2 114,3-3 0,6-9-215,-1-7 0,1-6-58,5 1 1,1 2-114,-1-2 0,6 0-260,-1-5 0,-3 5 55,-3 0 1,3 9 72,-2 1 1,-2 1-413,-9 4 372,4 4 0,-11 2 84,8 10 0,-8-1 6,2 6 1,-3 2 108,-2 9 1,0-4-92,0 4 1,0 1-6,0-1 1,0 0-35,0-6 1,0 1 52,0 0 1,0-1-230,0 1 117,0-1 54,7 1 0,2-2 61,6-4 0,1-3 150,-1-7 0,2 0-86,4 0 1,-4-7-29,4-3 0,-4-4 34,-1-2 0,-1 1-42,1-1 0,0-1 164,-1-4 1,1 4-7,-1-4 0,-1-1 85,-4 1 0,2-5-30,-6 5 1,-1 1 470,-5 4-83,0 1 205,0-1-546,0 7-68,0 2 0,-5 9-387,-1 3 1,0 4 50,0 7 1,5 1-87,-5 4 1,5-4 3,1 3 0,0 3-60,0-2 0,0 1 51,0-1 1,0-4-101,0 4 0,5-4-111,0-1 1,7-1 103,-1 1 0,4-2-388,6-4 1,-4-3 726,4-7 0,3 0 0,28-28 0,13-6 0</inkml:trace>
  <inkml:trace contextRef="#ctx0" brushRef="#br0" timeOffset="607">1213 527 7987,'0'-9'856,"0"2"1,0 5-285,0-3-240,0 4 0,0-8-108,0 4 0,0 1 224,0-6-108,0 7-276,0-11 0,-2 12 114,-3-3 1,2-2-113,-8 2 1,1 0-276,-5 5 1,-1 6 150,0 5 0,1 3-496,-1 1 0,-3 8 90,4 2 1,-4 0-106,8 1 1,-1-2 267,2 2 0,3 1-351,7-6 495,0 0 1,7-7 99,3-4 0,4-3-176,2-7 0,1 0 53,4 0 0,-4-7 1148,4-3 1,-4-4-463,-1-2 0,-1-5 49,1 1 0,-1-3-153,1 3 0,-2 2-4,-4-2 0,-1 4 456,-4 6 192,-4-4-819,6 12-61,-7-5 0,0 16-148,0 6 0,-5 8 186,0 8 0,0 9 266,5 6 1,0 8-253,0 8 1,0 7-65,0 4 0,0 4-377,0 6 1,0-3 36,0 2 1,0-9-207,0-6 0,-2-4 251,-3-6 1,1-7-588,-6-14 0,0-7 152,-6-13 0,1-8-113,-1-2 1,-5-6 317,1-6 0,-1-2 153,5-8 1,-1-1 353,-4-4 0,2-5-82,-7-10 0,6 2-38,-6-8 0,9-5-95,1-4 0,2-8-741,9 2 1,2-3 155,8-3 1,10 1-377,11 0 970,10 0 1,5 24 0,7 0 0,5-2 0,1 0 0</inkml:trace>
  <inkml:trace contextRef="#ctx0" brushRef="#br0" timeOffset="1426">1508 294 7824,'0'-9'862,"0"-5"-228,0 12-363,0-4 0,0 4 60,0-3 1,0 3-168,0-5 1,0 14-107,0 3 0,0 4-39,0 2 1,0 4 33,0 1 0,-5 7-242,0-2 0,0 8 18,5 2 1,0 1-50,0-6 0,0 0 157,0 0 0,0-5 24,0 0 0,2-7-244,3 1 0,-2-4-253,8-6 0,-1 2 397,6-6 1,1-1-14,4-5 0,-4-7 478,4-3 0,-4-4-114,-2-2 1,6-5 30,0 1 1,-1-6 9,-4 5 1,-2-5 68,-4 5 0,2 1 37,-7 4 1,6 1-122,-6-1 1,2 8-141,-2 2 160,-3 5-255,5 1 0,-7 1-12,0 5 0,0 2-102,0 8 1,0 4 61,0 1 1,0 2-82,0-3 0,5-2 22,0 2 0,5-2-139,-4-3 1,1-1-171,-2-4 0,2 4 177,3-4 0,4-3-193,-4-1 1,-1-5-101,1-1 1,-5 0 532,6 0 0,6-27 0,7-8 0</inkml:trace>
  <inkml:trace contextRef="#ctx0" brushRef="#br0" timeOffset="1725">1757 138 7791,'-15'0'768,"4"5"-526,1 1 0,6 0 156,-1 0 0,3-3-236,2 7 1,0-4-51,0 4-73,0 0 78,7 6 0,2-2-41,7-4-48,-1-3 1,1-7-126,-1 0 1,1-2 47,-1-3 1,-4 2 45,-1-8 0,-5 1-26,6-6 0,-8 1 1,2-1 0,-3 1-669,-2-1 495,0 1 1,0-1-187,0 1 1,-2 6 3,-3 4 384,3 3 0,-46 44 0,-4 9 0</inkml:trace>
  <inkml:trace contextRef="#ctx0" brushRef="#br0" timeOffset="2298">2192 542 7791,'0'-10'0,"0"0"0,0 4-86,0-4-43,7 0 0,-5-6 1185,3 1 1,-3 4-440,-2 1 1,0 5 121,0-6-506,0 8-264,-7-4 0,-2 7-19,-6 0 1,-1 2-247,1 3 1,-1 4 36,1 6 0,-4 6-283,3 0 1,-3 4 113,9-4 0,1 5 93,-1-5 0,6-1 59,-1-4 1,3 0-189,2-1 598,0 1 0,7-8 37,4-3 1,2-3 182,3-2 1,-1-2-136,1-3 1,5-3 113,-1-8 1,1 1-45,-5-1 1,-1 0-54,1 1 1,-6-1 216,1 1 0,-3 4-126,3 1 1,-3 7-96,-3-3 1,-1 5-59,6 1 1,-6 1-93,1 5 1,-3 4 39,-2 11 1,0 3-155,0 7 0,0 9-3,0 6 1,-2 8 64,-3 8 1,3 12 397,-3 4 0,3 3-259,2-3 0,0-6 158,0 1 0,0-4-273,0-2 1,0-6-232,0-15 1,-2-6 18,-3-4 1,2-6-601,-8-10 416,1-6 0,-6-15 80,1-5 0,-6 1-126,0-10 0,1 1 237,4-12 0,-5 4-186,1-10 0,-1 0-44,5-10 1,3-10-211,2 1 1,8-10-22,13-6 1,2-2 611,14-4 0,10 17 0,13-9 0,3 0 0,4-5 0,0 0 0,1 1 0</inkml:trace>
  <inkml:trace contextRef="#ctx0" brushRef="#br0" timeOffset="2626">2565 418 8005,'0'-9'938,"0"2"1,0 6-128,0-4-153,0 3-398,0-5-134,0 14 0,0 1-133,0 8 1,0 0 12,0-1 0,0 6-207,0 0 1,0 4 158,0-4 1,0 0-27,0-6 1,0 1-318,0-1 0,5 1-181,1 0-835,6-1 0,-4-6 1401,8-4 0,20-52 0,6-13 0</inkml:trace>
  <inkml:trace contextRef="#ctx0" brushRef="#br0" timeOffset="2924">2519 45 7780,'-11'10'-64,"1"1"1,6-6 206,-1 5 1,-2-5 237,2 6 1,0-1-213,5 6 0,0-6-106,0 0 186,0 1-130,0 4 0,7-1-43,3-4 1,-1-3 185,1-7-134,1 0 1,4-1-64,1-5 0,-6 3-9,0-7 0,-1-1 26,1-4 0,-3-6-6,-7 0 1,6 1-78,-1 4 0,0 1-179,-5-1 0,0 6-1184,0-1 1016,-7 1 1,4 1 347,-8 4 0,-20 72 0,10-23 0,1-1 0</inkml:trace>
  <inkml:trace contextRef="#ctx0" brushRef="#br0" timeOffset="3408">2876 185 11357,'0'15'192,"-5"6"-104,0 0 0,0 6-191,5-1 0,0 4 126,0 1 1,-2 0-133,-3 0 1,3 0-68,-3 0 1,3-7-162,2-3 0,0-4 117,0-1 0,0-6-47,0 1 518,0-8 0,0 2-25,0-10 1,2 0-21,3-11 1,-2 4-173,8-9 0,1 2 29,9-1 0,-4 3-28,4-4 1,-4 5-139,-2 6 0,1-2-4,-1 7 0,1-1 50,0 6 0,-1 2 75,1 3 1,-3 4-83,-2 7 0,1 1 4,-7 4 1,0-2 18,-5 6 0,0 0-1,0 0 1,0 3-41,0-7 1,-7 5-329,-3-6 283,-4 1 48,-8-5 0,-1-8 66,-3-2 1,4-5-59,6-1 1,-4 0-37,-1 0 0,0-1-89,6-5 0,1 3-194,3-7 0,-2 4 43,2-4 347,-3 0 0,20-13 0,4-1 0</inkml:trace>
  <inkml:trace contextRef="#ctx0" brushRef="#br0" timeOffset="3834">3327 231 8030,'0'-8'2122,"0"1"-1818,0 7 1,0 2-93,0 3 0,0 3-25,0 8 0,0 1-43,0 4 0,0 3-102,0 7 0,0 0-44,0 0 0,0 2-295,0 4 0,0-6 20,0 0 0,0 0-298,0-5 0,2-4-126,3-1 0,-4-4 278,5-1 0,2-6-109,3 0 1,-3-6 531,3 1 0,-1-5 0,6-5 0,34-38 0,8-16 0</inkml:trace>
  <inkml:trace contextRef="#ctx0" brushRef="#br0" timeOffset="4231">3607 449 7756,'-9'0'2176,"2"0"-1910,7 0 0,0 2-177,0 3 1,0-2-274,0 8 36,0-8 1,2 9 153,3-6 1,-2 0-55,8 0 1,-1-5-87,6 4 0,-6-3 91,0-2 1,1 0 78,4 0 0,1-5 15,-1 0 1,1-7 33,-1 1 0,-4-1 18,-1 2 1,-1-4 115,1 4 1,-3-4-43,-7-2 0,0 6-55,0 0 0,-2 6-81,-3-1 1,-3 3-123,-8 2 1,0 0 32,1 0 0,-6 9-163,0 7 0,1 1 105,4 9 0,6-6 20,-1 6 1,8-2 100,-2 2 0,3 2-66,2-7 1,0 5 156,0-6 0,7 1 57,3-5 0,4-1 147,2 1 1,4-2-335,1-4 1,5-3-423,-5-7 1,6 0 196,-1 0 249,-3 0 0,13-28 0,-3-6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3:14.849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125 0 7266,'8'0'-147,"-1"7"1,-9 0-189,-3 4 335,3 2 0,-60 51 0,28-21 0,-1-1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3:15.414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227 63 7804,'0'-11'0,"0"1"0,0 5 415,0-6 88,0 8-252,0-11 1,-2 12-70,-3-3 1,1 3-67,-6 2 1,-1 2 9,-4 3 0,-1-1-140,1 6 1,-1 0-97,1 6 1,1 0 67,4-1 1,-3 1 48,8-1 0,0 1 86,5-1 1,0 1-9,0-1 1,2 1 64,3-1 0,4 1 165,6 0 0,1-1-193,-1 1 1,1-1-24,-1 1 0,1-6-291,-1 0 0,-6 1 95,-4 4 1,2 1-401,-2-1 271,1 1 1,-12-1 46,1 1 0,-7-7-44,2-4 1,-4 2-15,-2-2 0,-4 0 144,-1-5 1,0 0 36,6 0 0,-1-2-230,1-3 1,-1-2 59,1-3 0,4-2-927,1 7 1153,6-7 0,18-11 0,12-10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3:15.639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16 1 9337,'-16'46'0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3:15.967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63 1 13404,'0'15'200,"-5"1"-77,-1-1 0,0 2-138,0 4 1,5 3 16,-5 7 1,0 2-235,0 3 1,-1-3-49,2 4 0,4-6-294,-5-5 1,5 1-337,1-6 0,0 0 379,0-6 1,1 1-57,5-1 0,-3-6 104,7-4 0,1-3-262,4-2 745,1 0 0,41-55 0,-24 20 0,1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3:16.156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16 0 8121,'-8'0'2221,"1"0"-2502,28 0 1,-8 0-258,18 0 0,2 0 538,4 0 0,54 0 0,-41 0 0,0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3:23.472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32 32 7936,'-9'0'1067,"2"0"-470,7 0-40,-7-7-1,6 5-152,-6-5 55,7 7-317,0 0 0,7 0 87,3 0 1,6 0-186,4 0 0,4 0-102,8 0 0,-1 0-177,0 0 0,0 0 122,0 0 1,-2-5-125,-3 0 1,2 0-1131,-8 5 0,1 0-436,-5 0 1465,-8 0 1,-2 0 337,-12 0 0,-51 13 0,-19 5 0</inkml:trace>
  <inkml:trace contextRef="#ctx0" brushRef="#br0" timeOffset="251">203 47 14286,'0'16'396,"-2"1"-232,-3 4 0,1 3-131,-6 7 1,5 0 21,-6 0 1,3 5 49,-2 1 1,-4-1-1,3-5 1,4-2-168,2-3 0,-2-3-490,2-8 187,0 1 1,5-6-942,0 1 173,0-8 250,0 4 1,0-9-769,0-3 1651,0 3 0,0-25 0,0 1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3:21.218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94 63 7989,'0'-9'0,"1"-3"834,5 7 239,-5-7-484,6 10 0,-5-10 313,3 7 58,-3 0-497,5 5-387,-7 0 0,0 1 68,0 4 0,-2 4 91,-3 7 0,1 1-252,-6 4 0,5-2 54,-6 7 0,1-1-367,-5 7 0,1-3-38,3-3 1,-1 3-117,7-3 1,-5-2 103,5 2 0,-1-5-228,6 5 0,0-7 147,0 1 1,7-7 76,4-3 0,8-1-188,1 1 1,6-3 94,-5-7 1,7 0 476,-2 0 0,37-55 0,-25 20 0,-1 0 0</inkml:trace>
  <inkml:trace contextRef="#ctx0" brushRef="#br0" timeOffset="187">78 203 10488,'16'0'-498,"1"0"519,4 0 1,3 0-22,7 0 0,48-7 0,-33 2 0,0 1 0</inkml:trace>
  <inkml:trace contextRef="#ctx0" brushRef="#br0" timeOffset="641">467 203 7645,'7'8'481,"-6"-1"-188,13-7-13,-5 0-133,6 0 0,1 0-22,-1 0 0,-4 0 14,-1 0 0,0-5 11,6 0 0,-6-7-20,1 1 1,-8 3 37,2-3 0,2 6-34,-2-5 1,1 5-125,-6-6 0,-2 8-33,-3-2 1,1 3-136,-6 2 0,-1 0 120,-4 0 0,-6 7-107,1 3 1,-1 4-124,5 2 1,1-1 42,-1 1 1,1 4-30,-1 1 1,7 5 20,4-5 1,4 1 238,1-1 0,0-4-67,0 4 0,3-4 17,7-1 0,1-8-100,9-3 1,3 2 8,-2-1 0,5-1-396,-6-5 1,6 0 530,-5 0 0,48-42 0,-31 16 0,0 0 0</inkml:trace>
  <inkml:trace contextRef="#ctx0" brushRef="#br0" timeOffset="947">979 156 7949,'0'-9'1423,"0"1"-601,0 3-293,-6 3 0,2-5-345,-6 7 1,5 0 46,-6 0 0,6 0-239,-5 0 1,1 7 94,-1 3 1,-4-1-268,4 1 0,1 1 77,-1 4 0,6 1-109,-1-1 1,3 1 23,2-1 1,0 1 114,0-1 1,0 1 392,0-1 1,5 1-92,1-1 1,4 1-114,-5 0 0,0-1-86,-5 1 0,0-6-176,0 0 209,0 1-186,0 4 0,-1-6-49,-5-4 1,-2 2-343,-8-2 1,1 0-341,-1-5 0,1-1 336,-1-5 0,-5 3-679,1-7 1197,-1 6 0,12-30 0,2-1 0</inkml:trace>
  <inkml:trace contextRef="#ctx0" brushRef="#br0" timeOffset="1489">1259 63 9999,'0'-9'2787,"0"2"-2556,0 7 0,-1 5-175,-5 1 1,3 7 7,-7 3 0,4 1-18,-4 9 0,1-2-115,-1 2 1,-2 4-462,7-5 0,0 5 176,5 1 0,-6-5-183,1 0 0,0-7 220,5 1 0,5-2 89,0-3 1,7-1 268,-1-4 1,3-3-2,1-7 0,6 0 18,0 0 0,5-7-31,-6-3 1,8-6 157,-2-4 1,-2 1-96,2-7 1,-2 2-34,2-2 1,-4-2 93,-6 7 1,-6 1-127,1 4 0,-8 1 541,2-1-200,-3 1-309,-2 6 1,-2 2-167,-3 7 0,3 2-282,-3 3 1,-2-2 166,2 8 0,-5-1-74,5 6 1,-1-1 303,6 1 1,0-1-94,0 1 1,0-1 514,0 1 1,2-1-219,3 1 0,-1-6 164,6 1 1,-1-1-73,1 6 0,2-1-6,-7 1 1,2-6-8,-2 0-638,-3 1-231,5 4 1,-9-1 313,-3-4 0,-3 3-890,-8-8 0,-1 0-2,-4-5 1158,4 0 0,-61-28 0,-7-6 0</inkml:trace>
  <inkml:trace contextRef="#ctx0" brushRef="#br0" timeOffset="1671">1119 140 9102,'0'-8'-967,"2"1"967,3 7 0,59 7 0,21 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1:48.3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63 63 7874,'0'-16'475,"2"6"387,3 0-506,-3 6 0,12-5-101,-4 4 0,-1 3-33,1-3 0,1 3-164,5 2 1,-1 2-59,1 3 1,0 4-179,-1 7 1,-1-1 129,-3 1 1,1 0-60,-7 0 0,0 4-124,-5 1 0,-1 0-191,-5-5 1,3 0-193,-8-1 1,-1 6 237,-9 0 1,4-5-127,-4-6 1,-2-1 501,2 1 0,1 4 0,-24-19 0,-6 3 0</inkml:trace>
  <inkml:trace contextRef="#ctx0" brushRef="#br0" timeOffset="677">330 314 7930,'0'9'0,"1"3"-464,5-7 244,-5 0 207,6 2 0,-5-5 164,3 3 224,-3-3-58,12-2-180,-5 0 1,6-7-17,1-3 0,-6-4 8,1-2 1,-1 0-39,6 1 0,0-6-5,-1 0 1,1-7-166,0 2 1,-2 1 45,-4-1 1,4 2-159,-4-2 0,-1-2 57,2 7 1,-8 5 93,2 6-164,-3 6-38,-2-3 0,-2 9 71,-3 3 0,2 4-110,-8 7 0,8-1 260,-3 1 1,-1 0-182,2 0 425,0-1 43,5 1 3,0 0 1,0-6-104,0 0 0,2-6 84,3 1 1,-2-3 78,8-2-15,-1 0 0,6 0-144,0 0 0,-6 0-9,1 0 0,-6 2-114,5 3 1,-4-3-22,4 3 1,-7 4-129,3 1 0,1-1 142,-2 1-44,0 1 1,-5 4-89,0 1-335,0 0-57,0-1 163,0 1-62,0 0 1,2-8-39,3-2 1,-1 0-289,6 0 709,-7-1 0,46-26 0,3-5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3:20.467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78 187 8029,'0'-11'654,"0"1"0,1 1 73,5-1-189,-5 3-270,6 7 1,-5 0-61,3 0 0,-1 7 0,6 3 0,-5 11-197,6 5 0,-6 5 83,5 5 1,-5-1-457,6 6 0,-6-1 102,5 1 0,-5-1-49,6-4 0,-6-3 29,5 3 0,-6-5-55,1-5 0,2-3-29,-2-8 211,0-6 1,-5-2 1,2-14 3,3-3 1,-3-4 1265,3-2 0,-2-6-482,3-4 1,-3-5-210,7-5 1,1 1-163,4-6 0,1-1-284,-1-5 0,3-1-17,2-4 0,5 4-439,6-4 1,-5 6-88,-1 4 1,-7 11-116,-3 10-221,1 11 238,-14 3 1,4 16-865,-6 6 1524,-6 1 0,-31 48 0,-13 3 0</inkml:trace>
  <inkml:trace contextRef="#ctx0" brushRef="#br0" timeOffset="264">0 357 8746,'9'0'1396,"-1"0"-1035,-3 0 0,4-1 95,7-4 1,4 3-138,1-3 0,14-2-44,1 2 1,7-2-327,4 1 1,-1 3-360,1-7 1,-2 4-1000,-4-4 0,-4 7 158,-12-3 1251,-2 5 0,-35 8 0,-7 1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3:32.158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47 1 7941,'5'10'1102,"1"0"-316,-3 2 1,0-3-196,3 1-593,-5 1 1,8 4 92,-4 1 0,-3-1-455,3 1 364,-3-1 0,-44 29 0,-9 6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3:37.084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62 109 8029,'9'-1'520,"-4"-4"0,-1 3 215,1-3-114,-3 3 1,5 2-165,-7 0-228,6 7 0,-4 7-66,3 6 0,-3 3 76,-2-2 0,5 3-302,0 7 0,2 5-36,-1 0 1,-5 1 12,4-6 1,-1 0-120,1 0 0,-3-2-226,3-3 1,2 2 105,-2-8 1,2-1-358,-2-8 512,-3 3 0,7-13 17,-4 5 1,-2-5 268,8-1 1,-6-7-52,5-3 1,-5-4 324,6-1 1,-6-8-126,5-3 1,1 2 26,4-2 0,1-1-358,-1-10 0,1 4 104,-1-3 0,6-3-154,0-3 1,-6 4 10,-4 2 0,-3 3 45,3 2 1,1 2-181,-7 3-213,0 3 76,-5 15-438,0 1-160,0 20 0,-5-2 975,0 10 0,-28 30 0,-2 8 0</inkml:trace>
  <inkml:trace contextRef="#ctx0" brushRef="#br0" timeOffset="298">0 358 8003,'11'0'392,"-1"0"0,-5 0-27,6 0 0,-6-2 15,5-3 0,7 3-33,9-3 1,4-2 77,1 2 1,7-5-452,3 5 0,2-1-337,-1 6 0,1-5-1012,-7 0 1,-5 0 1374,-5 5 0,-28 7 0,-1 1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3:38.30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109 47 7995,'0'-10'-1277,"0"-1"2835,0 8-395,0-11-708,0 12 1,2-5 103,3 7-324,-4 0 1,6 2 48,-7 3 0,0 4-49,0 6 1,-1 6-28,-5 0 0,3 7 28,-7-3 0,1 5-207,-1 1 0,-2 0-84,6 0 1,-6-5-164,2 0 0,1-2-55,-1 2 1,7 2-213,-3-8 0,-1-4-609,2-6 721,0 1 0,5-1-1779,0 0 1552,0-6 1,0 1 599,0-10 0,28-38 0,6-16 0</inkml:trace>
  <inkml:trace contextRef="#ctx0" brushRef="#br0" timeOffset="359">373 63 7982,'0'-9'828,"0"2"1,2 2 388,3 0-57,-3-1-427,5 6-649,-7 0 0,-2 0 91,-3 0 0,1 2-119,-6 3 1,0 4-303,-6 7 1,0-1 208,1 1 0,-6-3-593,0-2 0,1 3 264,4-4 1,1 4 57,-1 1 1,1-4 158,-1-1 1,7-5 379,4 6-85,3-8 95,2 11 1,7-11 512,4 8 1,4-8-297,6 2 0,-4 4 103,4 1 0,1-1-119,-1 1 0,0 1-335,-6 4 1,-1 1-143,-3-1 1,2 1-146,-2-1 1,-3-4 64,3-1 1,-8 0-136,2 6 0,2-6-383,-1 1 0,-1-6-1438,-5 5 2071,0-6 0,-21 3 0,-5-7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5:28.726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249 16 9498,'0'-9'2563,"0"3"-2006,0 6 477,0 0-777,0 6-20,0-4 1,0 12 91,0-4 1,0 4-92,0 2 0,0 6 77,0 4 0,-5 7-77,0 8 0,-7 1 0,1 10 0,3 5 57,-3 5 1,-1 2-22,-9 8 0,6-6-99,-1 1 1,1-3-125,4-2 1,-1 0-118,2 0 1,-2-1 91,7-4 0,-6-5-77,6-11 1,-2 4-30,2-3 0,3-5-25,-3 0 0,-2-10 67,2-1 0,0-2 45,5 2 0,-2 2 20,-3-7 296,3-1-639,-5-4 221,7-7-126,0-2 38,0-7-1382,0 0 416,0-7 1,0 3-7,0-6 0,5 5-1906,1-6 3061,-1 8 0,2-25 0,1 2 0</inkml:trace>
  <inkml:trace contextRef="#ctx0" brushRef="#br0" timeOffset="492">669 405 7892,'0'-9'77,"0"0"1810,0 4-962,0 3-84,0-4-109,0 6-473,0 6 0,0 5 29,0 10 0,0 3-63,0 7 0,-2 0 0,-3 0 0,1 7-69,-6 3 1,1 4-104,-1 2 1,-4 0-6,4-1 0,-2-1-185,1-4 0,3-3-140,2-6 1,5-8-287,-4-4 1,3-7-681,2-3 499,0-7-1409,0 4 1364,0-14 1,0-1 226,0-8 0,2 1 562,3-1 0,10-27 0,9-7 0</inkml:trace>
  <inkml:trace contextRef="#ctx0" brushRef="#br0" timeOffset="808">653 389 7892,'0'-9'381,"7"-4"0,-5 9 15,3-6 0,-2 6-25,2-1 1,-1 3-147,6 2 0,1-5 48,4 0 1,1 0-49,-1 5 0,3 0-44,2 0 1,-1 2-46,7 3 0,-5 3-134,5 8 0,-7-4 168,2 4 1,-9-4-10,-2 8 1,-7-2-464,3-3 0,-5 1 194,-1-1 1,-5 3-210,0 2 1,-9-2 158,-1 2 0,-3-4-271,-8-6 0,2 4 9,-2-4 0,-3-3-148,3-2 1,4-3 6,1-2 0,2 5-577,-2 1 1138,4-1 0,8-12 0,11-2 0</inkml:trace>
  <inkml:trace contextRef="#ctx0" brushRef="#br0" timeOffset="1545">1026 762 9569,'0'10'-192,"0"1"-33,0-8 131,0 11 1,2-7 178,3 3 15,-3 4 1,6-10 11,-3 6 0,-1-7 135,6 3 1,-5-5 179,6-1-360,-1 0 1,6-7 70,-1-3 0,1-4-203,-1-1 1,1-1-47,-1 1 0,1-6-77,0 0 1,-1-5 137,1 6 0,-3-6-66,-2 5 0,-3 0 2,-2 6 14,-5-1-365,6 1 297,-7 6 1,-1 4-75,-5 10 1,5-2 116,-5 8 1,0-6 56,0 5-34,1 1 210,5 4 214,0 1 0,0-6-127,0 0 1,2-6 598,3 1-544,-3 4 1,10-6 42,-7 8 0,2-8 112,-2 2-78,-3 4-185,5-1 0,-5 8-16,3 0 1,-4-6-294,5 0 137,-5 1 1,1 2-96,3-2 0,-3-3 50,3-2 1,4-5-360,1 5 1,4-3-20,1 2 1,1-3-633,0 3 1085,-1-3 0,28-23 0,7-5 0</inkml:trace>
  <inkml:trace contextRef="#ctx0" brushRef="#br0" timeOffset="2528">435 1461 9417,'9'0'1817,"-2"0"-1610,0 0 0,-4 0 52,8 0-194,-1 0-94,6 0 1,-1 2-151,1 3 1,-6-1 136,0 6 0,-6-5-77,1 6 0,-1-1-55,1 6 1,-4-1-93,5 1 0,-5-1 87,-1 1 0,-5-1-47,0 1 0,-2-6 299,2 1 0,3-6-217,-3 5 756,3-6-231,2 2-162,0-6 1,2-1 6,3-4 1,4-4 25,6-7 1,1-1-119,-1-4 0,1 4-216,-1-4 1,1-1 75,0 1 1,-1 1-326,1 4 244,-1 0 1,-4 3 73,-1 2 154,-7-3-174,4 13 50,-7-6 1,-1 9-6,-5 3 0,3 3 0,-7 8 1,4-1-17,-4 1 1,7 0-121,-3-1 1,-1 2 34,2 4 0,0-4-375,5 4 223,0-4 1,2-1 102,3-1 0,4 1-361,6-1 0,1-4-158,-1-1 1,1-6 656,-1 1 0,29-10 0,6-4 0</inkml:trace>
  <inkml:trace contextRef="#ctx0" brushRef="#br0" timeOffset="2911">1166 1399 13236,'-16'7'134,"1"4"0,-1-3-497,1 3 1,-1-1 127,1 5 1,-1 1-276,1 0 1,-1-1 155,0 1 1,1-6 120,-1 0 1,6-4 232,0 4 1,5-7-250,-6 3 767,8-5-233,-4-1 0,9 0 161,3 0 1,3 0-188,8 0 1,-6 0 19,1 0 1,-1 0-260,5 0 0,1 0 79,0 0 1,-1 5-242,1 1 1,-1 6-21,1-2-760,-1 4 0,1 1-59,-1 1 0,-1-1-283,-3 1 0,-3-2 1264,-3-4 0,4 11 0,7-4 0</inkml:trace>
  <inkml:trace contextRef="#ctx0" brushRef="#br0" timeOffset="3176">1042 1555 10263,'-9'0'1479,"2"0"-991,7 0-223,0 0 1,7 0 0,3 0 0,6 0-163,5 0 1,-2 0-195,6 0 1,1 0-183,5 0 1,6 0 206,-1 0 0,2 0-806,-2 0 0,-5 0 407,0 0 0,-1 0-826,-10 0 1,-4 0 1290,-6 0 0,-34 7 0,-3 1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5:33.962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233 31 10528,'-8'7'182,"-1"-3"0,6 6 0,-4 2 21,-2 2 1,-1 8-178,-6 4 0,-5 4-160,1 1 1,-1 2-204,6 3 0,-1-3 105,0 3 1,1-8-191,-1-3 1,6-6-166,0 2 215,6-4 292,-3-8-63,7-2 0,2-14 187,3-3 1,2-4-259,3-2 0,4 1-242,-3-1 1,2-1 166,3-4 0,-2 4 289,-4-4 0,32-44 0,1-11 0</inkml:trace>
  <inkml:trace contextRef="#ctx0" brushRef="#br0" timeOffset="223">218 16 8112,'8'-7'2870,"-1"5"-2005,-7-5-517,0 7 0,2 0-66,3 0 1,-3 2 0,3 3 0,-3-1-92,-2 6 0,2 5-114,3 6 1,-3 7-295,3-2 0,-4 3 152,-1 2 0,2 0-189,3 0 0,-3-1 120,3-4 1,-1 1-596,1-6 1,-3 5 284,3-5 1,-3-1 70,-2-4 1,0-6-959,0 1-231,0-8 1562,0 4 0,0-42 0,0-8 0</inkml:trace>
  <inkml:trace contextRef="#ctx0" brushRef="#br0" timeOffset="423">140 280 9833,'10'0'-2023,"1"0"2023,-1-7 0,61-2 0,14-6 0</inkml:trace>
  <inkml:trace contextRef="#ctx0" brushRef="#br0" timeOffset="673">575 202 13520,'0'16'-257,"0"-1"0,0 1-271,0-1 1,-5 6-658,0 0 0,-2 1 355,2-1 1,3-2-794,-3 7 1623,-4-7 0,1 17 0,-8-3 0</inkml:trace>
  <inkml:trace contextRef="#ctx0" brushRef="#br0" timeOffset="967">762 202 8546,'0'-8'3841,"0"1"-3301,0 7-369,0-7 22,0 5 1,-2-5-410,-3 7 0,1 2 203,-6 3 0,1-1-324,-1 6 1,-4-5-38,4 5 49,-4 1 1,0 4 186,4 1 0,-2-6 124,7 1 1,-1-1 496,6 6 1,0-6-176,0 0 0,0-5 214,0 6 0,7-3-181,4 3 1,3 1-371,1-7 1,1 5-499,-1-4 1,1 4-620,-1-5 1,1 5 612,-1-4 533,1 6 0,-1-4 0,1 8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5:36.179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373 31 6673,'9'-7'2951,"5"6"-2461,-12-6-246,4 7 1,-6-2 100,0-3 1,0 3-385,0-5 96,0 7 0,-1 0-222,-4 0 1,-4 2 62,-7 3 1,-4-3-181,-1 3 1,-5 2 117,5-2 1,-5 0-25,6-5 1,-6 5 155,5 1 1,0-1-34,6-5 682,-1 0-189,1 0 49,-1 0 0,6 0 147,-1 0-264,8 0 0,-4 2 403,7 3-365,7-4 1,0 13-129,3-3 1,2 4-26,-6 6 0,-1-2-6,-5 7 1,0 0-1,0 5 0,0 7-317,0 3 1,-7 4 50,-4 2 1,-4 5 37,-6-1 1,4-4 18,-4-6 0,9-6-200,2 1 1,6-5 24,-1-5 0,3-9-226,2-6 0,0-6-341,0 5 0,7-6 307,4 1 1,2-3-867,3-2 1,1 0 564,4 0 0,-2 0-669,7 0 1375,-7 0 0,38-7 0,2-2 0</inkml:trace>
  <inkml:trace contextRef="#ctx0" brushRef="#br0" timeOffset="333">638 218 9561,'0'-9'1159,"6"2"0,3 7-922,7 0 0,6 0-453,4 0 0,3 0 226,2 0 1,1 0-356,-1 0 0,-2 0-245,-3 0 0,1 0-1710,-6 0 1442,-7 0 858,0 0 0,-40 7 0,-2 2 0</inkml:trace>
  <inkml:trace contextRef="#ctx0" brushRef="#br0" timeOffset="531">809 218 13451,'0'15'845,"0"3"-637,0 2 0,0 4 0,0 8 0,-2-7 29,-3 1 1,3 0-1,-3 5 1,3 0-482,2 0 0,-2-5 157,-3 0 1,3-7-1795,-3 2 1,3-4 44,2-1 1836,0-1 0,7-20 0,2-5 0</inkml:trace>
  <inkml:trace contextRef="#ctx0" brushRef="#br0" timeOffset="858">1430 140 8474,'0'-9'0,"-2"2"1910,-3 7-578,4 0-799,-13 0 0,5 7-319,-6 4 1,-1 4-181,0 6 0,-4 3-208,-1 7 1,0 2 162,6 3 1,-1-1-152,1 6 0,6-6 18,4 1 0,3-3-425,2-2 1,2-5 60,3 0 1,4-9-141,6-1 1,2-3 34,4-7 1,-2 4-778,7-5 1390,-7 0 0,31-25 0,0-6 0</inkml:trace>
  <inkml:trace contextRef="#ctx0" brushRef="#br0" timeOffset="1358">1555 358 7755,'10'-9'934,"0"4"0,-5-2-358,6 2 1,-1 0-116,6 5 1,-1 0-232,1 0 0,-6 6-199,0 5 1,1-3 37,4 3 0,-4 1-221,-1 9 0,-6-4-88,1 4 0,-4-2 109,-1 1 1,0-2-464,0 2 0,-1-2 227,-4-3 1,1 1-98,-6-1 0,5-1-61,-6-4 455,8 4 110,-4-12 642,7 5-381,0-14 1,2-2-110,3-6 0,3-3 179,8-2 1,-1 2-75,1-2 1,5-3-273,-1 3 1,1-6 46,-5 5 0,-1-5 2,1 5 1,-2 1 76,-4 4 1,2 6 473,-7-1-317,0 8-69,-5-4-313,0 7 1,-6 2 171,-5 3 0,3 4-291,-3 6 1,6 2 21,-5 4 1,4-4 4,-4 4 1,7-2-63,-3 2 1,5-4-54,1 4 1,0-4 52,0-1 0,0-1-42,0 1 1,5-1-97,0 1 1,7-8 50,-1-2 1,2 0-1133,3 0 1447,6-1 0,37-33 0,15-6 0</inkml:trace>
  <inkml:trace contextRef="#ctx0" brushRef="#br0" timeOffset="1631">2114 171 8923,'9'-9'2408,"4"3"-2176,-2 6 1,-1 1 818,6 4 1,-4 4-451,9 7 0,-4 1-216,-2 4 1,6 3-325,0 7 0,-6 5-216,-4 0 1,-8 6 112,2-6 1,-3 7-87,-2-1 0,-2-4-1240,-3-2 0,-9-3 580,-6-2 1,-6-2 787,5-3 0,-27-3 0,-2-8 0</inkml:trace>
  <inkml:trace contextRef="#ctx0" brushRef="#br0" timeOffset="1950">2720 358 10207,'0'-9'735,"0"2"1,2 5-929,3-3 1,4 3 208,6-3 1,-4 4-1050,-1 1 1,0 0 534,6 0 1,-1 0 497,1 0 0,13 20 0,4 6 0</inkml:trace>
  <inkml:trace contextRef="#ctx0" brushRef="#br0" timeOffset="2122">2689 513 7941,'0'9'2598,"7"-2"-2238,-5-7 1,10 1-833,-7 4 1,7-3 36,-2 3 1,-1-3-755,1-2 1189,1 0 0,66-28 0,-30 11 0,0 0 0</inkml:trace>
  <inkml:trace contextRef="#ctx0" brushRef="#br0" timeOffset="2525">3249 327 11688,'0'-9'1746,"0"2"-1836,0 7 108,0 0 44,-7 7 0,3-4-45,-6 8 1,5 1-359,-6 9 0,8-4-62,-2 4 1,-2-4 191,2-2 0,-1 6 16,6 0 0,0-1 125,0-4 0,7 0 202,4-1 1,-3-1-12,3-4 0,1 2-90,8-6 0,-2-1 0,2-5 1,-1 0 106,2 0 1,-4-7-100,4-4 1,-2-2 1,2-3 1,-4 1-47,4-1 1,-9-5 30,-2 1 0,-6-6-51,1 5 1,-3-5 58,-2 5 0,-2-5 10,-3 6 0,-4-6-167,-6 5 0,-6 2-198,0 9 0,-5-2-790,6 6 1,-3 1 481,2 5 1,4 2 628,-4 3 0,-3 38 0,0 16 0</inkml:trace>
  <inkml:trace contextRef="#ctx0" brushRef="#br0" timeOffset="3241">3715 47 7457,'-9'0'3408,"2"0"-3175,7-7 0,7 5 31,4-3 0,4 3-6,6 2 0,3-5 0,7 0 1,0 0-99,0 5 0,0 0-109,0 0 0,-1-5 49,-4-1 1,-4 1-162,-6 5 0,-1 0 67,1 0 0,-6 0 201,0 0-101,-6 0-35,3 0 1,-7 2 241,0 3 0,-5 4 60,-1 6 0,-4 1 59,5-1 0,-5 6 47,4 0 1,-4 6-106,5-1 1,0 9-147,5 1 0,0 6 5,0-6 0,0 5-182,0-4 1,0 6 205,0-2 0,0 2 186,0-1 1,0 1-323,0-7 0,0-1-406,0-9-961,0 3 742,0-12 158,0 6 0,-2-15 120,-3-2 1,1-5-776,-6-1 0,0-5-312,-6 0 0,0-2 1313,1 2 0,-42-4 0,-10-6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5:41.367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0 7326,'10'0'1349,"1"0"1,-1 0-825,5 0 1,1 0-58,0 0 0,6 0 12,4 0 0,8 0-238,3 0 0,4 0-144,-5 0 0,1 0-15,-6 0 1,-2 0-200,-3 0 1,-4 0-261,-6 0 1,-6 0 92,1 0-543,-8 0 535,4 0 0,-9 0-1624,-3 0 1915,3 7 0,-46 2 0,-4 6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5:41.976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69 110 8019,'7'-9'1358,"-5"-5"-341,5 6 430,-7-1-573,0 2-303,0 7-296,0 0 1,0 12-1,0 4 1,0 4-10,0 1 0,-2 5-89,-3 10 0,1-3-122,-6 3 0,5 2 183,-6-1 0,8-1-8,-2-5 1,-2 0-81,2 0 1,0-5 14,5 0 0,-6-7-969,1 2 252,0-4-1333,5-2-608,0-6-1178,0-2 3671,-7-14 0,12-36 0,-3-16 0</inkml:trace>
  <inkml:trace contextRef="#ctx0" brushRef="#br0" timeOffset="275">54 79 8019,'0'-11'0,"0"1"0,0 5 365,0-6 0,1 6 1487,5-5-958,-5 6-656,13-10 0,-5 13-61,6-4 1,8 3 60,3 2 0,-2 0 3,2 0 0,0 7-125,5 3 1,-5 4-220,-1 1 1,-7 1 15,-3 0 0,-1 1-152,-9 3 1,0-1-303,-5 7 0,-6-7 251,-5 2 1,-4-2-165,-6 2 1,2-4 111,-7 4 0,-5-4-707,-5-1 0,-1-3 1049,6-2 0,-14-4 0,-3-7 0</inkml:trace>
  <inkml:trace contextRef="#ctx0" brushRef="#br0" timeOffset="867">427 420 7971,'0'9'-120,"0"0"320,0-4-265,0-3 99,0 11 1,0-9 113,0 6 0,0-5-136,0 6 0,0-6 71,0 5 1,1-6 82,5 1 1,-3-3-3,7-2 0,-4 5-3,4 0 1,-5 0 167,5-5-155,1-7 1,4-1-12,1-8 0,-2 1 17,-4-1 0,4-1-238,-4-4 0,4-1 60,2-4 1,-6-4-98,0 4 1,-5 2-4,6-2 0,-8 7-141,2-1 198,-3 2 1,-2 8-361,0 0-450,0 6 570,0 4 0,-5 9 60,0 6 1,0 1 68,5-1 1,0-4 269,0-1 0,0-5 140,0 6 0,5-6 179,0 5 0,7-6-153,-2 1 0,-1 2 55,1-2 1,1 2-44,4-2 1,-4-1-50,-1 6 1,-5-5 28,6 5 1,-8 1-67,2 4 0,-3-4-149,-2-1 1,0 0 45,0 6 0,0 0-192,0-1 192,0 1 0,0-1 89,0 1-204,7-8 0,2 1 99,6-4 0,1-3-993,-1 3 0,1-3 128,-1-2 774,1 0 0,27-21 0,7-5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5:43.820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0 141 8165,'9'-7'-253,"5"5"1,-11-10 1109,8 7 1,-6 0-314,5 5 1,-5-2-217,6-3 1,-1 3 152,6-3-228,-1 3 1,1 7-302,-1 0 0,-1 7 38,-3-1 1,1 3-21,-7 1 0,0 6 19,-5 0 0,0 5-275,0-6 1,0 6-23,0-5 0,-5 0-136,0-6 1,-7 2 99,1 4 0,3-9-192,-3 4 790,8-11 0,-6 2 181,4-7-268,3 0 1,-3-2 0,10-3 0,-1-4 214,6-6 1,0-1-76,6 1 0,5-6-80,-1 0 0,3-5-263,-3 6 1,-2-3 38,2 2 0,-2 4-102,-3-4 0,1 9-66,-1 2 126,-6 0 1,0 1 61,-4 4-9,-3 3 1,3 2-66,-10 0 1,-2 2 4,-4 3 1,-3 4-82,4 6 0,1 2 72,-1 4 0,5-4-93,-5 4 0,4-4 92,-4-1 0,7 5-19,-3-1 1,5-2-65,1-3 1,1-8-149,5 9 1,2-4 197,8 3 0,-1-4-5,1-1 1,1-6-1831,4 1 1924,3 3 0,49-27 0,9 0 0</inkml:trace>
  <inkml:trace contextRef="#ctx0" brushRef="#br0" timeOffset="350">778 110 13377,'-7'15'507,"-2"-5"-1776,-7 1 1,1-1 576,-1 6 0,1-6 76,-1 0 1,1 1 157,-1 4 1,6-4 155,-1-1 122,1-6 627,-5 9 9,6-11-19,2 12 0,9-12-118,3 3 0,4 2 586,6-2-271,1 7-164,6-3-507,2 6 0,0 1-175,-3-1 1,-4-4-396,-1-1 1,-2-5 16,-4 6 0,4-6-1316,-4 5 1906,-3-6 0,7 2 0,-5-6 0</inkml:trace>
  <inkml:trace contextRef="#ctx0" brushRef="#br0" timeOffset="607">653 265 11946,'11'0'1089,"-1"0"0,5 0-701,6 0 0,9 0-338,1 0 1,1 0-255,10 0 1,-2 0-103,1 0 0,2 0-479,-7 0 0,-4 0 39,-7 0 1,-6 0 240,2 0 1,-5 2-2015,-6 3 2519,-3-3 0,-35 18 0,-6-2 0</inkml:trace>
  <inkml:trace contextRef="#ctx0" brushRef="#br0" timeOffset="1075">1539 78 8001,'0'-15'366,"0"5"1631,0-1-747,0 8-400,0-4-484,0 7-116,0 0 1,0 7-127,0 3 0,-2 6 35,-3 4 0,3 5-137,-3 6 0,-2 0-27,2 0 1,-2-5-320,2 0 1,3-2 135,-3 2 1,3 1-112,2-6 0,-1 2-588,-4-3 0,3-8 350,-3 4 0,3-9-1944,2 3 1481,0-6 1000,0 2 0,14-47 0,3-11 0</inkml:trace>
  <inkml:trace contextRef="#ctx0" brushRef="#br0" timeOffset="1517">1524 47 7704,'1'-8'1219,"4"3"0,-3 1-718,3-1 255,4 3-505,0-5 0,6 6-129,1-5 1,-1 5 85,1-4 1,-1 3-251,1 2 1,-6 2-47,1 3 1,-3-2-127,3 8 1,1-6 63,-7 5 1,0 0-127,-5 6 0,0-1 123,0 1 1,-7-6-47,-3 1 0,-4-1 37,-2 6 0,1-1 75,-1 1 0,6-6-280,0 0 1,4-4 55,-4 4 493,7-7-100,-4 4 137,7 0 0,7-3 345,3 6 0,4-6-246,1 1 1,1-2 254,-1 2 1,1-1-167,0 6 0,-1-5-231,1 6-135,-1-1 1,-5 6-179,1-1 1,-8-4-127,2-1-150,-10 0 1,-5 4-13,-11-4 0,2 3 166,-7-8 1,6 0-535,-6-5 0,2 5 285,-2 0 1,-2 0-364,7-5 1,-5 0 870,6 0 0,-1-6 0,19-10 0,4-8 0</inkml:trace>
  <inkml:trace contextRef="#ctx0" brushRef="#br0" timeOffset="1841">1943 234 10043,'9'0'2673,"-2"0"-2484,-7 0 1,0 2-57,0 3 1,-2 3-166,-3 8 1,3 0-249,-3-1 1,-2 6 230,2 0 1,0 1-699,5-1 0,-6-4 54,1 4 1,0-4-208,5-2 1,-2-1 341,-3-3 1,3 2-350,-3-2 907,4-4 0,1-14 0,0-10 0</inkml:trace>
  <inkml:trace contextRef="#ctx0" brushRef="#br0" timeOffset="2116">2099 234 8935,'0'-9'2895,"0"2"-2297,0 7-595,0 0 1,-7 2 95,-4 3 1,-2-1-299,-3 6 0,6 0 221,-1 6 0,1-6-468,-6 1 0,3-1 129,2 6 1,-1-6-195,7 0 373,-7 1 0,10 4 263,-3 1 0,3-6 411,2 1 0,2-6-252,3 5 1,4-5-3,6 6 1,6-8 10,0 2 1,1 2-1030,-1-2 1,-4 2 161,4-2 574,-4-3 0,-1 19 0,-1-4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1:50.8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64 282 7626,'0'-9'1554,"0"3"-1341,0 6-190,0 0 1,-2 6-16,-3 5 1,3 3-180,-3 2 0,-2 1 70,1 4 0,1-4-199,5 4 1,0 2 101,0-2 1,0 0 91,0-6 0,5 1 49,1 0 1,6-2-32,-2-4 0,9-3 195,2-7 0,2 0-86,-2 0 1,-2-2 374,7-3 0,-7-5-110,2-11 0,-3 3-6,-3-3 0,-1 2-121,-3-2 1,1 4-45,-7-4 0,0-2-80,-5 2 1,0-5-37,0 5 0,-7 1-159,-3 4 1,-9 0 73,-2 0 1,-5 3-158,5 2 1,-5 4 61,5 7 1,-5 0-145,5 0 0,-5 2 46,5 3 1,0 4 114,5 6 0,2 3-145,4 3 1,3-4 70,7 4 0,0-3 82,0-3 0,2 1 156,3 0 0,4-6 152,6 0 0,8-6-4,3 1 0,4-3-17,1-2 1,0-2-262,1-3 1,4-4-136,1-6 0,1-1 265,-1 0 0,3-27 0,7-8 0</inkml:trace>
  <inkml:trace contextRef="#ctx0" brushRef="#br0" timeOffset="492">549 47 7606,'0'-16'2337,"0"1"-1658,0 6-221,0 2-394,0 7 0,0 2 26,0 3 1,-5 6-80,0 9 0,-2 0 99,2 6 0,1 0-127,-6 5 0,6 0-14,-1 1 0,-2-1-195,2 1 0,-6-3-64,6-3 1,0 2 105,5-7 1,-5 0 98,0-5 1,-1-6 146,6 0-14,0-6-99,0 3 1,2-14 19,3-4 0,-1-2 392,6-3 0,1-2-112,4-2 1,3 2-343,3-3 1,-4 4-36,4 1 1,-4 6-30,-1-1 0,5 8 126,0-2 0,0 3-56,-6 2 1,-4 2 17,-1 3 0,-1 4 35,1 6 1,-3 6 70,-7 0 0,0 7-58,0-2 0,-1-2-206,-5 2 1,-2-6 57,-8 0 1,0-2 42,1-2 1,-3-2 37,-3-4 1,4 2-29,-4-7 1,2 1 100,-2-6 1,4 0 91,-4 0 0,9-2-116,1-3-3,1-4 1,-4-7-1110,3 1 1151,4 6 0,21-12 0,4 4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5:47.320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420 31 9911,'0'-8'617,"0"1"1,-2 7-580,-3 0 1,-2-2-218,-3-3 0,-9 3 69,3-3 1,-3 3 179,4 2 1,-1 0-229,1 0 1,-6 0 158,0 0 0,0 0 266,6 0 1,5 0-200,-1 0 100,1 0 99,-6 0-58,8 0 1,1 2 669,7 3 1,0-2-156,0 8 0,0-4-139,0 8 0,0-3-162,0 9 1,0 3-156,0 2 1,-5 10-82,-1 6 1,-6 5-145,2 4 1,-4-1 57,-1 7 1,-6-1-189,0 1 0,6-4-172,4-6 1,3-4 153,-3-7 0,4-1-587,7-15 1,7-4 20,4-6 0,2-6-224,3 1 1,0-3-10,-1-2 0,2 0-1314,4 0 2218,3 0 0,42-7 0,8-2 0</inkml:trace>
  <inkml:trace contextRef="#ctx0" brushRef="#br0" timeOffset="442">669 202 9031,'0'-8'1177,"0"1"0,1 1-934,5 1 1,4 0 97,11 5 1,3 0-99,7 0 1,5-5-288,0 0 1,9-2-292,2 2 0,-6 3-435,6-3 1,-12 3 308,-4 2 0,-7 0-1017,-9 0 1478,-6 7 0,-30 15 0,-13 11 0</inkml:trace>
  <inkml:trace contextRef="#ctx0" brushRef="#br0" timeOffset="707">902 171 9000,'0'-9'3310,"0"3"-3002,0 6 1,0 1 75,0 4 0,-2 4 211,-3 7 1,3 6-197,-3 4 0,1 3 57,-1 2 1,2 1-376,-7-1 1,6 0 93,-1 0 1,-2-2 67,2-3 1,0 2-278,5-8 0,0 1-414,0-5 1,0-6-1218,0 0 774,0-6-1978,0 3 1494,0-7 1375,0 0 0,0-14 0,0-3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5:56.284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1 156 8591,'0'-9'1955,"0"-4"-1746,0 11 0,2-5 21,3 7 1,3 0-1,8 0 1,1 0-692,4 0 1,-2 0 328,7 0 0,-2 0-1066,2 0 1,-4 0 90,-6 0 1107,-1 0 0,-6 21 0,-2 5 0</inkml:trace>
  <inkml:trace contextRef="#ctx0" brushRef="#br0" timeOffset="175">16 296 9306,'9'0'704,"5"0"0,-6 0-961,8 0 1,-1 0 256,1 0 0,48-14 0,12-3 0</inkml:trace>
  <inkml:trace contextRef="#ctx0" brushRef="#br0" timeOffset="612">685 63 7806,'0'-9'1352,"0"2"1,-2 7-424,-3 0-705,3 0 0,-10 2-155,7 3 1,-7 4-163,1 6 0,3 1 118,-3-1 0,8 3-242,-2 2 1,-2-1 91,2 7 0,-1-7-60,6 2 0,2 1 72,3-1 1,4 0 108,6-6 1,3-1 209,2-3 1,-1 1-52,7-7 0,-1 0-67,0-5 0,3 0-8,-7 0 1,5-7 98,-6-3 0,6-4-83,-5-2 0,0-4-4,-6-1 1,-4-5-60,-1 5 1,-7-6-121,3 1 0,-5 2 39,-1-2 1,-7 5-161,-3-5 1,-5 7-452,-6-2 1,2 6 302,-7 5 0,0 3-850,-5 7 1,5 0 43,0 0 1162,7 0 0,-17 55 0,3 14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5:54.584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63 327 7030,'1'-9'2461,"5"4"-1861,-5 4 83,6 1 285,-7 0-760,0 0 0,0 6-176,0 5 1,-5 3-264,0 1 1,-5 2 235,4 4 0,-4-4-273,5 4 0,-2-2-219,2 2 0,3-4-409,-3 4 0,-2-4 251,2-1 645,0-1 0,12 1 0,1-1 0</inkml:trace>
  <inkml:trace contextRef="#ctx0" brushRef="#br0" timeOffset="300">249 343 9180,'0'-9'1541,"-1"2"-1057,-5 7-371,5 0 1,-13 0-242,3 0 0,3 0 187,-3 0 0,1 5-156,-5 0 0,-1 8-69,0-3 0,-3-1-250,4 1 1,-4-2-28,9 3 141,-4 3 1056,-2-6-566,8 8 0,2-2 137,12-4 1,2 2-86,8-7 1,4 6 205,1-6 1,5 5-269,-5-5 1,5 6-357,-6-6 1,1 2-274,-5-2 0,-1-2-1778,1 8 2229,-1-8 0,-13 11 0,-4-5 0</inkml:trace>
  <inkml:trace contextRef="#ctx0" brushRef="#br0" timeOffset="659">809 32 8041,'0'-9'2486,"0"0"-1153,0 4-428,0 4-705,0-6 1,-2 8 39,-3 5 1,-4-1-150,-6 10 0,-3-3 1,-2 9 1,2 3-99,-2 2 1,2 4 194,3 1 0,1 0-108,4 0 0,-2 0-536,6 0 1,1-2-547,5-3 1,2 2 415,3-7 1,4-1 201,6-4 1,6-2-555,0-4 0,6 2 46,-1-7 891,-3 0 0,41-32 0,3-8 0</inkml:trace>
  <inkml:trace contextRef="#ctx0" brushRef="#br0" timeOffset="1134">1042 172 8041,'9'-7'1202,"4"5"0,-9-5 0,6 7-619,1-7 1,4 5-226,1-3 0,-6 4-115,0 1 0,-1 1-225,1 4 0,2 4 89,-6 7 0,4-1-370,-5 1 1,0-1-53,-5 1 1,0 5-371,0-1 0,-1 1 214,-5-5 1,-1 4-749,-3 1 485,-4 0 402,6-6 1,-3-1 689,1-4-369,7-3 566,-4-7 1,12-1-277,0-5 0,7-2-74,-2-8 1,4-1 179,2-4 1,4 2 214,1-7 1,5 6-357,-5-6 0,0 5-26,-6-5 1,1 7-320,-1-2 0,-1 4-39,-4 2 634,-3 6-469,-7 2 0,-1 7-99,-5 0 0,-2 7 96,-8 3 0,6 6-149,-1 5 1,3-2 88,-3 6 1,-1-6-10,7 2 1,0 2-235,5-3 0,0 1 64,0-5 0,0 1-112,0 4 0,2-9-122,3 3 0,-2-4-97,8-1 0,4 2 79,6-7 0,1 0-497,-1-5 966,-4 0 0,54-27 0,5-8 0</inkml:trace>
  <inkml:trace contextRef="#ctx0" brushRef="#br0" timeOffset="1359">1648 1 10608,'10'0'1663,"1"0"0,-6 1-640,5 5 1,1 7-432,4 8 1,-4 2-45,-1-3 1,-1 6-339,1 10 1,2-3-359,-7 4 1,0-5-33,-5-1 1,-1 1-235,-5-1 1,-2 0-650,-8 0 1,-4-7 1062,-1-3 0,-28-11 0,-1-3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5:53.426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38 1 8124,'9'0'-453,"-2"0"1056,0 0-156,-5 0-58,5 0-205,-7 0 528,0 0-575,0 6-14,0 3 0,0 12-154,0 0 1,-6-1 132,1-4 1,-5 5-130,5-1 0,-6 6-354,6-5 1,-2 0 210,2-6 0,3 6-628,-3 0 0,3-6 58,2-5 740,-7 1 0,13-16 0,-5-6 0</inkml:trace>
  <inkml:trace contextRef="#ctx0" brushRef="#br0" timeOffset="325">209 16 11893,'-8'7'49,"-4"-4"-372,7 8 1,-8-1 264,3 6 0,-4-6-358,-1 0 1,-1 1 168,1 4 1,4-1-225,1-3 285,0 2 58,1-4 371,2 7 204,7-8 1,12 1-41,4-4 1,3-3-76,-4 3 0,2-2-611,4 2 1,-4-1-36,4 6 0,-4-5-605,-1 6 919,0-1 0,-8 20 0,-1 2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5:58.088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16 31 9650,'-8'-7'1666,"1"6"-1167,7-6-274,0 7 0,1 0 5,5 0 1,2 0-60,8 0 0,1 0 60,4 0 0,-2-2-213,7-3 0,-1 3 44,7-3 0,-7 3-69,1 2 1,-1 0 88,0 0 0,-2 0-60,-8 0 1,1 0 86,0 0 0,-6 2-18,0 3 1,-6-1 61,1 6 1,-3 0-4,-2 6 0,-2 1 104,-3 4 0,-2 3-47,-4 7 1,-2 0 137,2 0 1,-1 2-151,2 3 0,-2-1 23,7 6 1,-8 1 458,3 4 0,3-4-206,2-1 1,-2-6-367,2 1 0,0 2-104,5-2 1,0-5-85,0-5 1,0-7 13,0 2 0,0-9-636,0-2 294,0-6-128,0 3-104,0-7 1,-7-2 229,-4-3 0,-2 1-1059,-3-6 1,-1 1 152,-4-1 1319,4-4 0,-40-1 0,-2-9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5:58.701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187 16 9569,'0'-9'1609,"0"2"1,0 9-1142,0 3 1,0 6-146,0 9 1,-7 12 36,-3 9 1,1 13 11,-1 8 1,-2 14 12,-9 12 1,12-42 0,1 1-216,-3 2 1,1 0 0,1-1 0,1-1 103,0 3 1,0-1 0,-6 39-95,4-5 1,-2-5-47,7-6 0,-1-6-152,6-15 1,0-6 137,0-14 1,2-6-43,3-5-283,-3-2-1041,5-10-443,0-1 1368,-5-7-83,5-7 1,-9-1 121,-3-8 1,3 6-123,-3-1 1,3 6 403,2-5 0,0-14 0,0-9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6:00.560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1 265 7978,'9'-9'-474,"-1"-3"804,-3 7 1259,-3 0-636,12-2-550,-5 5 0,6-5-158,1 7 1,-6 2-1,0 3 1,-4-1-146,4 6 0,-5 6 89,5 4 0,-6 6-204,1-5 0,-3 7-104,-2-2 1,0 1-231,0-1 0,0 2 96,0-8 1,-2 3-637,-3-2 651,3-4 0,-5 5-94,7-6 571,-7-7-220,6-3 629,1-6 1,8-1-127,8-4 1,1-4 53,4-7 0,1 1-240,4-1 0,3-6-73,-3-4 1,4 2-127,1-2 1,-2 2-190,-3-2 1,-2-4-85,-3 5 0,-5-3 91,-1 2 0,-1-2-2,-9 8 1,0-3-220,-5 2-42,0 4 0,-7-4 84,-3 11 1,-4 1 1,-1 4 1,-1 4-59,1-5 0,-1 5-295,0 1 0,1 5-76,-1 0 1,1 7 185,-1-2 0,8 4 465,2 2 0,46 20 0,12 6 0</inkml:trace>
  <inkml:trace contextRef="#ctx0" brushRef="#br0" timeOffset="344">964 94 7985,'7'-9'0,"-3"-3"0,6 7 0,-5-7 353,6 2 0,-8 1 234,2-1 316,-3 6-539,-2-10 1,-2 13-131,-3-4 1,2 3 54,-8 2 0,-4 2 109,-6 3 1,-1 3-230,1 8 1,-3 6-130,-7 4 1,1 5 48,4 6 0,-1-5 46,6 5 0,0 1-1011,6-2 0,1 2 195,4-2 1,3-3 0,7 3 0,1-3 178,5-2 1,4-7-160,11-3 0,-2-5 332,7-6 0,0-3 329,5-7 0,48-35 0,-33 14 0,0-1 0</inkml:trace>
  <inkml:trace contextRef="#ctx0" brushRef="#br0" timeOffset="600">1275 125 13693,'0'16'687,"-5"4"-453,0 1 1,-7 7-153,1-2 1,3 3-190,-2 2 0,1 0-680,-1 0 1,-3 0 396,8 0 0,-5-5-1115,5 0 1,-6-7 604,6 2 0,0-9 900,5-2 0,21-41 0,5-5 0</inkml:trace>
  <inkml:trace contextRef="#ctx0" brushRef="#br0" timeOffset="902">1477 141 12608,'-8'7'353,"-6"-4"-371,4 7 1,-4 1 115,-2 4 0,-5 6-84,1 0 0,-1 5-180,5-6 0,-4 1-497,-1-5 1,5-1 41,6 1 1,5-6-118,-5 1 662,6-8 0,-3 6 181,7-4 1,7-4 290,3 5 0,4-5-214,2-1 0,5 6 78,-1-1 1,3 2-140,-3-2 0,-2-2 27,2 8 1,-2-6-836,-3 5 1,1-5 355,-1 6 1,-4-3-1799,-1 3 2129,-6 3 0,16-6 0,-2 8 0</inkml:trace>
  <inkml:trace contextRef="#ctx0" brushRef="#br0" timeOffset="1125">1648 47 7912,'16'0'1420,"-6"0"-801,1 0 0,-3 2 3,3 3 0,2 4 13,-2 7 0,3 4 214,1 1 0,1 8-371,-1 2 1,-4 2 32,-1 9 0,-7-6-671,3 5 0,-6-1 165,-6 2 0,-4-4-3108,-11-7 3103,4-7 0,-24 1 0,-10 0 0,1 0 0,-1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6:05.271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389 141 8201,'6'-16'0,"-2"1"5,6-1 1,-5 0 74,6 1 0,-6 5 193,5-1 0,-4 6 0,4-5 0,-5 4 412,5-4-214,-6 7 0,5-4 578,-4 7-265,-4 0-64,6 0-461,-7 0 0,0 1 0,0 5 1,-7-3-103,-3 7 0,-4 1-150,-1 4 1,-8 1 14,-3-1 0,-3 1-254,-2 0 1,-2 1-221,-3 4 1,3-4 206,-3 4 1,3-4-25,2-2 1,5 1-87,0-1 169,7 1 219,-3-7 242,13 4 1,6-11 6,13 3 0,2-3 284,14-2 1,0 0-120,5 0 1,0 5-113,0 0 0,0 7-153,0-1 0,-1 1-105,-5-2 1,3 4-321,-7-4 1,5 4-132,-6 2 1,-4 1-443,-6 4 1,-1-4-744,1 4 242,4-4 1,-12-1 442,3-1 0,-3-4 93,-2-1 781,0-7 0,-21-3 0,-5-8 0</inkml:trace>
  <inkml:trace contextRef="#ctx0" brushRef="#br0" timeOffset="382">0 514 8492,'0'-9'1818,"2"0"-541,3 4-296,-3 3-672,5-4 0,-6 6 610,4 0-541,-3 0 0,12 1 13,-4 4 1,1 2-90,4 4 0,-3 3 90,9-4 1,3 9-313,2 2 0,4-1-222,1-4 0,-6-1-235,1 1 1,-1-2 134,0-4-2867,5 4 3109,-13-5 0,-22-1 0,-14-1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6:20.779"/>
    </inkml:context>
    <inkml:brush xml:id="br0">
      <inkml:brushProperty name="width" value="0.11429" units="cm"/>
      <inkml:brushProperty name="height" value="0.11429" units="cm"/>
      <inkml:brushProperty name="color" value="#E71224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271 96 10856,'0'-10'-338,"0"-1"1,0 6 351,0-6 1,0 6 229,0-6 0,0 6-97,0-6-51,0 8 0,-2-6-199,-3 4 1,-4 3 312,-7-3 0,1 8-166,-1 2 0,-2 10-10,-3 0 1,3 3 58,-3 9 0,-2 4-33,2 7 0,-6 6 67,6-2 0,1-1-13,10 1 1,3-1-63,7 2 1,0-3-104,0-3 1,9-5-125,6 0 0,3-7-81,9-9 1,1-7 191,9-4 1,-2-3 102,8-2 1,-6-7 211,5-4 1,1-9-210,5-1 1,-2-7 30,-4 1 0,-3-3-10,-7-1 0,-6-1-89,1 0 1,-8 0 85,3 0 1,-12 2-110,-5 4 0,-3-4-292,-2 3 1,-9-3 42,-7-2 0,-1 6-141,-10-1 0,-5 8 89,-5-3 1,0 6-65,5 6 1,-5 3 282,0 7 1,-2 7 48,2 3 0,9 6 48,-4 6 1,11 2 213,-1 8 1,7 0 144,4 0 0,4 0-142,7 0 1,3-1-31,8 1 0,3-5 5,18-1 0,-2-6-111,12 1 0,-4-2 197,4 3 1,1-5 242,4 5 1,-6 0-137,-4 0 1,-9 1-114,-1-2 1,-9 2-622,-3 3 1,-6 3 251,-9-8 0,-1 2-112,-5-2 0,-10-3-45,-10 3 0,-4-9-206,-2-1 0,0-7 104,0 1 0,0 2-147,1-2 0,-1 1 734,0-6-178,0-7 0,0-31 1,0-13-1</inkml:trace>
  <inkml:trace contextRef="#ctx0" brushRef="#br0" timeOffset="516">828 319 9998,'0'11'317,"0"-1"1,0 3-138,0 8 0,0-2-158,0 8 1,0-6-262,0 6 0,0-3-402,0 3 1,0 1 296,0-7 1,6 1 117,-1-6 1,7-2-79,-1-4 1,3 3 131,2-8 1,2-1 120,3-10 0,-2-3 180,8-6 0,-6-3-78,6-3 0,-8 1 163,2-6 1,-3-1-127,-2-5 0,-2 6-13,-3-1 1,-2 8 200,-4-2 0,-3 3 56,3 2-85,-3 0 747,-2 7-98,-7 2 1,3 9-629,-7 3 0,8 6-520,-2 10 1,-2-3 103,1 3 0,1 2 136,5-2 1,0 6-330,0-6 0,0 2-74,0-2 0,2-3-156,3 3 0,-1-3 32,6-2 0,1 0-150,5-1 0,0-4 695,0 0 0,21-29 1,5-1-1</inkml:trace>
  <inkml:trace contextRef="#ctx0" brushRef="#br0" timeOffset="958">1370 367 9011,'0'9'-351,"0"0"192,0-4-122,0-3 360,0 5-207,0 0 219,7-5 1,-6 6 76,5-2-179,-5-5 119,6 7 0,-3-8-31,7 0 1,-6 0 41,6 0 53,-8 0-107,11-8 0,-7 0 13,4-8 1,-4 5-45,-7 0 1,5 6 12,1-5 312,-1-1-301,-5-5 1,0 5-1,0 1 1,-2 6-93,-3-1 0,1 3-183,-6 2 0,4 0 259,-4 0 0,4 7 0,-4 4 1,1 3-218,-2 2 0,-1 2-3,7 3 1,-2-3 119,1 3 0,5-2-11,-5 2 0,5-3-257,1 3 1,1-3-26,5-2 1,-3 0-23,8 0 1,-1-2 43,6-3 332,-7-4 0,69-29 0,10-4 0</inkml:trace>
  <inkml:trace contextRef="#ctx0" brushRef="#br0" timeOffset="1291">1895 287 9011,'0'-9'791,"-7"-5"1,3 13 71,-6-5 86,6-3-537,-10 8-213,5-6-338,-7 7 0,0 7 155,0 3 1,6 4-371,-1 2 0,6 0 103,-6 0 1,8 0-179,-3 0 0,5 0 232,1 0 1,0-6 149,0 1 0,1 0 192,5 5 225,2-1 1,8 1-58,0 0 0,0-5-47,0-1 1,-5-1-187,-1 2 0,-4 3 73,4-3 0,-4-2 16,4 1 0,-6-5-160,1 6 1,-3-6-217,-2 6 0,0-6 76,0 6 1,-7-8-2,-4 3 0,-3-4-1090,-2-2 1,-2 5 130,-3 0 1100,3 0 1,-33-19 0,0-3 0</inkml:trace>
  <inkml:trace contextRef="#ctx0" brushRef="#br1" timeOffset="1548">2229 287 8667,'0'-9'4364,"0"-5"-3637,0 13-1183,0-7-1431,0 1 1307,0 6 1,0-5 579,0 12 0,0 31 0,0 14 0</inkml:trace>
  <inkml:trace contextRef="#ctx0" brushRef="#br1" timeOffset="1722">2181 606 10418,'32'31'0</inkml:trace>
  <inkml:trace contextRef="#ctx0" brushRef="#br1" timeOffset="2398">80 972 8506,'11'0'45,"-1"0"1,-4 0 265,4 0 0,-4 0-42,4 0 1,3 0-1,8 0 0,4 0-107,7 0 0,8 0-209,8 0 1,7 0 118,8 0 0,8 0-125,3 0 0,8 0-318,8 0 0,0 0 402,-40 0 0,1 0 0,0 0 1,1 0-48,-2 0 0,0 0 0,1-1 0,-1 0 15,-2-2 0,0 1 0,35 0-135,-4-3 1,-4 1 263,-1-1 1,-3 3 101,-8-3 1,-13 3 61,-8 2 0,-13 0 252,-8 0 0,-9 0 446,-1 0-179,-8 0 538,-3 0-731,-1 0 345,-14 0-1005,14-7-947,-6 5 157,0-5 1,3 7 831,-7 0 0,-13 7 0,-10 2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6:57.8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1 221 9705,'0'11'-126,"0"-1"1,0 1-11,0 5 1,0-5-24,0-1 0,5 0 175,0 6 1,6-4-60,-6-2 0,7-5-80,-1 6 0,3-7 68,2 0 0,0-2 283,0-2 1,0 0-35,0 0 1,5-6 151,0-6 1,6-6-73,-6-4 0,2-4-118,-2 4 1,-3-6-97,3 2 1,-3 2 45,-2 4 0,-2-4-15,-4 3 0,3 5 263,-8 5 328,1 1-460,-6 1-307,0 2 0,-6 14 93,1 4 0,-6 3-232,6 2 1,-6 2 11,6 2 0,0 0 138,5 6 0,0-6-263,0 2 1,0 0 43,0 0 1,0-2 43,0-4 0,7 0 199,4 0 0,-1 0 176,6 0 0,-4-7-171,10-4 1,-3-3-16,2-2 1,2-2 406,4-3 0,3-4-118,-4-7 1,2-2-11,-1-2 1,3-6-80,-3-5 0,1 4-192,-2 1 1,-2 0 74,-8-6 1,0 0-22,0 0 0,-8 7 156,-2 4 188,-4 3-374,-2 2 21,-8 8 1,0 2-535,-8 12 1,5 2 235,0 8 0,3 0-241,-3 0 0,4 0 163,7 0 1,0 0 386,0 0 1,0 0 99,0 0 1,7-6 379,4 0 1,-3 2-204,3 4 0,0-2 257,5-4 0,0 4 165,-1-4 0,-4 3-129,-1-2 1,-6 3 396,2-4-770,2 4 0,-6 2-364,3 0 1,-8-5-278,-3 0 1,-6-7-710,2 0 1,-5 0 617,0 2 0,-3-5 0,-4 4 1,4-3-528,-2-2 1,2-2 1057,2-3 0,-28-39 0,-8-17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1:55.8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1 377 8023,'9'0'-892,"-1"0"811,-8 0 0,2 6 244,3 0-128,-3-1 114,6-5 0,-8 0-1,7 8-8,-5-6 73,14 5 5,-7-7-147,8 0 0,0-7 16,0-5 1,0 3 1,1-2 0,-1-1 0,0-5 0,0-2-126,0-4 1,0 2 63,0-7 0,0 5-94,0-5 0,-5 1 39,-1-2 1,-1-1-48,1 7 50,4-7 1,-13 11 19,4-4-77,-4 12-64,-2 3-75,-8 8 0,-1 8 171,-8 3 0,5 4-10,1 2 1,5 0 67,-5 1 0,7-1 32,-2 0-62,4 0 200,2 0 518,0 0-449,0-7 0,2-3 154,4-7 0,3 0-165,8 0 1,-5 0-93,-1 0 1,1 0-5,5 0 0,0 0-111,0 0 0,-6 0-218,1 0 119,-1 8 1,1 1-34,-1 8 0,-7 0 41,2 1 0,-5-1-3,-1 0 1,0 6 61,0-1 9,0 1 1,0-6 47,0 0 1,2-7 63,4-4 53,-4 3 48,13-7 1,-5 6-524,7-8 0,0 0 128,0 0 1,-6-6-1833,1 0 2008,-1 0 0,44-24 0,10-8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6:58.178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65 80 8998,'-10'16'-80,"-4"0"75,4 0 0,1 0-2,-2 0 0,8-1-6,-2 1 0,3 0 1913,2 0-588,0 0-1472,7 0 0,4-5 81,9-1 1,-2-6 512,4 1 1,-5-5-200,-1-5 1,0-2-209,0-4 0,0-3 109,0 3 0,-2-5-10,-3-5 0,1 3-34,-6-3 0,-2-2-219,-4 2 0,0-2-402,0 2 0,-4 3 263,-2-3 0,-6 5-869,1 6 1,-3 2 1132,-2 8 0,-35 64 0,21-24 0,0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6:58.6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145 112 8321,'0'-11'0,"0"1"0,0-3 608,0-1 1,0 3 336,0 1-635,0-1 0,0 1 874,0-1 806,0 8-1535,0-5 0,-6 10-242,0 4 1,2 2-4,4 8 0,-6 5-119,0 1 1,-4 8-121,4 2 1,-6-1 59,2 7 0,1 0-437,-2 0 1,1 4 205,-6-5 1,7 0-438,4-5 0,-3-2 172,4-3 0,-2 1-44,6-7 1,6-5-80,-2-5 0,10-8-196,2 3 1,2-5-119,8-1 0,0-1 48,0-5 854,4-3 0,16-42 0,12-9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6:58.8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49 8960,'16'0'184,"0"0"0,2 0-325,2 0 0,10 0 205,8 0-64,6-8 0,2 2 0,6-4 0,7-2 0,0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6:59.8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144 0 11170,'-7'9'780,"3"7"-570,-6 0 0,4 1-344,-4 10 0,1 0 119,-2 5 0,-3 1-35,4 4 0,-2-3 50,0 3 0,0-4-36,7-1 0,0-5 7,5 0 1,-6-13-163,1 2 0,0-9 100,5 3 44,0-6 0,7-3-41,4-6 1,-3-7-14,3 1 0,0-8 82,5-2 0,4-6 6,2 6 1,1-6-168,-2 6 1,-3-2 63,3 2 0,2 3-383,-1-3 297,-2 3 88,-4 2-90,0 7 234,-7 3 1,-2 7 50,-7 4 0,0 4-112,0 7 0,0 2-30,0 3 0,-5-3-11,0 3 1,-1 2-151,6-2 1,0 0 69,0-5 1,0 0-21,0 0 0,0-5 103,0 0 220,0-1 1,8-1 89,2-4 1,4-3-80,2-2 0,0 0-39,0 0 1,0-7-44,0-4 1,2-3 173,2-2 1,-2-2 4,4-3 1,0 4-89,0-5 0,-6 0 2,-6 0 0,-1 1 108,2 5 1,1 0 26,-6 0 0,-2 5 169,-4 1-70,0 6-439,0-2 1,-1 12-379,-4 5 0,3 3 165,-4 2 0,0 0-96,0 0 0,1 2 10,5 3 0,-5-3 75,-1 3 1,1-4 66,5-1 1,0 0 46,0 0 1,5-5 62,1 0 1,6-6 137,-2 5 0,4-6 239,2 1 0,0-3-31,0-2 1,0-7 183,0-4 1,6-3-154,-2-2 0,8-2 14,-8-3 0,7-2-73,-6-3 0,5-4-271,-4 3 1,0-1-248,-6 1 1,-2-1 7,-4 7 0,2 0-437,-6 5 319,-2 7 29,-4 2-27,-6 7 1,-2 7 91,-2 4 0,-2 3 58,6 2 0,2 0 58,4 0 1,0-1 277,0 1 0,0 0-156,0 0 1,6 0-175,4 0 1,0 0 694,0 0 1,0-2 904,6-3 0,-4 3-880,-2-4 0,-2-1 146,4 2-589,-6-1 0,-6 6 143,0 0 1,0-5-518,0-1 0,-6-6-36,-6 1 0,-2 2-190,-2-1 1,0-1 133,0-5 1,-4 0-164,-2 0 1,2 0-369,4 0 1,0 0 459,0 0 0,2-2 491,2-3 0,6-39 0,6-17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7:00.0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 80 8277,'-2'10'-266,"-3"0"0,2-4 106,-8 4 1,8 2 159,-3 4 0,4-6 631,2 0 170,0 1 1,2 4-372,4-5 1,-3 2-199,8-6 1,-1-2 22,6-4 0,0 0-40,0 0 0,0 0-1,0 0 1,0-6-58,0-4 0,0-5-167,-1-1 0,-4 1 148,-1-1 1,-6 0-130,2 0 0,-5 0-7,-1 0 0,0 0-166,0 0 0,-7 2 120,-3 3 1,-5-2 53,0 9-10,-9-2 0,-22 62 0,-12 16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7:00.7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62 191 8317,'9'0'-1575,"0"0"2903,-4 0-798,-3 0 0,10-1-209,-6-5 1,1 4-130,-2-3 1,-1 3-9,6 2 1,-4-5 235,4-1-220,1 2 0,5-2 46,0 0 0,-6-4-27,1 4 0,-1-4-67,6 4 0,-5-6-39,0 2 1,-6-2-300,6 0 59,-8-2 1,4 6-45,-7-8 0,0 6 127,0-2 0,-2 10 51,-3-4 1,-4 4 67,-7 2 0,-1 2-3,-5 4 0,3-2-414,-8 12 0,3-2 105,-3 13 0,-1-6 67,7 5 0,-1 2 91,6 3 1,6 1-101,-1 0 1,8-2 51,-3-3 1,6 1-143,6-7 0,4 2-273,12-2 1,-3-8 152,8 3 1,-1-11 388,6 0 0,56-31 0,-36 8 0,-1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7:01.3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207 160 8317,'7'-10'167,"-3"4"629,6 6-258,-6-8-111,10 0 0,-10-4 35,6 2-231,-6 0 0,5-6 32,-4 0 1,-3 5-1,3 0 1,-3 7-48,-2-8 0,-2 8-112,-3-8 0,1 10-306,-6-4 1,-1 4 135,-5 2 0,-2 2 124,-3 4 0,3 4-195,-3 10 0,-2 0-357,2 6 1,-5 0 215,4 0 0,1 4 123,5-4 1,6 4-290,-1 2 1,8-6 78,-3-6 0,4-2 168,2-2 1,8-2 54,2-3 1,4-4 23,2-7 1,5 0 133,1 0 0,1-6 255,-2 2 0,-2-10-90,8-2 0,-8 0 57,2-6 0,2-2-137,-1-3 1,-1 2-22,-5-1 1,-6 6 767,1-1 0,-2 2-357,1-3 1,-2 10 911,-8-4-441,0 10-348,0 0-462,0 6 1,-2 8-175,-4 8 1,5 2 81,-5 8 0,-1 2 89,2 3 1,-7 2 47,1 5 1,2-3-67,-1 8 1,4 5 65,-4 4 0,-1 4-110,-5-4 0,0 5 27,0 6 1,0-6-51,0-4 1,1-5-254,-1-6 1,5-4-130,0-12-498,8-3-65,-4-14 574,7-2 1,5-14 626,0-4 1,6-3-102,-6-2 0,8-1 30,-3-5 0,4 3-138,2-8 0,6 1 126,-1-6 0,7-7-435,-1-4 1,3 3-457,2-2 0,-1-2-963,1-10 0,2 3 678,3-8 1,-3 3-1706,3-2 2644,-11 2 0,4 16 0,-5 2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7:02.4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17 6947,'0'-9'1990,"0"2"-1442,0 7 179,0 0 1,0 7-585,0 4 0,0 5-144,0 4 0,-6 0-47,1 6 0,0-4-141,5 4 0,0 0 32,0 0 1,0 2-186,0-6 1,0-2-149,0-4 0,2-2-140,3-2 402,4 2 0,12-12 6,0 2 0,2-2-41,-2-2 1,-1-6-43,6-6 0,-1-4 305,2-4 0,1 0 0,-7-6 0,6 6 0,-6-2 0,0-2 0,-5-2 0,0 2 0,0 4 0,-6 2 0,1 2 0,-8 0-20,3 0 1,-4 6 979,-2-2 303,0 9 586,0-4-680,0 7 12,0 0-857,-8 0 1,5 2-67,-8 3 0,8 4-231,-2 7 0,-3 0 31,4 0 0,-4 4-107,3 2 0,2 4-90,-9-4 0,10 0-222,-4 0 0,4-4 44,2 2 1,0 4-207,0-2 0,0-2 71,0-4 0,8-6 139,2 2 1,4-9 39,2 2 0,2-3-9,2-2 1,-2-2-9,4-3 0,0-4 23,0-7 1,4-2 74,-4-2 1,4 2 213,-4-4 1,-2 0 258,-4 0 1,0-6 400,0 2 1,-5 2-64,0 4-68,-7 2 0,4 4 259,-2 2 881,-5-2-789,6 12-849,-14-4 0,4 12 88,-8 6 1,8 2-176,-3 2 0,2 2-164,0 2 1,2-2 136,-4 4 0,4-4-137,2 4 1,0-4-93,0 2 0,0-2-603,0-2 367,0 0 1,8 0-259,2 0 1,-1-6 64,2-6 0,-1-2-893,6-2 1612,0 0 0,42-50 0,12-12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7:02.7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96 64 8212,'-11'0'0,"0"0"0,6 0 0,-6 0 0,8 0 1502,-11 0-429,5 0-759,0 7 0,-3 2-209,7 7 1,-1-5-498,6-1 0,2-4 312,4 4 0,-5-4 38,4 4 0,4-6 83,2 1-10,3-3 0,2-2 46,0 0-11,0-7 0,-2-2 30,-4-7 1,3 5-88,-8 1 0,1-1-141,-6-5 0,0 6-6,0-1 0,0 1-256,0-6 1,0 5-203,0 0 0,-2 8-1238,-4-2 1834,5 3 0,-20 44 0,3 11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7:03.2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11294,'0'16'653,"6"5"-326,-2 0 0,9 5-128,-2-4 1,-3 6-127,3-2 1,-6 0-232,6 0 1,-2-4 130,1 4 0,4-8 107,-2-2 0,-4 0-140,2-6 0,-4-2-266,4-4 1,-4-2 210,4-2 1,-4-2 345,4-2 1,0-11-198,0-6 0,4-3 28,-4 4 0,5-6 44,1-5 1,-1 0 37,1 5 1,0-2-1528,0 6 1,-5-4 109,0 5 1273,-1 0 0,6 19 0,0 4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1:59.0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239 203 7059,'0'-9'1665,"0"-6"0,0 11-1096,0-8-94,0 9-111,0-5-1,0 0-128,0 7 0,-1-7 0,-5 8 0,2 0-652,-7 0 0,-3 8 130,-8 3 1,3 6-10,-4 6 0,-2-2 138,2 7 0,0 1-17,6 5 0,0 6 76,0 0 0,8 0-125,3-6 1,4-6 187,2 1 0,4-8-47,7 2 0,1-6-123,10-6 1,5-3-81,2-8 1,1 0-279,-2 0 0,9 0 564,-9 0 0,23-31 0,-5-7 0</inkml:trace>
  <inkml:trace contextRef="#ctx0" brushRef="#br0" timeOffset="308">633 289 9342,'7'-10'73,"5"5"0,3 3-711,2 2 0,6 0 369,0 0 1,5 0-84,-5 0 1,6 0 351,-7 0 0,16 0 0,-2 0 0</inkml:trace>
  <inkml:trace contextRef="#ctx0" brushRef="#br0" timeOffset="483">650 460 7981,'9'0'-1139,"7"0"1050,-5 0 0,-1 0 147,1 0 0,0 0-58,6 0 0,54-8 0,12-1 0</inkml:trace>
  <inkml:trace contextRef="#ctx0" brushRef="#br0" timeOffset="1431">1420 238 7987,'9'0'249,"-1"0"0,-6 0-14,3 0 0,-3-2 325,4-4-261,-4 4-264,-2-5 118,7 7-213,-5 0 0,8 0 175,-5 0-265,-3 0 33,14 0 109,-15 7 1,7 3 28,-8 7 0,0 0-6,0 0 1,0 6-1,0 0 0,-2 1-35,-4-1 0,5-2-136,-5 7 0,-2-7 111,3 2 0,-7-4-58,6-2 85,1 0-57,-3 0 694,6-7-198,-5-2-350,7-16 0,5-7 70,1-8 0,7 0-89,-1 6 0,3-8-247,2-3 1,0 1 81,0-1 1,8 1-62,3-1 1,-1 3 9,2 8 1,-7 0-8,7 0 1,-6 1-16,5 5 1,-7 3-18,2 8 1,-10 0-169,-1 0 0,-3 8 87,2 3 0,-3 5 359,-8 1 0,0 6-92,0-1 0,0 7 506,0-6 0,0 1-221,0-1 1,-2-4-116,-4 4 1,5 2-46,-5-3 1,-2-4-183,3-7 0,-3-2 107,2 3-42,4 3 592,-5-13-384,-1 6 0,6-10-128,-3-4 0,3 2 85,2-7 1,2-1 90,3-5 0,-1-6-72,7 1 1,-1-3-269,1 2 0,5 2 75,-5-7 1,10 5-228,2-6 0,0 9-71,-6-3 0,0 6 125,0 5 0,0-1-90,0 7 211,0 1 0,-2 12 195,-3 5 0,1 3-92,-7 2 0,-1 2 134,-5 4 0,0-2-111,0 7 1,0-1 15,0 1 0,0-1-68,0-4 0,0-4-16,0 3-191,0-3 1,-5-2-107,-1 1-171,0-9 1,6 1-628,0-5 1107,0-3 0,0-9 0,0-12 0</inkml:trace>
  <inkml:trace contextRef="#ctx0" brushRef="#br0" timeOffset="1723">2463 323 8711,'0'-9'816,"0"1"1,2 2-586,3 1 1,7-1 115,11 6 0,-3 0-116,9 0 0,-1 0-641,7 0 1,-1 0 270,0 0 1,0 0-1261,1 0 0,-9 0 1399,-3 0 0,-19-8 0,-6-1 0</inkml:trace>
  <inkml:trace contextRef="#ctx0" brushRef="#br0" timeOffset="1946">2702 169 11002,'0'17'808,"0"6"-625,0 0 0,0 5-97,0-5 0,-5 8-68,-1-3 0,0-1-291,6 1 0,0-1-573,0 1 1,0 3 11,0-8 1,0-1-1083,0-5 1916,0-7 0,-7-10 0,-3-10 0</inkml:trace>
  <inkml:trace contextRef="#ctx0" brushRef="#br0" timeOffset="2346">2668 67 7925,'-17'0'0,"0"0"-205,0 0 0,0 5 82,-1 1 0,1 7 1263,0-1 1,6 9-477,-1 1 1,1 9-292,-6-3 1,6 12-482,-1 6 1,8-2-471,-1 1 0,5-7 283,5 2 0,1-4-243,11-2 0,-4-7 249,10-4 0,4-4 142,1-2 1,5-2 420,1-4 0,0-3-95,0-8 1,2-8-167,4-3 1,-4-4 145,4-2 0,-4-8 209,-1-3 1,-1 1-78,0-2 1,-7 1-29,-5-6 0,-3-2-94,-1-4 0,-9 4-53,-3-4 1,-6 4-68,-6 1 0,-11-5 65,-12 1 1,-3 4-518,-2 7 0,-8 7-116,-3-2 1,-3 12-364,2 5 0,-1 6 346,7 6 536,0 3 0,-2 62 0,-1 12 0</inkml:trace>
  <inkml:trace contextRef="#ctx0" brushRef="#br0" timeOffset="2997">3386 460 7925,'0'11'-268,"0"1"0,0-7 138,0 7 0,0-6 78,0 5 0,0-5 96,0 5 0,0-5-1,0 5 1,2-5 282,4 5 383,-4-7-471,13 4 1,-5-8 139,7 0 1,-2-2-94,-4-4 1,4-3-84,-3-9 1,3-1-220,2-3 0,0 1 123,0-8 0,0 1 44,1-6 0,2-6-195,-2 0 0,1 2-273,-14 9 0,7-1 90,-7 7 0,1 0-224,-6 6-86,0 8 1,-8 1 201,-3 8 1,2 8 43,-3 3 1,3 6 222,-3 6 1,-1-4 140,7 4 1,1-4-108,5-2 0,0 0 148,0 0 0,1-6 101,5 1 0,-2-3 358,7 3 0,1-3 92,5-3 1,0-2-246,0 7 1,2-5-31,4 5 0,-10-5-98,4 5 1,-5-5-136,-1 5 1,2-5 299,-7 6-467,0-1 0,-6 6-46,0 0 1,0-5-32,0-1 1,0-5 60,0 5 0,2-7-107,3 2 0,3-3-348,3 3 1,10-4 11,-4 4 1,6-4-699,0-2 1168,4 0 0,14-31 0,3-7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7:04.0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239 207 8234,'0'-11'0,"0"1"0,0 4 177,0-4 322,0 6 265,0-10-161,0 6 96,-6-8-316,4 0-192,-12 6 0,4 4-59,-5 6 1,4 0-215,1 0 0,-3 8 210,-8 8 0,3 2-120,-3 8 0,4 1-584,1 5 0,0 0 327,0-1 1,7 1 14,4 0 0,-3-2 125,3-3 0,0-4-160,5-7 1,5 0 259,0 0 0,8-6-72,-2 1 1,8-8-8,2 3 1,2-10 12,-2-1 1,-3-8 25,3 3 0,-2-4-19,3-2 1,-4-6-2,2 2 1,-4-7 103,-4 6 1,0-6 119,-7 6 1,6-5-175,-6 4 1,6 1-44,-6 5 1,0 0 1080,-5 0-575,0 7-400,0 2 1,0 9 62,0 3 1,-5 4-11,0 7 0,-1 1-155,6 5 0,0-2-214,0 6 1,0-6 4,0 0 0,0-2 62,0-2 1,0 0-38,0 0 0,0 0 149,0 0 0,2-6 141,4 1 1,-3-8-86,8 3 0,-1-4 9,6-2 0,0-2-33,0-4 0,0-2 19,0-8 0,0 0 249,0 0 0,4-5-63,2 0 1,0-7 12,-7 1 0,6-4-37,1 0 1,-2-1 65,-4 0 0,-2 1-72,-2-1 0,0 2 141,-6 3 1,-2 4 233,-4 7 444,0 8-870,0 0 1,-4 10 79,-2 4 0,-6 2-187,0 8 0,0 5-2,2 0 0,-2 7-28,6 0 1,-4 2 77,4 1 1,-4 1-55,4 0 1,1-5-72,5-1 0,0-2-180,0 3 0,0-2 41,0-4 0,1-3-210,5 3 0,3-5-291,6-6 1,3 0 158,4-5 0,2-4 602,8 5 0,14-33 0,4-8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7:04.5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32 127 9186,'11'0'-166,"0"0"1,-6 0 38,6 0 1,-6 0 99,5 0 1,-4-6 36,4 0-12,1-6 0,3 4 46,-3-8 1,1 5 65,-7 0 247,1 1-321,-6-6 0,0 6 6,0-2 1,-2 9-14,-3-2 0,-4 5-13,-7 5 1,0-2-5,0 9 0,5 0 24,1 9 0,-1-4 59,-5 5 0,2 0-73,4 0 1,-3 4 142,8-4 0,0 4-98,5-4 1,0-2-127,0-4 1,0 0-60,0 0 1,7-4-281,3-2 1,4-5-680,2 6 1,2-7 1076,3 0 0,39-23 0,16-8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7:05.1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63 8254,'8'0'-138,"1"0"-35,-3 0 338,-5-8 0,8 7 63,-4-4 0,-1-3 0,7 3 1,-6 0-1,6 5 0,-6-2 190,5-3 29,1 3-384,5-5 1,-2 9 32,-3 3 0,-2 2-106,-4 3 0,-3 5-62,3-4 1,-3 5-186,-2 4 0,0 0 70,0 6 1,-6-6 161,1 2 0,-2-5-81,2-1 0,1-1 18,-6 1-67,6 0 1,-5-2 141,4-2 419,3-6-468,-5-6 37,7 0 1,5-6 447,1-6 0,6-2-134,-1-2 0,3-1-206,2-4 1,1 1-58,5-6 1,-5 4-237,4-4 0,3 6 78,-3 0 0,2 2-444,-2 2 417,-3 0 1,5 5 62,-7 0 1,-6 8 256,1-2 1,-6 9-146,6 0 1,-8 9 109,3-2 1,-5 5-62,-1 5 0,0-4 249,0 5 1,-1 0-69,-5 0 0,4-1-222,-3-5 1,2 3-18,-3-3 1,4 4-215,-3-10 1,4 4-190,1 2-6,0-6 0,6 2-60,5-7 0,-2 0 117,2-5 0,-1 0-462,6 0 0,0 0 807,0 0 0,5-5 0,1 0 0,27-29 0,2-2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7:05.4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97 32 8523,'0'-9'2580,"0"-5"-2055,0 13 360,0-7-218,0 8 0,-6 8-208,0 2 1,-4 4-136,5 2 0,-6 2-150,6 3 1,-6 4-133,6 7 0,-6-4 176,6 4 1,-6-10 43,6 10 1,0-4-254,5 4 1,0-5-479,0 0 1,0-8-644,0 2 1,2-3 471,3-2 0,4-2-182,7-4 1,5-2 37,0-8 1,5 0-304,-4 0 1,6 0 162,-2 0 924,-2-8 0,12-28 0,-2-16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7:05.5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 17 8111,'-11'0'397,"0"0"1049,8 0-1396,-4 0 0,9 0 10,3 0 0,6 0-1198,9 0 1,6 0 1137,6 0 0,12-3 0,7-2 0,5 2 0,-1-2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7:06.0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96 0 12534,'0'16'599,"0"0"1,-2 2-358,-4 3 0,3-2 0,-8 8 1,6 5 0,-6 5 1,6 7-479,-6-1 1,3-4 204,-3-2 1,2-5-566,4-6 1,4 2 311,-5-6 0,4-1-358,2-5 1,8-7 249,2-4 1,4 2-392,2-2 1,2 1 130,2-6 1,0-6-10,6 1 0,0-7 4,0 1 656,-3-3 0,7-30 0,3-8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7:06.5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32 112 8219,'-9'0'1370,"-5"0"-761,13 0-476,-7 0 0,10 0-206,4 0 0,4 0 230,11 0 0,-2 0-576,8 0 1,2 0-912,7 0 1,-2 0 892,3 0 1,-3 0 436,-3 0 0,1 0 0,0 0 0,-2-6 0,-3 0 0,-2 0 0,-4 0 0,-9 4 0,4-2 0,-11 2 0,3-6-24,-8 6 1,-8-4 624,-2 6 0,1 0 1600,-2 0-1695,1 0 1,-6 2-125,0 2 0,6 6-123,-1 6 0,7 0 0,-1 0 0,3 0-514,2 0 0,0 0 91,0 6 0,0-4-42,0 3 0,7-4 101,4-1 1,5 0 85,5 0 0,-4-5-57,5 0 0,-2-7-166,0 0 0,0-2-20,6-2 1,-6-2 147,1-2 0,-5-6 140,-5-6 1,3 0-95,-4 0 1,-2-4 238,-3-2 0,-4 0-103,-1 0 0,0-1-48,0-4 1,-5-1-62,0 6 0,-9 2 14,-2 4 1,0 0-542,-5 0 0,-2 8 212,1 2 1,2 4 355,4 2 0,6 42 0,4 12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7:06.7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13126,'0'48'0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7:06.9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0 8214,'-9'0'1055,"2"0"0,7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7:17.8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10268,'16'-9'520,"0"2"-264,-1 7 1,8 0-58,4 0 0,8 0-231,3 0 1,0 0-401,0 0 1,-7 0 395,1 0 1,-7 0 79,-9 0 0,0 0-3214,0 0 1639,-7 0 1531,-2 0 0,-64 0 0,-14 0 0</inkml:trace>
  <inkml:trace contextRef="#ctx0" brushRef="#br0" timeOffset="198">192 0 12654,'0'16'1310,"0"5"-1279,0 1 0,0 4 150,0-5 1,0 8-143,0-3 0,0 4 145,0 2 1,0-5-643,0-1 0,0-6-68,0 1 1,0-3-239,0-3 0,0 1 141,0 0 1,0-5-1239,0-1 1025,0-6 836,0 10 0,7-26 0,2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9:36:41.3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163 237 7890,'0'-10'609,"0"0"-131,0 7-91,0-4-212,0 7 1,0 2-99,0 3 0,-5 3 147,0 7 1,-5 6-1,5 4 1,-6 3-140,1 1 1,-3 6 47,-2-1 0,0 2-699,0-1 0,1-3 216,-1 8 1,5-7 15,0 1 1,7-8 176,-2-1 0,3-7 68,2 2 0,2-9-51,3-1 0,3-7-28,7 2 1,0-3-131,-1-2 0,3-7 104,3-3 1,-4-3 462,4-2 0,1 1 16,-1-1 1,4-5 163,-4 1 1,1-6-205,-1 5 0,-4 1 56,4 4 0,-8 0 35,-3 0 1,-4 5 329,5 1-694,-7 5 175,4-2-227,-7 12 0,-2 4-57,-3 10 1,4-4-91,-4 4 0,-2 1 125,2-1 1,0 0-364,5-6 284,0 8 0,5-6-175,0 4 1,7-5-337,-2-6 0,3 3 8,2-7 684,-1 0 0,60-51 0,-30 17 0,1 0 0</inkml:trace>
  <inkml:trace contextRef="#ctx0" brushRef="#br0" timeOffset="292">399 119 7301,'-8'0'392,"-5"0"-243,11 0-93,-4 6-205,6 2 224,0 7 1,1-2-28,4-3 1,-2-3 448,7-7-305,0 0 0,5 0 347,0 0-415,-1 0 0,-1-2 185,-3-3-130,3-3 1,-11-7 232,3 0-1745,-3 1 1007,-2-1 0,-5 5 326,0 0 0,-33 13 0,-3-1 0</inkml:trace>
  <inkml:trace contextRef="#ctx0" brushRef="#br0" timeOffset="507">0 429 7702,'10'0'-386,"0"0"0,-5 0 359,5 0 0,5-5 27,4 0 0,39-4 0,16 0 0,3 1 0,0-1 0</inkml:trace>
  <inkml:trace contextRef="#ctx0" brushRef="#br0" timeOffset="1459">665 502 10182,'0'-8'1603,"0"2"-1439,6 6-389,3 0 232,5 0 1,-1 6-237,-3 4 0,2 3 59,-7 2 0,0 0-37,-5 0 0,0 4-3,0 1 0,0 5-71,0-6 1,0 6 126,0-6 0,0 6 30,0-5 1,-2-5 464,-3-6-129,3 1 176,-4-2 1,6-3-121,0-10 0,2-3 15,2-7 0,5-1-87,5-4 0,3-3 11,2-6 1,0-1 26,5 1 1,1 1 110,4 3 1,1-1-430,-1 6 1,-1 1-35,-3 4 0,1 7-869,-6 3 1,-1 3 414,-4 2 0,0 2 513,0 3 0,-7 3-24,-3 7 1,-3 1 41,-2 4 1,0-4-22,0 4 1,0 1-12,0-1 0,0 0-210,0-6 1,0 1-187,0 0 276,0 0 1,1-2-36,4-3 116,3 3 0,12-12 12,0 4 1,1-3 195,-1-2 1,3-7-145,6-2 1,1-5 160,-1 0 1,1-1 44,-1 0 0,-1 0-48,-3 1 0,1-6 387,-6 0 0,-1 1-139,-4 4 1,-2-5-12,-3 0 1,-3 1 94,-7 4 1,0 0 241,0 0 0,-2 2-282,-3 3 1,-3 4-196,-7 6 1,-1 0-144,-4 0 1,2 6-207,-7 4 0,6 3-400,-6 2 0,7 2 320,-2 2 1,1-1-126,4 7 0,-3-7-48,8 2 0,4-4-106,1-1 1,3 0 4,2-1 364,0 1 1,7-2 282,2-3 0,4-3-85,2-7 0,0 0 369,0 0 1,0-2-180,-1-3 1,1-3 42,0-7 0,0 0 67,-1 1 0,1-1 177,0 0 0,-2 0-179,-3 1 0,-2 0 437,-3 5-480,-3-5-341,4 13-6,-6-6 0,0 19 70,0 2 1,-5 13-248,0 2 1,-6 9 256,1 11 0,-3 4 333,-2 6 0,2 11-269,3 4 0,-3 3-222,3-3 0,-3 5 626,-2 0 0,1 4-96,-1-4 1,-5-5-440,0-5 0,-6-14-206,2 0 1,-3-9-335,3-7 0,-3-11 362,8-13 1,-6-7-7,5-8 0,-4-2-529,4-3 0,0-3 165,6-7 1,-3-1 687,-2-4 0,2-3-211,-2-6 1,9-7-221,5-4 0,5-9-261,5-5 0,16-13-600,13-2 0,14-5-991,6 10 2156,10-7 0,0 11 0,10-4 0,-34 33 0,0 1 0,3 0 0,0 1 0</inkml:trace>
  <inkml:trace contextRef="#ctx0" brushRef="#br0" timeOffset="2673">1890 473 7840,'0'-10'154,"0"0"121,0 7 0,0-5 696,0 3-200,0 3-792,0-4 1,0 7-50,0 4 1,-1 5-83,-4 10 0,1-2 243,-5 6 0,0-1-35,0 2 1,-3 3-460,7-4 0,-5 3 141,5-3 0,0 3-165,5-8 1,0 6 136,0-5 1,2-6 153,3-4 0,-2-7 157,7 2 1,5-3 259,5-2 0,1-7-38,-1-2 0,3-6 103,6-5 1,1 2-116,-1-7 0,-1 1 62,-3-6 1,3 2-122,-4 4 1,2-4 5,-1 3 1,-5 4-83,-10 1 1,-2 9 161,-3 1-231,-4 7-32,6-4 1,-7 9-181,0 3 0,-5-2 96,0 7 0,-1 0-89,1 4 0,1 3-32,-6 3 0,7-4 41,-2 4 1,4-4-244,1-1 0,0 0 88,0-1 1,0 1 24,0 0 0,0 0 199,0-1 1,1-4 144,4 0 0,-2-7-35,7 2 1,0 2 177,5-2 1,0 0 16,-1-5 0,1-7-66,0-3 0,5-3 220,-1-2 0,6 1-83,-5-1 1,6-5-2,-2 1 1,-2-6-76,-2 5 0,1-4-43,-1 4 0,-1-5-18,-4 6 0,-7 4-18,-3 5 0,2 5 82,-2-5-86,0 7 1,-7-4-243,-3 7 1,2 7-84,-7 3 1,5 5-63,-5 4 1,7-2 21,-2 2 1,-2 3-78,2-3 0,0 1 141,5-5 0,0 0-1,0-1 1,0 1-111,0 0 1,0 0-3,0-1 1,7-4 232,3 0 0,3-7 240,2 2 0,0-3 495,-1-2 1,6-2-441,0-3 0,6 0-47,-1-9 0,2 2-91,3-7 1,-5 0-48,-1 0 0,-4 1 14,4-7 1,-6 5-7,2-4 0,-3 4-130,-3-4 1,-5 6 90,-5-2 0,3 3 13,-2 3 1,-2 1 23,-8 3-10,-3 3 1,-7 7-466,1 0 0,0 2-48,5 3 1,-3 3 142,7 7 0,-5-1 101,5 1 0,1 5 206,4 0 1,1-1 68,4-4 1,-2 0 283,7 0 1,0-1-58,5 1 1,0 0 291,-1 0 1,1 4-244,0 1 0,-2-5 84,-3-5 0,1-1 5,-6 6 96,7 0-662,-11 0-67,-1-1 0,-8-5-168,-7-4 1,-1-4-31,-4-1 1,4 0-338,-4 0 1,4 0 201,1 0 0,-1 0 553,-4 0 0,-23-39 0,-11-10 0</inkml:trace>
  <inkml:trace contextRef="#ctx0" brushRef="#br0" timeOffset="2998">2643 104 7900,'-8'6'0,"-3"-2"0,6 6 0,-5-6-30,5 6 0,0-5 189,5 5 1,0-5-302,0 5 0,0-5 63,0 5 0,2-6 161,3 6 0,3-5 26,7 5 1,-1-7-1,1 2 0,0-3 367,0-2 1,4 0-137,1 0 0,0-5-110,-6 0 1,-4-6-51,0 1 1,0-3 7,5-2 1,-7 0 31,-3 0 0,-3 1-15,-2-1 1,0-2-194,0-2 0,-2 4-265,-3 0 0,-3 0-723,-7 6 0,-5 2 166,1 2 811,-8 3 0,-28 62 0,19-24 0,1 1 0</inkml:trace>
  <inkml:trace contextRef="#ctx0" brushRef="#br0" timeOffset="3723">3426 311 7874,'0'-10'0,"0"0"966,0 7-308,0-4-651,0 0 148,0 6 1,0-4 38,0 10 0,0 0-63,0 9 1,-7 0-131,-3 10 0,-3 6-53,-1 4 1,-1 6-23,0-6 0,0 5 61,1-4 1,0-1 80,5-4 1,-3 3 18,7-4 1,-5-3 114,5-11-2,0 0-273,5-7 92,0-1 1,2-9 111,3-3 1,2-3-59,2-7 0,9-5-1,-3 1 1,3-3-115,-3 3 0,5 2-202,-1-2 1,3 2 50,-3 3 0,-2 0-206,3 5 1,1-3 191,-1 7 1,-1 0 122,-4 5 1,-5 0 147,0 0 0,-2 7-73,2 3 1,-4 8 83,-6 1 1,0 3-110,0-3 0,0-1-128,0 7 1,0-7 73,0 2 1,0-4-146,0-1 1,0 0-12,0-1 1,0-4-271,0 0 1,7-7 513,3 2 0,23-16 0,6-6 0</inkml:trace>
  <inkml:trace contextRef="#ctx0" brushRef="#br0" timeOffset="4207">4120 547 7874,'0'-15'1994,"0"0"-1595,0 0 0,-2 2 103,-3 4-324,4-5 0,-8 8-89,5-4 0,0 3 81,-6 7-301,1 0 0,-6 0 211,0 0 1,-5 7-28,1 3 0,-1 8-171,5 2 1,-4 6-9,-1-2 0,5 3-891,5-3 0,5 3 366,-5-8 1,7 6 190,-2-6 1,4 1 106,1-5 0,6-2 112,4-3 0,3 1 250,2-6 1,0 0 21,-1-5 0,1 0 716,0 0 0,0-6-370,-1-4 0,1-3 84,0-2 1,0 0-176,0 0 0,3-1-8,-4-4 0,4 4-88,-8-4 0,2 4-17,-2 1 0,1 0 113,-6 1-43,0 5 28,-5-4-160,0 12 1,0 1-615,0 9 1,-2 5 256,-3 0 1,4 3 89,-4 2 0,3-2 74,2 2 0,0-2-145,0-2 0,0-1-123,0 1-340,0 0 220,7 0 1,1-2 119,7-3 0,-1-4-44,1-6 1,5-1 393,0-4 0,52-49 0,-32 17 0,0 1 0</inkml:trace>
  <inkml:trace contextRef="#ctx0" brushRef="#br0" timeOffset="4657">4607 251 7874,'-8'-8'673,"1"0"-83,7 3-144,-6 3-277,4-4 0,-6 11 81,3 0 0,3 8 0,-3 2 1,2 1-101,-2 9 0,4-6-110,-4 6 1,-2 0 44,2 4 0,-5 1-204,5-1 0,-4-1-70,4-3 0,-5 3 115,5-4 1,-2-2-129,2-3 0,4-7-75,-4-2-43,3-1 285,2 0 106,0-3 0,7-12-116,3-4 1,-2-3-5,2-2 0,1 0 98,9 0 1,-2 1-36,6-1 1,-5 0-251,0 0 1,3 5 26,-3 1 0,6 5 93,-5-1 0,-1 4 8,-4 1 0,-5 1-20,0 4 1,-2 3 449,2 7 1,-4 2 45,-6 2 0,0-1-164,0 7 1,0-5-80,0 4 0,-6-6-97,-4 2 1,2-4 70,-2-1 0,0-2-8,-5-3 1,0 2-104,1-7 0,-1-1-135,0-4 0,-5 0 73,1 0 52,-1-6 1,5-2-320,1-7 0,-1 5 152,0 0 0,2 0-296,3-4 0,-1-1 11,6 0 474,0 0 0,11 1 0,2-1 0</inkml:trace>
  <inkml:trace contextRef="#ctx0" brushRef="#br0" timeOffset="4982">5006 488 8195,'6'-8'970,"-4"-1"-101,3 4-288,-3 4 1,-1-6-378,4 7 0,-3-1 242,3-4-313,-4 3 1,-1-3 89,0 10 0,0-2-103,0 7 0,-1 0-32,-4 5 1,1 4-186,-5 1 0,5 5-15,-1-6 1,-1 1-41,1-5 0,0 5 26,5-1 0,0 1-119,0-5 0,0-1-78,0 1 0,2-2-78,3-3 1,3 2-246,7-7 0,-1-1 25,1-4 1,5-1-846,-1-4 1466,8 3 0,22-57 0,13-6 0</inkml:trace>
  <inkml:trace contextRef="#ctx0" brushRef="#br0" timeOffset="5273">5139 178 7874,'-15'-10'0,"0"0"0,0 7 0,1-2 0,4 3 263,0 2 102,0 0 1,-5 7 6,1 3 0,5 3 275,4 1 0,4-4-899,1 0 1,0 0 150,0 5 1,0-5 44,0-1 1,1-4 50,4 5-101,4-7 0,5 4 28,1-7 1,0 0 84,0 0 1,-2-2 35,-3-3 1,3-3 24,-3-7 1,-2 6 14,2-1 0,-6 0-41,6-5 1,-6 0-317,1 1 222,-4-1-1461,-1 0 1513,-6 0 0,-49 33 0,-17 9 0</inkml:trace>
  <inkml:trace contextRef="#ctx0" brushRef="#br0" timeOffset="5782">5434 296 7889,'0'-8'3520,"0"1"-2677,0 7-409,0 0 1,0 7-372,0 2 1,0 6 160,0 5 1,-2 3-1,-3 6 0,-1 1-692,-4-1 1,-2 1 160,8-1 1,-3 1-469,2 0 1,3-1 329,-2 1 1,2-6 123,2 1 1,2-7-64,2 2 180,5-4 0,10-3 416,1-3 1,0-4 169,-6-6 1,6-4-177,0-1 1,4-7-39,-4 2 0,5-8 109,-6-1 0,3-3-29,-3 3 1,-2 2-86,3-3 0,-4 4 222,-1 1-43,-7 1-212,5-1-298,-11 7 60,4 1 1,-6 9 52,0 3 0,-1 3-174,-4 7 0,3-1-6,-3 1 0,3 0 11,2 0 1,0 1 104,0 4 1,0-4 16,0 4 1,2-9 54,3-1 1,3-2 23,7 2 1,0 2-278,0-7 0,-1-1 91,1-4 1,5 0 88,-1 0 120,1-6 0,8-55 0,3-19 0</inkml:trace>
  <inkml:trace contextRef="#ctx0" brushRef="#br0" timeOffset="6057">5744 148 7889,'-15'0'44,"5"0"146,1 0 1,-1 0 210,-5 0-200,0 0 0,5 2-106,0 3 0,7-2 86,-2 7 0,4 0-117,1 4 0,0 1-9,0 0 1,5-5-134,-1 0 1,8-2 149,-2 2 0,3 1-38,2-6 1,-1 2 5,1-2 1,0-4 36,0 4 0,-5-3 179,-1-2 0,1-5-44,5 0 0,-5-7-35,0 3 0,-7 0-21,2 0 0,2-1 192,-3-5-166,1-6 1,-10 4 10,1-2 1,-8 4-1419,2 5 1225,-10 3 0,-35 20 0,-16 4 0</inkml:trace>
  <inkml:trace contextRef="#ctx0" brushRef="#br0" timeOffset="6850">6128 281 10982,'-8'15'-156,"-4"0"231,7-1 0,-6 8-46,1 2 1,2 4-292,-2 2 1,2-1 109,-2 1 0,2-1-137,3 1 1,3-1 67,-3 1 1,4-2 45,1-4 0,4 3 150,1-8 0,7-4 2,-2-5 1,3-7-12,2 2 1,-1-3 19,1-2 0,2 0 135,2 0 1,-1-7-33,7-3 0,-7-3 243,2-2 0,1-4 36,-1-1 0,1-1 8,-1 1 1,-6 4-65,1-4 1,0 5 69,-5 5 0,-4-3 116,-1 3-24,-3 4-931,-2-1 405,0 7 0,-2 7-351,-3 3 1,4 3 227,-4 2 1,-2-1-336,2 1 0,0 0 192,5 0 1,-5-1 25,1 1 0,-1 0 4,5 0 1,1-2-50,4-3 0,-2 1 210,7-6 0,0 5-23,5-5 1,0 0 633,-1-5 0,1-2-73,0-3 0,5-3 108,-1-7 1,6 0-208,-5 1 0,4-3 11,-4-2 0,5 1 40,-6-7 1,1 7-172,-5-2 1,-5 4 170,-1 1 1,-4 0 226,5 0 367,-7 7-535,4 2 1,-7 12-199,0 4 1,-5 5-208,0 5 0,-6 7-298,1 8 0,2 11 165,-2-2 0,2 12 28,-2 3 1,-3 2 980,3 8 1,-3 3-451,-2 2 1,0 1 494,0-11 1,1 5-520,-1-5 0,-5-2-369,0-8 0,1-9 34,4-11 1,0-9-123,0-6 0,1-9-211,-1-5 0,-2-3-599,-2-2 0,2-8-502,-2-7 0,-4 0 583,-2-5 0,2-1 447,-1 1 0,-1-6-761,-5 2 0,3-9-979,2-2 0,-1-1 2060,6 2 0,7-56 0,10 35 0,-1 0 0</inkml:trace>
  <inkml:trace contextRef="#ctx0" brushRef="#br0" timeOffset="7058">6025 399 7883,'0'-8'904,"0"-5"1,0 10-192,0-7 1,6 6-1762,4-1 1,11-1 1047,9 1 0,52-14 0,23-6 0,-28 8 0,1 1 0,0-1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2:07.4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34 223 7748,'-9'0'-343,"-1"0"761,5 0-203,3 0-167,-6 0 154,8 0 537,0 0 0,8 0-779,3 0 1,-1 0 159,1 0 1,2 0-161,10 0 1,2 0 84,3 0 0,12 0-24,0 0 1,10-2 27,7-4 1,5 3-17,12-9 0,-1 8-196,6-1 0,-1-3 177,2 2 1,-10 1-91,-7 5 1,0-6 105,5 0 1,-1 1-110,-5 5 1,-5 0 83,-11 0 0,4 0-15,-5 0 1,5 0-19,1 0 0,-7 0 2,-5 0 1,5 0 23,2 0 1,3 0 161,2 0 0,1 0-154,-1 0 1,6 0-6,0 0 0,12 0 4,-7 0 0,7 0 26,-12 0 1,0 0 0,-6 0 0,6 0-9,0 0 0,6 0 2,-6 0 0,7 0-17,-1 0 0,3 0 2,3 0 0,-6 0-26,-1 0 0,-7 0 27,2 0 1,2 0-31,-2 0 0,6 0 47,-6 0 0,6 0 0,-6 0 1,7 0-22,-1 0 1,-4 0 1,-2 0 1,-4 0-1,-1 0 1,5 0 2,0 0 0,-4 0 4,-2 0 1,-3 0 2,9 0 0,-4 0 11,-2 0 0,-2 0-27,-3 0 0,4 0-3,-5 0 0,3 0 2,-3 0 1,5 0 0,-5 0 0,-1 0-11,2 0 1,-1 0-6,6 0 0,1-6-1,-1 0 0,2 0 14,4 6 1,-4-5 42,5-1 1,-7 0-1,-6 6 1,3 0 5,-8 0 0,7 0 26,-1 0 0,5-5 136,6-1 1,4 0-240,7 6 1,-1 0 6,-4 0 0,-4 0 37,-8 0 1,6 0-13,0 0 0,8 0-85,-3 0 0,-3-5 106,-2-1 1,2 0-13,-2 6 0,11 0-23,-5 0 1,0 0 7,-12 0 0,6 0 59,0 0 1,0 0 0,-5 0 1,1 0-50,4 0 0,-2 0 18,8 0 4,-1 0-864,7 0 873,-1 0-21,0 0 0,-5 0-19,0 0 1,-2 0 29,1 0 1,5 0 3,-4 0 0,3 0-113,3 0 1,-1 0 78,0 0 0,1 2-30,-1 4 0,1-4-1,-1 3 1,0-3 30,1-2 0,-1 0 3,1 0 0,5 0 0,0 0 1,6 0 47,-6 0 1,-6 2 105,-5 4 1,-6-4-77,6 3 0,-3-3 12,3-2 1,4 0-118,-5 0 0,5 6 61,1 0 1,6-1-7,0-5 1,1 0-46,-7 0 1,2 0-10,4 0 0,8 0-218,4 0 1,3 0 178,-9 0 1,-4 0 70,-2 0 1,0 0-40,-6 0 0,3 0 197,-14 0 0,5 6-91,-5 0 0,12 0-78,-6-6 1,5 0 44,-11 0 1,6 0-38,-6 0 0,5 0-10,-5 0 0,0-2-14,-5-4 1,7 4-18,3-4 0,5 4-23,1 2 1,-1-1 15,-5-5 0,3 4 0,-8-4 1,6 4 68,-6 2 0,0 0 373,-6 0 0,6 0-376,0 0 1,13 0-21,-1 0 1,3 0 6,-4 0 1,1 0-25,-1 0 0,-1 0-1,-4 0 0,3 0 8,-3 0 0,3 0-8,3 0 1,5 2-43,0 4 0,0-4 50,-6 4 0,-7-5 48,-4-1 0,2 0 254,-2 0 0,-6 0-190,-5 0 0,-2 2 29,1 4 0,9-4 54,-9 4 1,6-4-133,-11-2 1,0 0 7,-6 0 0,4 5 59,-3 1 1,-5 0-34,-13-6 0,-5 0-5,-1 0 1,-5 0 130,5 0 13,-7 0-106,4-8 33,-8 6-326,0-5 198,-8 7-1013,6-8 385,-6 6 451,1-6 0,-3 8 148,-7 0 0,-59-24 0,-25-12 0,29 10 0,0 1 0,0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7:14.5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0 192 8432,'5'-11'1317,"1"0"334,-1 8-518,-5-4-1010,7 7 1,-3 2 47,6 3 0,-1 4 58,2 7 1,3 7-121,-4 3 0,3 6-199,-3 5 1,5 2-134,-5 4 1,-1 1 135,2-7 0,-6 5-185,6-5 1,-8 1 73,2-7 1,3-6-28,-3-4 1,0-3-63,-5-2 237,0-7 0,2-2 180,3-7 0,-3-7 316,3-4 0,2-8-87,-1-2 1,6-8 142,-1 3 1,3-6-261,2-5 1,7-4-22,3-7 0,-1 1-355,2-1 0,-1 0 87,6 0 0,0-1-97,0-4 0,-2 10-146,-4 1 1,-5 14-484,-10 6-13,-4 12 323,-7 3 1,0 8-629,0 5 1,-2 3 416,-3 7 1,-4 1 673,-7 4 0,-28 25 0,-7 13 0</inkml:trace>
  <inkml:trace contextRef="#ctx0" brushRef="#br0" timeOffset="273">0 367 9632,'14'-2'1079,"-3"-3"0,8 3-707,-3-3 1,13 1-281,2-1 1,10 1-108,12-6 0,2 6-379,3-1 1,4-2-2498,-3 1 2891,-12 1 0,21-2 0,-10-2 0</inkml:trace>
  <inkml:trace contextRef="#ctx0" brushRef="#br0" timeOffset="1042">1098 224 8377,'0'-9'-320,"0"0"1086,0 4-529,0 3 1,2-5 181,3 7 0,-3-2 139,4-3-290,-5 3 179,-1-5-232,0 7 1,0 2-36,0 3 0,0 4 54,0 7 1,0 0-159,0-1 0,-5 8 115,0 4 1,-6 3-348,6 2 1,-6 0 94,6 0 0,-6-1-310,6 1 0,0-2 148,5-3 1,0 1 83,0-7 0,0 1-314,0-7 0,12 0-502,4-5 0,9 3 335,-4-8 0,9 0 170,2-5 0,-2-7 450,2-3 0,7-26 0,-6-6 0</inkml:trace>
  <inkml:trace contextRef="#ctx0" brushRef="#br0" timeOffset="1256">1019 399 7262,'9'0'763,"5"0"-477,-4 0 1,5 0-614,0 0 0,10 0 327,7 0 0,49 0 0,-30 0 0,-1 0 0</inkml:trace>
  <inkml:trace contextRef="#ctx0" brushRef="#br0" timeOffset="1742">1496 383 9642,'16'0'461,"0"0"-482,0 0 1,0 0 96,0 0 1,-6 0 52,1 0 0,0-6-122,5 1 0,-2-2-334,-4 2 240,5-4 1,-12-5 7,8 3 118,-8-3-23,4 5 0,-14 0-48,-3 4 1,-5 3 15,0 2 1,-7 2-248,1 3 0,0 4 83,5 7 1,-2 5 153,-3 0 0,9 2 19,-4-1 0,9 1 13,-4 3 1,8 4-41,-3-3 0,6-4 26,6-2 0,2 2 61,8-2 0,2-5-42,3-5 0,-1-8-190,6 3 1,1-5-85,5-1 0,-1 0-531,1 0 794,-7 0 0,19-28 0,-1-7 0</inkml:trace>
  <inkml:trace contextRef="#ctx0" brushRef="#br0" timeOffset="2074">2053 319 8749,'-8'-7'1423,"-7"5"-872,7-5-452,-8 7 0,0 5-281,0 1 1,5 4-60,1-4 1,4 6 160,-4-1-16,6 3 0,-3 2-45,7 0 1,0 0 428,0-1 1,7-4 1,4 0 1,3-1 46,2 6 1,0-2-246,0-3 0,-6 3 32,1-3 0,-2 3-209,1 2 1,3-6 87,-8 1-696,0 0 337,-5 5-5,0-1 0,-7-6 38,-3-3 1,-5-5 59,0-1 0,-7 0 77,1 0 0,0-1-8,5-5 0,-2 3-422,-3-8 0,3 8-23,-3-3 639,11-3 0,-5 1 0,7-8 0</inkml:trace>
  <inkml:trace contextRef="#ctx0" brushRef="#br0" timeOffset="2689">2388 224 9154,'0'15'2346,"-2"1"-2168,-3 0 0,3 6-11,-4-1 0,5 7-827,1-1 0,0 3 351,0 1 0,0 0-22,0-5 0,0 2 60,0-6 0,5 4 29,0-5 0,8-1 211,-3-10 1,4 3 163,2-8 0,6 0-89,-1-5 0,5-1 209,-4-5 1,1 3 95,-2-8 1,-4-1-77,5-9 0,-5 3 23,-1-3 0,0-2-83,0 1 1,0-6-177,0 2 0,-5 3 41,-1 1 0,-6 5-150,1 1 1,-3 0-208,-2 0 101,0 0-879,-7 7 761,-2 2 0,-5 9-131,3 3 0,-1 4 67,6 7 0,1 0 244,5 0 0,0 0 30,0 0 1,0 0 214,0-1 1,5 1-211,1 0 1,6 0 33,-1 0 1,-2-5 719,1-1 1,-1 1-232,2 5 0,1-6 308,-7 1-387,1 0-555,-6 5 275,0 0 1,-2-2-78,-3-4 1,-4-1-66,-7-4 0,0-3-166,0 4 0,0-5 225,0-1 0,-28-7 0,-7-2 0</inkml:trace>
  <inkml:trace contextRef="#ctx0" brushRef="#br0" timeOffset="2906">2324 367 8068,'-9'-7'20,"2"5"0,9-5-1,3 7 1,4-2 8,7-3-28,7 3 0,26-5 0,12 0 0,7 2 0,1 1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7:19.9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64 0 8308,'11'0'0,"0"0"386,-8 0 782,11 0-837,-5 7 0,0-3-63,-4 7 1,-3-1-736,-2 6 0,0 0 289,0 0 1,-7 2 177,-4 3 0,-38 32 0,-11 14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7:47.4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112 48 8065,'0'-9'-2040,"0"1"1954,0 2 127,0 5 1,0-7 211,0 8 357,0 0-216,0-7 235,0 6-183,0-6-138,0 7 0,0 0 1,7 0-134,3 0 0,4 0-42,2 0 0,6 0-145,-1 0 0,7 0-64,-1 0 0,1 1-194,-2 5 0,3-5 92,-8 5 0,5 1 126,-4-2 1,-6 2 29,-6-2-68,1-3 119,-2 5 97,-2 0 98,-7 2 0,-2 5-128,-3-3 0,1 3 131,-7-3 1,6 5 36,-5 5 0,4-2-38,-4 8 1,6-6 0,-1 6 1,1 4-23,-1 7 0,3 4-114,-3-5 1,3 7-2,2-1 0,5-3-143,1 3 1,-1-8 47,-5 2 0,5-5-240,1-5 0,-1-2 206,-5-4 0,0-9 4,0 4 1,-2-11-340,-3 1 1,-4-5 92,-7-1 1,0-1-122,0-5 0,-1-1 117,-5-3 1,3-4-103,-8 3 0,3-3-58,-3-2 0,-3 2-524,4 3 969,3 4 0,-43-7 0,-3-4 0</inkml:trace>
  <inkml:trace contextRef="#ctx0" brushRef="#br0" timeOffset="367">112 367 8323,'15'0'586,"3"0"-181,3 0 1,9 0-208,8 0 1,6-6 60,-2 1 0,10 0 0,1 5 0,-7-6-141,-9 1 1,-5 0-348,-6 5-102,-3 0 1,-12-6-1317,-1 1 497,-6 0 1150,-4 5 0,-44 7 0,-17 2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7:50.7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0 462 8168,'11'0'0,"0"0"-19,-8 0 29,11 0 0,-10-5 203,6 0-22,-6 0-39,10 5-277,-12 0 354,12 0-115,-12 0 1,10 7-221,-7 3 1,1 1 96,-6 5 1,0-4-76,0 9 0,0 2 14,0-1 0,-2 1-42,-3-2 0,3-4 90,-3 5 1,3-5-24,2-1 130,0 0 26,0 0 350,0-7-179,0-2 0,5-14 20,0-4 1,8-3-112,-3-2 0,5-7-179,1-3 1,1 1-6,4-2 1,-1 3-94,6-3 0,-6-1 76,1 7 1,2-1-17,-2 7 1,0 4-246,-5 0 145,0 8 75,0-4 1,-2 14 31,-3 3 0,-4 6 9,-7 6 0,0-3-61,0 7 0,0-6-127,0 1 0,0 2 146,0-2 0,0 6-12,0-6 1,2 0 1,3-5 1,-1 0-5,6 0 0,-4-7-88,4-4 1,-4 2 1,4-1 1,3-1-166,8-5 0,-4 0 136,5 0 1,-5-5-147,-1-1 0,2-4 40,3 4 287,-3-6 0,26-18 0,-2-12 0</inkml:trace>
  <inkml:trace contextRef="#ctx0" brushRef="#br0" timeOffset="534">717 462 8168,'1'9'-562,"5"-3"350,-5-5 501,6-1 1,-5 0-154,4 0 0,-3 0-56,8 0 1,-6 0 22,6 0 1,-6 0-7,6 0 0,-6 0-133,5 0 1,-4-5 92,4 0 1,-4-6-149,4 6 152,-6-8 0,5 6-119,-4-3 101,-3-4 0,5 10 40,-7-7-97,0 8 0,-7-4-123,-4 7 0,2 2 92,-1 3 1,-1 4-20,-5 7 0,2 1 43,3 5 1,-1-3-9,7 8 1,-6-6 33,6 5 1,-1-6-20,6 1 1,0 2-183,0-2 0,8 0 113,2-5 0,4-2 52,2-3 1,2-2 30,3-4 0,22-18 0,10-7 0,7 1 0,0 1 0</inkml:trace>
  <inkml:trace contextRef="#ctx0" brushRef="#br0" timeOffset="1216">1353 510 8043,'0'-16'255,"0"0"1,0 6-47,0-1 1,6 6-10,-1-6 1,0 6 458,-5-6-178,0 1-336,0-6 0,-2 2 92,-3 3 1,2 4-310,-8 7 0,6 0 34,-6 0 1,0 0 2,-5 0 1,2 7 32,4 4 1,-4 8-223,3 2 0,-3 8-212,-2-3 1,0 2 205,0-1 0,7 3-106,4-3 1,1-3 60,-1 3 0,3-8 287,-3 2 0,9-8-34,1-3 0,7-4 53,-1 4 1,3-6-120,2 1 0,0-5 50,0-5 1,0-4 458,0-7 1,-1-5 1,1 0 1,0-8-27,0 3 1,0 1-106,0-1 0,-2 6 72,-3-1 1,1 3-54,-6 2 1,1 8 104,-2 2-282,-3-3 1,5 9-152,-7 0 0,0 9 115,0 12 0,-2 4-165,-3 7 0,3 7 327,-3 3 0,-2 13-105,1 9 1,1 1-91,5 10 0,-5 4-346,-1 6 0,-4 7 363,4-2 0,-4-3-232,4-2 0,-4-13-469,5-8 0,-6-7 246,6-10 0,-8-13-252,3-8 1,-5-13 213,0-8 0,-1-3 56,0-2 1,0-9 232,0-7 1,-5-2 420,-1-8 0,-1 5 63,2-6 0,4-1-182,-5-9 1,6 1-5,6-6 1,3-4-1059,7-12 1,9-1 393,7-10 1,8 4 444,13 1 0,23 3 0,13-5 1,-19 18-1,1 0 0,-1 1 1</inkml:trace>
  <inkml:trace contextRef="#ctx0" brushRef="#br0" timeOffset="1790">1815 240 10242,'-9'17'225,"4"5"1,3-3-239,2 7 1,-5 6-169,-1 5 1,1 2 16,5-1 1,0-5-170,0 4 0,7-3-18,4-2 1,-2-2 127,1-4 1,1-3-135,5-7 277,0-7 1,-1-2 264,1-7 0,0-2-59,0-3 0,0-6 204,0-10 1,0 2 53,0-8 1,-5 2-128,-1-1 1,-1 1-45,2 4 1,1 3 292,-7-3 99,1 3-346,-6 2-367,0 8 1,0 2 88,0 12 0,0 2-122,0 8 1,0 2 37,0 3 1,1-3-135,5 3 0,-5-1 133,5 1 0,1-3-49,-2 3 1,6-9-51,-6-1 0,7-2-65,-1 1 1,3-1-108,2-4 0,0-3-94,0 3 469,0-3 0,21-58 0,5-15 0</inkml:trace>
  <inkml:trace contextRef="#ctx0" brushRef="#br0" timeOffset="2065">2054 128 8093,'-11'0'82,"0"0"0,6 0 6,-6 0 1,8 2-224,-2 3 378,-4-3 1,7 7 1,-3-4-47,3-3-76,9 12 1,2-12 170,7 3 0,-6-3-119,1-2 0,0 0-40,4 0 0,1-5-5,0-1 0,-2-6-107,-3 1 1,1-3 62,-6-2-202,6 0 1,-10 0-85,3 1 0,-3-1 66,-2 0 1,0 5-639,0 0 0,-7 8-20,-4-2 793,-10 3 0,-25 51 0,-12 13 0</inkml:trace>
  <inkml:trace contextRef="#ctx0" brushRef="#br0" timeOffset="2766">2531 494 7822,'0'-16'1286,"0"0"-878,0 1 1,0 4 109,0 0-486,-7 8 121,-2-4 1,-7 7-395,0 0 0,0 7 39,0 3 1,-1 6-99,-4 6 1,3 2 113,-3 8 0,8-5-109,3-1 1,4 1 68,-4 5 0,6-8 64,-1-3 1,3-3 35,2-2 0,7-2 1,4-3 1,3 1 224,2-6 0,0-1 66,0-5 0,5-7 75,0-4 1,0 1-92,-5-6 1,0 3 37,0-8 1,5 2-22,1-3 1,-6 5 150,-6-5 0,-5 5 147,6 1 1,-7 5 279,1 1-571,-3 6-13,-2-3 0,0 14-58,0 4 1,0 5 68,0 5 1,0 5-12,0 12 0,-6 2-45,1 8 1,-2 5-102,2 0 1,3 12 187,-3-1 1,-2 5-205,1 0 0,-4-2 178,4 8 1,-4-10-345,4-1 0,-6-8-516,1-8 1,-1-7 428,1-4 0,-3-12-5,4-9 0,-5-8-15,0-8 1,-1 0-46,0 0 0,0-7 2,0-3 0,-5-10 314,-1-1 1,1-6-94,5 6 1,0-7 7,0 1 0,8-4 84,2-7 0,5-4-211,1-11 0,14 2 215,7-8 0,35-5 0,15-8 0,-19 18 0,0 1 0,0-1 0</inkml:trace>
  <inkml:trace contextRef="#ctx0" brushRef="#br0" timeOffset="3109">2929 462 8249,'0'-8'1829,"0"1"-1384,0 7 0,0 0-349,0 7 0,0 3 93,0 11 0,0-1-270,0 6 0,0-4-69,0 4 1,0-5-111,0 6 1,0-2 64,0 1 0,0-3-68,0-7 0,0 0-120,0 0 0,7-2-255,4-3 0,-2-4-53,1-7 1,3 0 690,8 0 0,32-71 0,-20 27 0,1 0 0</inkml:trace>
  <inkml:trace contextRef="#ctx0" brushRef="#br0" timeOffset="3399">2897 192 7995,'-9'0'-463,"-5"0"605,12 7 0,-6-5 176,2 3-226,4 4 1,-5-6 98,7 8-84,7-7 0,2 4-1,7-2 1,-5-5 174,-1 5 1,1-4-83,5-2 0,-5-6-191,-1 1 1,-1-7 76,2 1 0,1 2-6,-7-2 0,1 1-92,-6-6 0,5 5-401,0 1-991,1-1 667,-13-5-365,-2 7 1103,-7 2 0,-21 78 0,15-27 0,1 0 0</inkml:trace>
  <inkml:trace contextRef="#ctx0" brushRef="#br0" timeOffset="3859">3279 176 7819,'0'-9'2334,"0"2"-2041,0 7 0,0 2-116,0 3 1,0 0-129,0 11 1,0-2-73,0 13 0,-2 0 73,-3 4 0,2 6-155,-8 1 0,7 1 61,-1-2 1,-2-4-53,2 4 0,-2-5-17,1-5 1,5-4-355,-5-7 322,4 0 161,2 0 0,0-9 525,0-7-348,0-7 0,8-15-136,2 1 1,4 0 35,2 5 0,0-2 26,0-3 0,0 9-64,0-4 1,0 9-134,0-4 1,0 8 89,0-3 0,-1 4-137,1 2 0,-5 8 99,0 2 1,-8 4-7,2 2 0,-3 5 16,-2 1 1,0 1 45,0-2 0,-2-3 7,-3 3 0,2-4 26,-8-1 0,0-2 5,-5-3 1,1-2-50,-1-4 1,0-3 7,0 3 1,5-3-631,1-2 1,-1 0 262,-5 0 1,5-5-863,1-1 1202,-1 1 0,-5-16 0,0-6 0</inkml:trace>
  <inkml:trace contextRef="#ctx0" brushRef="#br0" timeOffset="4284">3741 271 7973,'0'-8'1630,"0"-7"-1190,0 14-221,0-6 1,0 8-22,0 5 0,0 3-1,0 6 1,0 3-193,0 3 0,0 4 74,0 7 0,-6 0-202,1 0 1,0 5 105,5 0 1,0-2 66,0-8 1,2 1-253,3-7 0,-3 6-357,3-6 0,4-2 151,1-8 0,5 1-194,0-6 1,1-1 135,0-5 0,0 0 38,0 0 0,5-5 428,1-1 0,6-34 0,-3-4 0</inkml:trace>
  <inkml:trace contextRef="#ctx0" brushRef="#br0" timeOffset="4667">4027 462 8008,'-9'0'875,"2"0"-524,7 0 745,0 0-1036,7 0 1,-3 0-434,7 0 307,-1 0 0,6 0 11,0 0 0,0 0 19,0 0 0,-6 0 61,1 0 0,0-5 42,5 0 0,-6-8-29,1 3 1,-8 1 200,3-2-175,-5 1-12,-1-6 0,-1 2-47,-5 3 0,-3 4-149,-6 7 0,-1 2 72,0 3 0,0 4 83,0 7 0,0 5 43,0 0 0,2 8-75,3-3 1,-1 2 167,7-1 0,-1 3-89,6-3 0,0-3-14,0 3 0,2-8 21,3 2 0,6-5-10,10-5 0,-1 1-491,6-6 1,-5 1-1652,6-2 2087,-8-3 0,68-30 0,-39 5 0,0 1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7:56.1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0 253 8725,'9'-7'1587,"-2"5"-1184,-7-5-132,7 7 0,2 2-37,7 3 0,0 1 0,0 10 0,0-4-1,0 9 1,0 4-297,0 2 0,-1 3 56,1 1 0,-5 1 68,0 0 1,-6-2-548,6-3 0,-8-4-142,2-7 0,-3 0 93,-2-1 1,5-4-81,1 0 848,-1-8-162,2 4 0,2-14-143,7-3 1,0-5 278,0 0 0,0-7 411,0 1 1,-1-7-273,1 1 1,0-3 38,0-2 0,0 1-54,0-1 0,-2 0-88,-3 0 0,-2 0-41,-4 0 0,-3 6-157,3-1 1,-5 8-186,-5-2 1,1 5-69,-6 5 1,4 4-521,-4 7 416,6 0 312,-10 0 0,41 43 0,1 10 0</inkml:trace>
  <inkml:trace contextRef="#ctx0" brushRef="#br0" timeOffset="733">955 46 7978,'0'-8'424,"0"-7"1,-1 14 341,-5-5-582,4-3 0,-12 8 4,4-5 0,-4 12-7,-2 4 1,-2 6-42,-3 5 0,-4 10-130,-7 6 0,6 9 34,-1 1 1,2 1-163,-1 5 0,3-3-363,7-3 1,7 1 270,4 0 0,3-7-391,2-4 1,12-11 162,4-4 0,11-7-1,-1-4 1,6-4 153,5-7 1,-1 0 284,6 0 0,43-35 0,-35 13 0,1 0 0</inkml:trace>
  <inkml:trace contextRef="#ctx0" brushRef="#br0" timeOffset="1350">1401 62 7779,'9'0'-296,"5"0"1,-5 2 1472,7 3 1,-2-1-309,-4 7 0,5 4-361,-5 7 0,4 8-152,2 2 0,0 1-201,0 10 0,-7-6-73,-4 5 1,-3-5-189,-2 6 1,0-8-262,0 2 0,-7-5-634,-4-5 0,-3-3 382,-2-2 619,-7-12 0,-23 4 0,-12-14 0</inkml:trace>
  <inkml:trace contextRef="#ctx0" brushRef="#br0" timeOffset="1617">1114 492 7894,'-1'-9'-64,"-5"4"64,5 3 1986,-6 2-1549,7 0-1654,0 0 1217,7 0 0,1 21 0,8 6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8:00.5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64 174 8015,'9'-8'0,"-2"7"641,0-13 183,-5 12 1,7-5-392,-4 7 1,-1 7-197,6 3 1,-4 6-49,4 6 0,-1 2 49,2 8 0,3 0-164,-4 0 1,3 5-76,-3 0 0,5 0-153,-5-5 0,-1-2 62,2-3 1,-6 1-376,6-7 251,-8 0 52,11-12 1,-10-2 301,6-7 0,-4-1-185,4-5 0,-4-8 256,4-7 0,-4-7-11,4 1 0,1-5-100,5-5 0,1 2 6,5-8 1,-5 6 33,5-5 0,1-1-331,-2-5 0,0 8 70,-5 3 0,-2 5-416,-3 5 1,-3 4-179,-2 7-398,-4 8 1,5 2 1114,-7 12 0,-57 59 0,22-22 0,-1 1 0</inkml:trace>
  <inkml:trace contextRef="#ctx0" brushRef="#br0" timeOffset="250">1 365 8271,'8'0'754,"7"0"0,-7 0-371,8 0 1,7-2-258,4-4 1,5-1-241,5-3 0,4-4-301,6 3 1,6-1-1447,0 1 1861,0-3 0,38-2 0,-41 4 0,0-1 0</inkml:trace>
  <inkml:trace contextRef="#ctx0" brushRef="#br0" timeOffset="642">972 94 8034,'0'-16'-930,"0"5"2531,0 1-434,0 6-134,0-10-419,0 12-547,0-5 1,0 9 163,0 3 1,0 4-1,0 7 1,-2 7-19,-4 4 1,-1 3-1,-3 2 1,-4 6-89,3 5 0,-1-2-244,1 1 1,-3-5-421,3 6 0,2-8 359,-1 2 1,6-5-679,-1-6 0,1 1-761,-1-11-240,3 3 1516,-5-17 0,14 3 343,4-10 0,3-4 0,2-7 0,-5-1 0,-1-5 0,22-31 0,11-14 0</inkml:trace>
  <inkml:trace contextRef="#ctx0" brushRef="#br0" timeOffset="925">1242 94 8034,'0'-11'0,"0"1"367,7 6 0,-5-5 1493,3 4-1091,-3 3-308,-2-5-222,0 7 1,-2 6-1,-3-1 1,-4 7-110,-7-1 0,0 5 73,0 5 0,-7-3-764,-3 3 1,1 4 122,-1 1 1,-1-1-68,-5 1 1,0-6 282,1 1 0,6-3-29,4-2 0,5 0-44,5 0-108,4-8 633,7 7 1,9-14-116,7 5 1,0-3 163,5 2 0,2-3-147,-2 4 1,7-3-228,-1 2 1,-2-3 22,1 3 0,-6 4-199,1 2 0,2-2 271,-2 1 0,-7 29 0,-7 13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7:59.1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239 32 8474,'-16'0'52,"0"0"1,0 5-26,0 1 0,-1 8-146,-5 2 0,5-1 108,-5 7 0,-1-5 26,2-1 0,5 0 68,6 0 0,6 0 60,-1 0 1,5-5 214,5-1 1,4-1-162,7 2 1,7 1 90,3-7 0,4 2-95,2-1 0,-5 3 124,-1 6 0,-4-4-345,4 0 0,-12-1 80,2 6 0,-5 5-340,-1 1 0,-3-1 85,-7-5 0,0 0-32,0 0 1,-7-6 83,-3 1 1,-4-6 54,-2 6 0,-7-6 44,-4 6 1,2-8 20,-1 3 0,6-5 88,-1-1 0,-2 0-75,2 0 0,0-1 21,5-5 0,2 3 4,3-8 1,-1 6-1602,6-6 1594,1 8 0,48-19 0,10 5 0</inkml:trace>
  <inkml:trace contextRef="#ctx0" brushRef="#br0" timeOffset="172">446 350 8745,'9'-2'2648,"-4"-3"-1982,-3 3-854,-2-5-1027,0 7 603,0 0 0,7 22 1,2 4-1</inkml:trace>
  <inkml:trace contextRef="#ctx0" brushRef="#br0" timeOffset="522">876 0 13139,'0'16'402,"0"0"1,-6 2-521,1 3 1,-6 4 106,6 6 1,-7 1-441,1 0 1,4 5 141,2 0 1,1 0-23,-1-5 0,3-7-70,-3-4 1,5-3-236,5-2 0,4 0 185,7 0 1,1-7-68,5-4 1,-3-5-42,8-5 1,-1-4 558,6-7 0,-5-2 0,-1-3 0,8-25 0,6-12 0</inkml:trace>
  <inkml:trace contextRef="#ctx0" brushRef="#br0" timeOffset="689">748 223 8048,'0'-9'-101,"0"2"1,0 5 601,0-3 0,7 3-398,4-3 0,5 3-103,5 2 0,53-7 0,-27 3 0,0-1 0</inkml:trace>
  <inkml:trace contextRef="#ctx0" brushRef="#br0" timeOffset="872">1305 366 10898,'0'0'0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8:04.2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207 33 8185,'0'-9'2036,"0"2"-1911,0 7 0,0 3 90,0 8 1,0 1 0,0 15 0,0-1-13,0 6 0,-5 7-64,0 3 1,-6 11-23,6 6 0,-8 5-64,3 4 1,-4 10-254,-2 7 1,-5 0 379,-1-5 1,3-8-292,8-3 0,-3-12 4,4-10 1,2-6-27,3-9 1,-2-7 133,2-4-61,-1-10 23,6-4-223,0-7-2044,0 0 1736,8 0 1,-5-2 567,8-3 0,13-11 0,10-9 0</inkml:trace>
  <inkml:trace contextRef="#ctx0" brushRef="#br0" timeOffset="425">764 351 8106,'0'-9'1212,"0"2"-726,0 7 0,0 0-120,0 7 0,0 7-124,0 7 1,0 9-174,0 2 1,-5 0 43,0 5 1,-8 4-90,3 1 1,1-1 14,-2 2 0,8-10-224,-2-1 1,1 0-401,-1-6-579,3-3-774,-5 0 807,7-14 352,0-2 779,7-7 0,-5-28 0,5-7 0</inkml:trace>
  <inkml:trace contextRef="#ctx0" brushRef="#br0" timeOffset="698">685 287 8066,'0'-16'-567,"2"0"1250,3 0 1,-2 6-198,8-1 1,0 6-115,5-6 0,1 8-150,5-2 0,-3-3 0,8 3 0,-1 0-23,6 5 0,-6 5-89,1 0 0,-8 8-180,3-3 0,-10 5 88,-1 0 0,-8 7-84,2-1 0,-3 0-36,-2-5 1,-7 5-23,-3 1 1,-5-1-93,-1-5 1,-5 0-284,0-1 1,-6 1-103,6 0 0,-2-5-973,2 0 1574,3-8 0,-12 4 0,6-7 0</inkml:trace>
  <inkml:trace contextRef="#ctx0" brushRef="#br0" timeOffset="1373">1051 701 8056,'11'2'-789,"-1"3"672,-6-3 0,5 5 181,-4-7 256,-3 7-70,5-5 1,-6 5 111,5-7-89,-4 0 0,6 0-88,-2 0 1,-3 0 7,8 0 1,-6-7-114,6-4 1,-6 2 103,6-1 1,-1-1-105,6-5 1,-5-5-1,-1 0 0,1-2-127,5 2 0,0 1 29,0-6 1,3 1-89,-3-2 1,9-3-33,-9 4 0,-2-3-173,-3 3 1,-6 3 114,6 7 1,-8 5 8,2 1-50,-3 6 0,-7-1 64,-1 10 1,-6 4 42,2 7 0,-5 2-65,-1 3 0,2-3-60,4 3 1,-3-4 205,8-1 1,-2 0 251,2 0-270,3 0 1,-3-2 194,10-3 1,-2-2 1152,8-4-859,0-3 0,5 5 38,-1-7 0,1 2-152,0 3 0,0-3-57,0 3 1,0-1-14,0 1 1,-5-2 17,-1 8 0,-6-6-263,1 6 1,-1-2 21,1 1 0,-3 5-345,3-5 0,-3-1-20,-2 2 1,0-6-156,0 6 0,0-6 292,0 5 0,1-6 28,5 1 1,3 2-532,7-1 0,1-1 716,4-5 0,54-14 0,-28 5 0,-1 0 0</inkml:trace>
  <inkml:trace contextRef="#ctx0" brushRef="#br0" timeOffset="2366">526 1051 8058,'16'0'-1115,"-6"0"1305,1 0 0,-6 0 96,6 0-35,-1 0-216,6 0 1,-5 2-134,0 3 0,-8 4 104,2 7 0,-3 0-133,-2 0 1,-2 2 102,-3 3 0,2-4-40,-8 5 1,0-5-11,-5-1 1,6 0 32,-1 0 0,6-5 453,-6-1-141,8-6 117,-11 3-153,12-7 1,2-7-8,10-4 0,5-5-145,0-5 1,3 3 27,3-3 1,2-2 43,4 2 1,1-2-230,-7 2 0,1 3-33,-6-3 1,-1 9 136,1 1 1,-5 2 93,0-2-95,-8 4-11,4 7 23,-7 0 0,-7 7 15,-3 4 0,-5 5 29,-1 5 0,1-3 30,-1 3 1,5-1-214,0 1 0,8-4-44,-2 5 0,-3-5 4,3-1 1,0 0-42,5 0 0,5-5-187,0-1 0,10-1 149,1 2 0,1-4 66,10-7 0,-6 0 151,6 0 0,56-35 0,-32 12 0,0 1 0</inkml:trace>
  <inkml:trace contextRef="#ctx0" brushRef="#br0" timeOffset="2700">1210 1067 8058,'0'-9'1197,"0"2"0,0 5-579,0-3-134,0 3-87,0-5-286,0 7 0,-7 2-88,-4 3 1,-3-1-286,-2 7 1,-1-3-333,-5 3 0,5 3 264,-4-3 0,3 1-126,2-1 0,0 3 142,0-4 1,0-2-50,0-3 213,7 4 1,2-6-186,7 8 396,0-8 1,2 4 340,3-7 1,4 6-116,7-1 0,0 0-79,0-5 0,2 6-371,3-1 0,-3 2 140,3-2 0,-3-1-681,-3 7 0,1-8 229,0 2 0,-5 2 475,0-1 0,-8 6 0,4-3 0</inkml:trace>
  <inkml:trace contextRef="#ctx0" brushRef="#br0" timeOffset="2940">1035 1194 10996,'16'-1'418,"0"-5"1,5 5-478,0-5 1,9 5 120,2 1 0,0 0 94,5 0 1,-1 0-249,1 0 0,-9 0 120,4 0 1,-4 0-29,4 0 0,0 7 0,0 1 0</inkml:trace>
  <inkml:trace contextRef="#ctx0" brushRef="#br0" timeOffset="3632">1847 1003 8025,'9'-7'524,"5"6"45,-12-6 185,5-1-277,-7 7-238,0-6 0,0 8-1,0 5 1,-7 3-1,-4 6 1,-3 7-151,-2-1 0,-5 5-55,-1-4 0,-1 6-182,2-2 1,4 5 16,-5 0 1,5-4-110,1-1 0,0-4 156,0 4 0,2-12 89,3 2 1,2-5-893,4-1 266,3-2 445,-5-8 0,12-8 152,1-2 0,6-10 178,-1-1 1,3-7-125,2 1 0,1 3 19,5-3 1,-5 1-117,5-6 1,-5 0 8,-1 0 1,0 0 123,0 0 0,-2 6-101,-3-1 0,1 8 211,-7-2 1,3 8 156,-3 3-50,-3 6 1,5-1-122,-7 10 0,0 4 82,0 7 1,5 7-49,0 3 1,2 4 57,-1 2 1,-5-5-180,5-1 1,1-1 63,-2 2 1,6 1-133,-6-7 0,2 0 64,-2-5 1,-1 0 72,7 0 1,-8-5-196,2-1 0,-1-6-605,1 1 344,-3 4-82,5-7 395,-7 5 0,-28-28 0,-8-6 0</inkml:trace>
  <inkml:trace contextRef="#ctx0" brushRef="#br0" timeOffset="3831">1672 1210 8802,'16'0'729,"1"-1"-1332,5-5 0,-3 3 603,7-8 0,31-6 0,12-5 0,9-3 0,0-1 0</inkml:trace>
  <inkml:trace contextRef="#ctx0" brushRef="#br0" timeOffset="4242">2324 1099 9201,'0'-9'1467,"0"2"-1056,0 7-465,0 7 0,0 2 90,0 7 1,-5 0-396,0 0 1,-2 5-51,1 0 0,5 0-321,-5-5 0,-1 0 232,2 0 0,0 0-499,5 0 997,-8 0 0,7 0 0,22-36 0,14-8 0</inkml:trace>
  <inkml:trace contextRef="#ctx0" brushRef="#br0" timeOffset="4473">2483 1099 7998,'9'0'0,"0"0"440,-4 0 0,-3-2 288,4-3-315,-5 3 59,-1-5-236,0 7 0,-7 5-512,-3 1 1,-3 1 182,3-2-119,-12 4 0,12 7 1,-11 0 0,3-6-248,2 1 206,7 0 201,-5 4 0,12 1 10,-3 0 11,3-7 1,9 4-106,4-8 1,3 5 113,2-4 0,2 1 22,3-2 0,25-3 0,12 5 0</inkml:trace>
  <inkml:trace contextRef="#ctx0" brushRef="#br0" timeOffset="5566">3088 128 8106,'9'-9'604,"5"-5"1,-12 11 166,3-8-288,-3 7-302,-2-3 2,0 0 1,-7 5-129,-4-3 1,-3 3 29,-2 2 0,-5 2-262,0 3 0,-7-3-97,1 4 1,2 1 94,-1-2 1,-1 6 44,-5-6 1,8 2 188,2-2 1,-1-3 323,2 3-297,0-3 0,7 0 146,3 3 1,2-3-61,4 3-41,3-3 0,-5 0 199,7 3 1,6-1-62,-1 6 1,2 1-20,-2 5 0,-3 7-87,3 3 0,2 4-6,-1 2 1,-3 2-7,-8 3 1,1 4 4,-6 6 0,-3 3 20,-8 3 0,4-4 15,-5 4 0,5-5-592,1-5 1,2-4 205,3-8 0,4-6-335,7-4 0,2-5 64,3-5 1,4-4-168,7-7 1,5 0 217,0 0 0,7 0 106,-1 0 1,5 0 312,5 0 0,18-14 0,10-4 0</inkml:trace>
  <inkml:trace contextRef="#ctx0" brushRef="#br0" timeOffset="5908">3375 335 9935,'9'-9'408,"7"4"0,1 3-403,10 2 1,-6 0-222,5 0 0,1-5-11,5-1 0,-6 1-271,1 5 1,-8 0-1276,3 0 775,-5 0 998,-1 7 0,-42 2 0,-11 7 0</inkml:trace>
  <inkml:trace contextRef="#ctx0" brushRef="#br0" timeOffset="6081">3550 351 9451,'-9'2'724,"4"3"1,3-1-270,2 6 1,0-5-215,0 6 0,-5 5 0,-1 5 1,1 6 114,5-6 1,-5 7-116,-1-1 1,1 3-231,5 2 0,0-6-423,0 1 1,0-6-643,0 5 1,0-6 701,0 1 0,0-3 352,0-2 0,-7-7 0,-2-2 0</inkml:trace>
  <inkml:trace contextRef="#ctx0" brushRef="#br0" timeOffset="6492">3916 510 8031,'9'0'-493,"5"0"297,-12 0 39,12 0 1,-12-2 173,3-3 0,-2 3 104,3-3-1026,-4 3 531,5 2 374,-7 0 0,-15 7 0,-2 2 0</inkml:trace>
  <inkml:trace contextRef="#ctx0" brushRef="#br0" timeOffset="7131">3741 749 8044,'9'-2'-787,"-4"-3"886,4 3 1030,-7-5-455,5 7-450,-7 0 0,0 7-1,0 4 1,0 3 0,0 2 0,0 0-344,0-1 0,0 7 108,0-1 0,-6 5-8,1-4 0,-2-1-334,2-5 0,3 5-1191,-3 0 1246,3 0 0,2-5 70,0 0 0,-2-5 229,-3 0 0,17-29 0,-1-2 0</inkml:trace>
  <inkml:trace contextRef="#ctx0" brushRef="#br0" timeOffset="7433">3964 717 8267,'0'-9'702,"0"2"0,-7 12-609,-4 1 0,2 4-225,-1-4 1,-1 6 108,-5-1 0,0-3-143,0 3 1,6 0-4,-1 5 1,2-6-30,-1 1 1,1-6 181,3 6 1,5-6 45,-5 6 3,5-1 0,2 4 104,5-3 0,2 1 20,8-6 0,6 6-52,-1-1 1,0-4-269,-5-2 0,0 2-137,0-2 0,5 3-930,0-3 1230,0-3 0,2-2 0,2-9 0</inkml:trace>
  <inkml:trace contextRef="#ctx0" brushRef="#br0" timeOffset="7791">4537 271 8016,'0'-10'0,"0"-1"0,-6 6 0,1-6 1435,-7 8-928,3-4 0,-7 7-198,0 0 0,0 1-128,0 5 0,-5 8-115,0 7 1,-6 9 68,6 2 1,0 2-154,5 8 0,2-5 81,3 6 0,-1-3-157,6 3 1,1 1-538,5-7 0,7 0 309,4-5 1,3-7-631,2-4 1,2-3 43,3-2 908,-4-8 0,56-22 0,5-12 0</inkml:trace>
  <inkml:trace contextRef="#ctx0" brushRef="#br0" timeOffset="8291">4728 446 8002,'9'0'226,"-1"0"173,-2 0 0,-3 0-119,8 0 0,-6 0 0,6 0 0,-6 0-161,6 0 1,-6 0 116,6 0 0,-6 2-299,5 3 1,-6-1 23,1 7 0,2-1 21,-1 6 0,-1 5 93,-5 1 1,0 1-206,0-2 1,-7-4-406,-4 5 0,2 1 175,-1-2 1,5-2-264,-6-8 0,6 1 371,-6-6 0,8 1 393,-3-2-277,4-3 0,4 3 25,4-10 1,-3-4 441,8-7 0,1 0 142,9 0 0,-3-5-132,3 0 0,2-8-67,-2 3 1,6 1-296,-6-1 0,0 6 148,-5-1 0,-2 3 39,-3 2 1,-2 0-3,-4 1-41,-3 6-30,5 2 0,-9 7-61,-3 0 0,-2 7-156,-4 3 1,-1 10 128,7 1 1,-6 2-89,6-2 1,-2-1 27,1 6 1,5-6-170,-5 1 0,4-2 104,2 3 1,2-5-61,4 4 0,-3-8 124,8-3 1,-1-1-11,6 2 1,-5 1 65,-1-6 0,51-36 0,16-15 0</inkml:trace>
  <inkml:trace contextRef="#ctx0" brushRef="#br0" timeOffset="8514">5364 239 8002,'6'11'1015,"-1"0"1,6-1-287,-6 6 1,7 0-251,-1 0 0,3 2-57,2 3 0,-5 4-249,-1 7 0,-1-1-1,2 1 1,-4 7-357,-7 4 1,-2-3 209,-3 3 1,-11-1-1590,-11 6 0,-12 1 1563,-8 4 0,-17-17 0,-12-1 0,19-8 0,1 0 0,-1 1 0</inkml:trace>
  <inkml:trace contextRef="#ctx0" brushRef="#br0" timeOffset="9331">5937 478 8046,'11'0'-808,"0"0"754,-1 0 0,6-5 369,0 0 0,0-1-242,0 6 1,0 0-193,0 0 1,0-5-181,0 0-68,-1-1 0,1 6-167,0 0 534,-7 0 0,-23 0 0,-13 0 0</inkml:trace>
  <inkml:trace contextRef="#ctx0" brushRef="#br0" timeOffset="9497">5874 621 8046,'9'9'686,"5"-2"-474,-5-7 1,6 0-210,1 0 1,2 0 76,3 0 1,-1 0-1544,6 0 1463,1 0 0,40-14 0,9-3 0</inkml:trace>
  <inkml:trace contextRef="#ctx0" brushRef="#br0" timeOffset="9880">6526 383 8046,'0'-9'2127,"0"2"-1259,0 7-386,-7-7-241,5 5 0,-5-3-262,7 10 1,-5-1-124,0 6 1,-2 3 56,1 8 0,5-2 134,-5 8 0,5-6-436,1 5 1,0-6 67,0 1 0,1 2-26,5-2 0,-3 1 172,8-7 0,-1 1 20,6 0 0,0-7 272,0-4 0,2-3-25,3-2 1,-3 0-133,3 0 1,-3-7 50,-2-3 0,-2-5 164,-4-1 0,3-1-11,-8-4 1,2 1 45,-2-6 0,-3 6-95,3-1 0,-10-4-29,-6-1 1,-3 1-136,-2-2 1,-7 3-214,-3-3 0,1 4-53,-1 7 0,1 6 118,-2-1 1,4 7-1363,7-1 1559,1 3 0,34 66 0,9 16 0</inkml:trace>
  <inkml:trace contextRef="#ctx0" brushRef="#br0" timeOffset="10622">6940 80 8116,'7'-9'432,"-3"1"-252,6 2 1,-4 5 0,4-5 0,6 3 68,5-3 1,2 3-10,-1-8 1,1 8-20,3-3 0,2 3-47,-6-2 0,4 3-1,-5-3 1,1 3 185,-6 2-27,-1 0 25,-6 0-289,-2 0 0,-7 2 85,0 3 1,-1 5 16,-5 12 1,-3-3 90,-6 8 0,4-1-42,0 6 0,1 2 12,-6 3 1,5 3 31,1 8 0,4 0 153,-4 0 0,4-1-218,-4 1 1,6 2 10,-1 3 0,-2-6 156,1 1 1,-1 0-87,2-6 1,3 1-261,-3-6 0,-2-2 167,2-13-456,-1-1 0,5-7-129,-5-3 135,4-4 0,-12-13-172,4 1 0,1-2-389,-2 2 1,1 3-103,-6-3 0,0-2-1669,0 1 2596,0 1 0,-14-9 0,-4-4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8:16.0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10766,'18'0'545,"3"0"0,-2 0-529,8 0 1,-1 0-132,6 0 1,5 0-168,0 0 0,1 0 279,-7 0 1,-1 0 3,-3 0-1,-4 0 0,-28 0 0,-6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8:16.4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558 159 8059,'0'-10'-259,"0"-1"1,0 6 874,0-6 0,0 6 303,0-6 269,0 8-334,0-4-612,0 7 0,-2 7-63,-3 3 1,-2 12-127,-4 4 1,-3 6 119,3 5 0,-1-1 0,1 6 0,-3-7-260,4 2 0,-3 2 6,3-1 1,-3-1-767,8-5 1,-6-6 452,6 1 1,0-8-687,5 2 0,0-8-488,0-3 1568,0-6 0,0-18 0,0-13 0</inkml:trace>
  <inkml:trace contextRef="#ctx0" brushRef="#br0" timeOffset="264">542 32 8025,'0'-9'-169,"2"0"382,3 4 0,-1 3 184,6-3 1,1 3-118,5 2 1,0 0-70,0 0 0,-1 0-224,1 0 1,0 2 29,0 3 0,0 4-98,0 7 1,-2 2 74,-3 3 1,-4-3-150,-7 3 1,0-2-64,0 3 1,-7-5-222,-4 4 0,-8-3-96,-2-2 0,-8 0-7,3 0 542,-4 0 0,-30-7 0,-8-2 0</inkml:trace>
  <inkml:trace contextRef="#ctx0" brushRef="#br0" timeOffset="880">813 462 6912,'1'9'51,"5"-4"-37,-5-3 1,8-2 518,-3 0-330,-5 0 0,8 0-63,-4 0 0,-1 0-38,7 0 1,-6 0 7,6 0 1,-1-2 4,6-3 0,-5-4-9,-1-7 1,1 0-129,5 0 1,0-5 71,0 0 0,1-8-151,5 3 0,-5-4 96,4-2 0,-5 0 35,-5 0 1,1 2-126,-6 4 0,4 3-463,-4 7 370,-1 7 1,-7 2 1,-3 7 0,-2 7-179,-4 4 0,-3 3 84,3 2 0,3 0 272,-3-1 0,7 1-2,-1 0 1,3 0 177,2 0 1,2-5-2,3-1 0,-1-6 619,7 1-513,-1 4 0,6-5 39,0 6 0,-5-6 379,-1 1-361,1 4 0,3 0-62,-3 7 1,-3-6-8,-2 1 0,-5-1 182,5 6-245,-4 0 0,-2 0 83,0 0-335,0 0 0,1-2-248,5-3 1,-3 1-777,8-7 0,5 1 521,5-6 0,5 0 558,-4 0 0,63-21 0,-38 7 0,1 1 0</inkml:trace>
  <inkml:trace contextRef="#ctx0" brushRef="#br0" timeOffset="1623">17 939 8015,'9'0'997,"5"0"-589,-13 0-204,14 0 1,-14 2-219,5 3 0,-5-1 70,-1 7 0,0-1-120,0 6 1,0 5 28,0 1 0,-1 1 5,-5-2 0,3-4 9,-8 5 1,2-5-182,-1-1 0,1 0 42,4 0-83,3-7 329,-5-2 94,7-7 1,2-2-8,3-3 1,9-6-78,7-10 1,6 2-60,-6-8 1,7 2-20,-1-1 0,-2-2-6,1 6 1,-6-4 99,1 5 0,-4 1 77,-1 9-106,-7-3 1,4 11 278,-8-8-472,0 8 0,-12 3 121,-3 10 1,-5 6-26,-1 5 0,2-3 68,4 3 1,-4 2-35,3-1 1,4 1-49,2-2 1,-2-4-120,1 5 0,1-10-180,5-1 1,7-1 117,4 6 1,3-5-999,2-1 1,1-6 1206,5 1 0,31-10 0,14-4 0</inkml:trace>
  <inkml:trace contextRef="#ctx0" brushRef="#br0" timeOffset="2008">733 923 7999,'0'-8'1612,"0"0"-1276,0 8 21,0-7-1,0 6-440,-7-6-275,-2 7 0,-7 0 208,0 0 0,6 0-206,-1 0 158,0 7-7,-5-6 201,1 14 0,0-12-29,5 8 1,3-6 193,7 6 0,0-6 132,0 6-80,0-1 0,1 6-82,5 0 1,-3-2-39,8-3 1,-6 3-36,6-3 1,-2 3-100,1 2 0,4-6-75,-3 1 1,-2-1-297,2 6 1,-6-5-64,5 0 1,-1-6 153,2 5 1,3-6 321,-3 1 0,10-3 0,4-2 0</inkml:trace>
  <inkml:trace contextRef="#ctx0" brushRef="#br0" timeOffset="2305">622 1019 7402,'-9'0'436,"2"0"1519,7 0-1295,0 0-642,7 0 1,2 0-428,6 0 0,3 0 250,3 0 1,-1 0-158,6 0 0,-1 0-189,2 0 1,4 0 504,1 0 0,43-14 0,17-4 0</inkml:trace>
  <inkml:trace contextRef="#ctx0" brushRef="#br0" timeOffset="2799">1417 844 8831,'0'-9'1983,"0"2"-1499,0 7-251,0 0 1,0 7-1,0 4 0,-1 5-62,-5 5 0,3 2-1,-8 3 1,2 4-136,-1-3 1,-4 3 89,3 2 0,2-6-573,-1 1 1,4-8 256,-4 2 0,6-3-12,-1-2-1493,-4 0-1712,7 0 3408,-5-7 0,14-52 0,2-19 0</inkml:trace>
  <inkml:trace contextRef="#ctx0" brushRef="#br0" timeOffset="3216">1370 844 7973,'0'-9'0,"5"0"233,0 4 0,8 3 393,-3-3 1,4 3-294,2 2 1,-5 0-101,0 0 0,-1 0-281,6 0 1,0 0 93,0 0 0,-5 0-172,-1 0 1,-1 2-75,2 3 15,-4 4 1,-7 7 86,0 0 0,-7-2 38,-4-3 1,-3 3-144,-2-4 0,0 4 43,0 2 0,5-5 8,1 0 0,1-6 89,-2 5 0,3-4 22,2 4 93,4-6 1,-3 5 224,10-4 1,4-3-156,7 3 1,0-1 64,0 1 1,0-3 124,0 3 1,0-1-38,0 1 1,0 2-177,0 4 0,-2 3-25,-4-4 0,-3-1-163,-7 2 0,0-1 126,0 6 1,-1-2 15,-5-3 0,-3 1-406,-6-6 1,-7 4 28,1-4 0,-2 4-254,2-4 1,1-1 187,-6-5 1,6 0-327,-1 0 1,-2 0 34,2 0 681,0 0 0,5-7 0,0-2 0</inkml:trace>
  <inkml:trace contextRef="#ctx0" brushRef="#br0" timeOffset="3531">1799 971 10408,'0'9'625,"0"5"0,0-5-672,0 7 1,-5 0 111,0 0 1,-8 5-564,3 0 0,-3 2-97,3-2 0,-4-3-262,3 3 1,2-3-101,-1-2 105,6 0 852,-10 0 0,33-22 0,1-4 0</inkml:trace>
  <inkml:trace contextRef="#ctx0" brushRef="#br0" timeOffset="3789">1974 971 11321,'-10'0'428,"-1"0"0,1 7-879,-6 4 1,0-2 288,0 1 1,0 1-179,0 5 1,5-2 113,1-3 0,1 3-317,-2-4 275,-3 4 151,12 2 1,-5 0 222,7 0 0,7-5 44,4-1 1,3-4-563,2 4 0,5-4 13,1 4 399,6-6 0,11 10 0,10-5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2:11.6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257 35 8476,'0'-17'3262,"0"8"-2343,0 1-246,0 8-120,0 0-324,0 8 1,0 3 45,0 12 1,0-2-66,0 7 0,0 6-1,0 6 1,0 0-194,0-6 0,0 1 66,0-1 1,0 0-491,0 0 1,0-7 243,0-4 0,0-4-44,0-2-541,0-8-1126,0 6 1058,0-13 1,-6 4 816,1-12 0,-1-26 0,6-14 0</inkml:trace>
  <inkml:trace contextRef="#ctx0" brushRef="#br0" timeOffset="327">685 86 12759,'-12'4'549,"1"8"1,-6 3-363,-6 19 0,-9 0 94,-3 18 1,-6 3 107,-11 13 1,-5 8-563,0 4 1,25-38-1,0-1 287,0 2 0,1 0 0,1-2 0,1 0-662,-28 33 1,19-15 378,10-19-998,7-12 755,11-11 1,3-11-44,7-12 0,5 2-8,1-7 1,0 5-174,-6-5 1,2 7-237,3-2 1,-1-1 871,7 1 0,31-30 0,13-2 0</inkml:trace>
  <inkml:trace contextRef="#ctx0" brushRef="#br0" timeOffset="743">582 702 7922,'0'-17'602,"0"8"953,0-7 224,0 14-1251,8-13 0,1 13 49,8-3-396,0 3 1,0 2-92,1 0 0,-3 2 22,-4 3 0,2 5-162,-7 7 1,2 6-92,-3 0 0,-3 5-233,4-5 1,-6 7-147,-6-1 1,-3 3 242,-8 2 0,0-5 43,0-1 1,-1-1 31,1 1 0,0-3-472,0-8 376,0 0 363,0 0 110,7-7 1,5-3 503,10-7 0,7-1 554,11-5 0,3 2-531,8-7 1,6 1-537,0-1 0,6-3-111,-6 9 1,5-9-135,-5 3 0,4 2-671,-10-3 1,2 8 749,-13-1 0,-38 3 0,-16 2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8:28.1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1 255 7986,'8'-7'609,"1"5"-140,-3-3-20,-5-4-175,14 7 0,-7-5 0,8 7 0,-5 0-89,0 0 0,-1 2 0,6 3 1,-5 4-47,-1 7 1,-1 5-144,2 0 1,1 8-325,-7-3 0,1-1 199,-6 1 1,5-1-295,0 2 0,1 1 73,-6-7 1,0 2-86,0-2 0,0-8 163,0 3 0,0-9 102,0 3 1,7-6 116,3 1 0,-1-3 204,2-2 0,-1-2 259,6-3 0,6 1-229,-1-6 1,2-3 309,-2-8 0,-3 3-115,3-3 0,-3-2 7,-3 2 1,1-6-76,0 6 0,-2-7-60,-3 1 0,3-4 34,-3-7 0,-4 5-50,-2-4 1,2 8-444,-1 3 0,-1 5 139,-5-6 1,-7 9-126,-4 3 0,2 0 14,-1 10 207,-1 0 1,-5 7 4,0 3-29,7 4 0,45 56 0,-10-26 0,1 0 0</inkml:trace>
  <inkml:trace contextRef="#ctx0" brushRef="#br0" timeOffset="516">1147 16 8306,'-9'-7'1701,"2"5"-1120,0-5-249,-2 7 1,-7 2-93,0 3 1,-2 4-1,-3 7 0,2 7 0,-8 3 1,6 12-1,-6 4 0,8-1-34,-2 1 1,5 1-1,5 4 0,4-4-694,7-1 0,2-8 266,3-2 1,6-4-678,10-12 1,-2 2 377,8-13 0,-6 5-27,6-4 548,-1-1 0,48-40 0,-31 13 0,-1 0 0</inkml:trace>
  <inkml:trace contextRef="#ctx0" brushRef="#br0" timeOffset="783">1465 80 8233,'0'-9'3665,"0"2"-2788,0 7-597,0 7 0,0 7-40,0 7 0,-2 6-248,-3-6 0,1 7-2,-6-1 1,6 3-2,-1 2 0,-2 0-328,2-1 1,-6-1-480,6-3 0,-1-2-654,6-4-1071,-7-3 1395,5 5 1148,-5-15 0,29-36 0,4-16 0</inkml:trace>
  <inkml:trace contextRef="#ctx0" brushRef="#br0" timeOffset="1108">1704 127 8040,'0'-10'642,"0"-1"1012,7 8-729,-5-4-391,5 7-350,-7 0 1,-2 5-1,-3 0 1,-3 8-140,-2-3 1,-4 4 129,3 2 1,-5 5 64,-5 1 0,3-3-89,-3-8 1,3 3-75,2-3 1,6-3-2617,-1 3 69,1-7 1499,-6 10 272,7-13 1358,2 7 1,9-8-325,3 0 1,-2 0-116,8 0 0,0 0 146,5 0 1,-1 1 167,1 5 0,0-3-223,0 8 1,0-6-126,0 6 1,-5-1-394,-1 6 1,1-5 107,5-1 1,-6 1 52,1 5 0,-6-5-28,6-1 74,0 1 0,12 5 0,1 0 0</inkml:trace>
  <inkml:trace contextRef="#ctx0" brushRef="#br0" timeOffset="1383">1927 32 7970,'1'-9'1495,"5"4"1,-3 3-93,8 2-887,-8 7 1,11 2 34,-3 7 0,-2 0-178,2 0 1,-6 1-141,5 5 0,-1-3 105,2 8 1,-4-1-71,-7 6 0,5 2-35,1 3 0,-1-4-68,-5 4 1,-5-3-136,-1-2 1,-4-6-31,4 1 0,-6-8-837,1 3-550,-3 2 0,-2-4 1387,0 6 0,-14-6 0,-3 3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8:27.2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446 16 7623,'9'-7'2069,"-2"5"-1589,-7-5-45,0 7 0,0 0-300,0 7 1,-2-3-170,-3 6 1,-6 1-176,-10 5 1,2 2 147,-8 3 1,1-2 66,-6 8 0,-2-6-107,-3 5 1,3-6-135,-3 1 1,9-3 149,1-2 1,10 0 23,1 0 22,0-8 1,14 1-51,-3-3 173,3-5 1,9 12-86,4-8 0,5 2 247,5-2 1,-3 2-41,3 4 1,-2 1-115,2-6 0,-3 6-94,3-1 1,-3-2-145,-2 1 0,0-4-24,0 4 1,-6-5-353,1 6 1,-6-6-98,6 6 1,-8-6-82,3 6-288,3-8 988,-8 4 0,-22-14 0,-14-1 0</inkml:trace>
  <inkml:trace contextRef="#ctx0" brushRef="#br0" timeOffset="259">0 462 12110,'15'7'497,"-5"3"1,4 3-418,-3-3 1,8 6 106,3 0 0,1 0-231,-2 5 1,-4-3-234,5-2 0,1 0-306,-2 0 1,5-6 261,-4 1 60,-1 0 261,-5-3 0,-22-8 0,-4-8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8:21.5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541 112 8086,'9'-9'-717,"-2"0"286,-7 4 2306,0 3-1281,0-5 0,0 6 180,0-5-529,0 4 0,-1-5 0,-5 7 0,3 0-102,-8 0 1,0 0-161,-4 0 1,-7 6-414,1-1 1,-5 2 257,4-2 0,-6-3 55,2 3 0,1 3 119,-2-3 1,6 2-19,-5-2 1,6-3 108,-1 3 0,8-3 202,3-2 0,5 2 43,-6 3-104,7-3 0,-3 12 33,7-3 0,0-1-65,0 6 1,0-3-8,0 8 0,0 4-9,0 1 1,-7 11-11,-3 6 1,1 3 56,-2 1 0,1 3 9,-6 3 1,-6-2-139,1 8 1,0-10-149,5-1 0,2-2-285,3-9 1,4-5 212,7-6 1,0-6 119,0 1 0,2-9-428,3-1 1,4-7-581,7 1 0,5-3 199,1-2 0,4 0-271,-5 0 0,8 0 1076,-3 0 0,25-15 0,8-2 0</inkml:trace>
  <inkml:trace contextRef="#ctx0" brushRef="#br0" timeOffset="316">701 287 8895,'0'-9'764,"0"2"0,7 7-539,3 0 1,6 0-1,5 0 1,1 0-1,9 0 1,0 0-1,11 0 1,-5 0-414,6 0 1,-8 0 92,2 0 0,-10 0 95,-6 0 0,-32 0 0,-8 0 0</inkml:trace>
  <inkml:trace contextRef="#ctx0" brushRef="#br0" timeOffset="532">923 287 8292,'-8'0'1125,"0"0"0,7 0-814,-5 0 0,5 7 138,-5 4 1,-1 3-98,2 2 1,-6 7-74,6 3 0,-6 10-58,6 1 1,-5 2 19,4-2 1,-4-3-429,4 3 1,-4-5-178,4-6 0,1-3-501,5-7 1,-5 0-719,-1 0-1190,1 0 2773,5 0 0,7-22 0,2-4 0</inkml:trace>
  <inkml:trace contextRef="#ctx0" brushRef="#br0" timeOffset="832">1226 494 9356,'0'16'549,"0"0"0,0 0-332,0 0 1,-2 5-1,-3 0 1,1 6-430,-6-6 1,6 6-606,-1-6 1,-2 5 469,1-5 1,-4 1-108,4-6 0,1 0 454,5-1 0,-14-6 0,-4-2 0</inkml:trace>
  <inkml:trace contextRef="#ctx0" brushRef="#br0" timeOffset="1150">1401 526 6904,'9'0'2023,"-2"0"-1580,-7 0-222,0 7 0,-5-3-167,-1 6 1,-6-5-243,1 6 0,-3-6 101,-2 6 1,0-2-87,0 1 1,0 3 37,0-8 0,6 6-218,-1-6 0,6 6 153,-6-6 0,8 2 152,-2-2 0,3-1 329,2 6-161,0-6 1,2 8 85,3-6 1,-2 4-103,8-4 0,0 4-8,4-4 1,1 6-110,0-1 0,-2-3-140,-3 3 1,3-2-1223,-3 1 1375,-4 5 0,28-7 0,1 8 0</inkml:trace>
  <inkml:trace contextRef="#ctx0" brushRef="#br0" timeOffset="1715">1910 192 8103,'-10'0'432,"-1"0"0,6 1-190,-6 5 0,-1 3 6,-10 7 1,3 7-57,-7 3 0,1 6-4,-2 5 1,-1 4-78,7 6 1,-1-4-177,7-1 0,6-6-257,3 1 0,6-4 195,6-1 0,3-7-362,6-4 0,3-5 91,3-5 1,4 1-113,7-7 0,-5 6 510,-1-6 0,29-28 0,12-12 0</inkml:trace>
  <inkml:trace contextRef="#ctx0" brushRef="#br0" timeOffset="2201">2038 446 8016,'10'0'-122,"1"0"0,-6 0 595,6 0 1,-6 0-83,6 0 0,-1 2-317,6 3 0,-5-1 350,-1 7-212,1-1 1,3 6-87,-3 0 0,-4 5-140,-7 0 1,0 2-140,0-1 0,0-5-410,0 5 1,-5-5 175,-1-1 0,-4 0 167,4 0 0,-4-5-53,4-1 211,-6-6 225,10 3-118,-12-7 0,12-2 184,-3-3 1,10-4-55,6-7 0,3 0 123,2 0 0,0-5-71,0 0 0,0-2-104,0 2 1,5 3 25,0-3 0,-1-2-37,-10 1 1,4 3-40,-3 8 1,-2-1 106,1 7-13,-6-8-194,3 12-152,-7-7 1,-5 16 128,-1 2 1,-4 4-62,4 2 1,-4 5-49,5 1 1,-1-1 76,6-5 1,-5 1-82,0 5 1,-1-5-127,6 5 50,0-5 0,6-1-290,-1 0 90,7 0 1,-3-5 4,7-1 1,0-6 433,0 1 0,28-31 0,7-10 0</inkml:trace>
  <inkml:trace contextRef="#ctx0" brushRef="#br0" timeOffset="2457">2611 255 7956,'7'-8'2295,"-4"0"-1722,8 8-244,-1 0 0,6 2 137,0 4 0,-5 8-130,-1 7 0,1 7 59,5-1 0,-7 3-298,-4 2 0,2 1 140,-1 4 1,-1-3-193,-5 3 0,0-2 77,0 3 0,-7-5 0,-4 4 0,-3-5-1236,-2-5 0,0 1 1114,0-7 0,-14 0 0,-3-5 0</inkml:trace>
  <inkml:trace contextRef="#ctx0" brushRef="#br0" timeOffset="2833">3136 462 7261,'10'0'62,"1"0"1,-6 0-201,6 0 1,0 0 99,4 0 1,7 0-650,-1 0 687,0 0 0,16 0 0,6 0 0</inkml:trace>
  <inkml:trace contextRef="#ctx0" brushRef="#br0" timeOffset="2990">3152 621 7991,'9'0'-1489,"-1"2"1439,-2 4 1,-3-5 122,8 5 0,-6-5-73,6-1 0,42-7 0,16-2 0</inkml:trace>
  <inkml:trace contextRef="#ctx0" brushRef="#br0" timeOffset="3385">3693 415 7885,'0'-9'3152,"0"2"-2907,0 7-311,0 0 0,-5 7 88,-1 3 1,-1 4-137,2 2 0,3 2 149,-3 3 1,-2-3-117,1 3 0,1 2-66,5-2 0,0 2 99,0-1 0,5-5 153,1 5 1,6-7-69,-1-4 1,3 1 6,2-6 0,0-1 30,0-5 0,1 0 8,5 0 1,-5-2-53,4-3 1,-1-4 3,1-7 1,-5-1-84,0-5 0,0 3 81,-6-8 0,-2 6-97,-3-5 0,-3 1-18,-2-2 0,0-3-168,0 4 0,-7 3 173,-4 1 0,-5 5 20,-5 1 0,-2 2-1111,-4 3 1169,-3 4 0,-16 42 0,-12 10 0</inkml:trace>
  <inkml:trace contextRef="#ctx0" brushRef="#br0" timeOffset="3924">4154 192 6828,'-8'0'593,"1"-2"1115,7-3-957,0 3-437,0-5-253,7 7 1,1-6 133,8 1 1,6 0-26,-1 5 1,7 0-7,-1 0 1,3-5-13,2-1 1,-6 1 38,1 5 1,-8 0 2,2 0 0,-3 0 160,-2 0 15,0 0-269,0 0 1,-7 7 68,-4 4 1,-3 3-46,-2 2 1,-6 0 39,1 0 0,-6 7 110,6 3 0,-7 4-82,1 2 0,2 2 6,-1 3 1,1-2 43,-2 8 0,-3-3 150,3 3 0,-1 1-123,1-7 0,3 2 18,2-2 0,5-3-132,-5 3 1,4-9-14,2-1 0,0-6-156,0 5 0,0-12 311,0 2 40,0-10-581,0 1 110,0-7 0,-7 0-4582,-3 0 4716,-11-7 0,-22-7 0,-10-2 0,-7-6 0,0 1 0</inkml:trace>
  <inkml:trace contextRef="#ctx0" brushRef="#br0" timeOffset="4823">4966 64 8079,'2'-14'779,"3"4"-468,-3-5 0,5 12 579,-7-8-126,0 8-520,0-4 1,0 14 29,0 3 1,0 6-31,0 6 0,0 4 208,0 11 1,-5 4-84,0 7 0,-6 5-84,6 0 0,-8 7 29,3-2 0,-5 9-9,0 2 0,-1 2-120,0-2 0,0-3 0,0 3 0,2-13-200,3-8 1,-3-2 102,3-9 1,4-7-556,2-9 136,3-10-100,2-4 134,0-7 0,0-2-177,0-3 1,6 1-254,-1-6 0,7 4-1804,-1-4 2531,-4-1 0,35-54 0,3-13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9:12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52 10659,'-10'-10'2422,"3"3"-1683,7 7-493,0-8 0,2 6 0,3-3 0,-1 1-21,8-2 0,-1 4 0,6-3 0,2 3-100,3 2 1,-1 0 80,7 0 0,-1 2-673,1 3 1,4 5 273,-4 7 0,-3 0-17,-3 0 1,-5 1 28,-5 5 0,1-4 5,-8 3 0,1 5 125,-6 1 0,0-3-12,0-3 0,-13 3 57,-4-3 0,-6 3-23,1-3 1,-3-3 175,-3 4 1,-2-4-97,7-2 1,-1-6-27,1 0 1,4-1-123,-3 1 1,3 4-175,2-4 1,2-1 0,3 1-249,-3-7 12,13 11 0,-5-11 158,7 7 1,0-5-1950,0 5 2298,7-7 0,18 26 0,11-2 0</inkml:trace>
  <inkml:trace contextRef="#ctx0" brushRef="#br0" timeOffset="449">17 1052 9673,'-9'10'-232,"1"5"-151,8-6 0,0 8 69,0 0 162,0 0 0,0 0 267,0 0 1,2-2 243,4-4 1,-3 3-117,9-9 0,-1 1 208,6-6 0,0 0 516,0 0 0,0 0-372,0 0 1,0-2-131,0-4 1,0-3-174,0-8 1,-6 0 49,0 0 1,-1 0-111,1 0 1,-4-5 0,-7-1 0,0 0-6,0 6 0,-7-5 0,-4-1 1,-4 2-190,-2 10 1,-2-2 125,-4 7 1,4-5-1076,-3 5 1,3 1 60,2 5 850,0 0 0,0 52 0,0 14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47:31.4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221 238 7042,'-9'0'2066,"1"0"0,10 0-1704,4 0 0,5-2-112,12-3 0,5 1-30,12-7 1,-3 7-226,8-2 1,1-1 89,5 1 1,-2-5 134,-4 5 1,-6 1-196,-10 5 0,-5 0-626,-7 0-3183,-7 0 2746,-3 0 0,-14 5 568,-5 1 1,-9 1 469,-1-1 0,-6-2 0,5 7 0,-5-7 0,5 2 0,-1 1 0,1-1 0,4-1 0,-3-5 0,3 8 696,2-6-56,0 5 1577,7-7-890,3 0-96,7 0-451,0 0-380,0 8 1,0 1-84,0 8 1,0 2 47,0 4 1,0 3 49,0 8 0,-6 2-130,1 3 1,-9 3-243,3 3 1,-4 2 117,-2-7 1,6 5-697,-1-5 1,3-1 58,-2-5 0,-3-6-903,9 1 522,-8-9 1,5 5-697,-3-8 1,1-8-266,5-3 1818,3-4 0,-21-25 0,4-5 0</inkml:trace>
  <inkml:trace contextRef="#ctx0" brushRef="#br0" timeOffset="192">35 849 7849,'-10'0'2658,"3"0"-2384,-1 0 0,6 2 167,-3 3-167,3-3 0,4 6-54,3-8 1,5 0-1159,7 0 0,1 0 575,5 0 0,3-2-912,8-4 0,-2 4 1275,-3-3 0,29-12 0,14-6 0,2 0 0,1-1 0</inkml:trace>
  <inkml:trace contextRef="#ctx0" brushRef="#br0" timeOffset="674">679 595 7849,'0'-17'-636,"0"5"896,0 1 0,0 5 1307,0-5-1174,8 7 0,-5-9-137,9 7 1,-7 1-191,7 5 0,-1 0 271,6 0-117,0 0 1,0 2-201,0 3 0,-2 5-302,-4 7 0,-1 0 144,-5 0 0,-3 5 16,4 1 1,-4 5-229,-2-5 0,0 5 157,0-5 0,-2 5-133,-4-6 0,2 1 90,-7-6 1,5 0-130,-5 0 292,7 0 0,-5-8 130,3-3-52,4-4 216,-5-2 0,13-8-32,-1-3 0,8-10-44,-1-1 1,3-3-158,2 3 0,5-3 61,1-3 1,5-4-241,-5 3 1,5 3 37,-5-2 1,5 9 109,-5 2 0,1 2 57,-1 9 0,-4 1 160,3 5 0,-9 0 170,-1 0 1,-9 7-149,3 4 1,2 10 105,-3 2 1,1-1-38,-6-5 0,0 6-219,0 0 1,0-1-17,0-5 0,0 0-238,0 0 0,0-6 157,0 1 106,0-1-2529,7 6 2474,-5-8 0,36-9 0,0-9 0</inkml:trace>
  <inkml:trace contextRef="#ctx0" brushRef="#br0" timeOffset="1676">1697 662 7849,'0'-11'900,"0"0"-118,0 7-463,0-11 0,0 11-99,0-7 1,0 5 120,0-5 0,0 5 108,0-5-337,-8 7 1,4-9 13,-7 7 1,5 1-140,-5 5 0,0 0-153,-6 0 0,0 0 118,0 0 1,-6 7-68,1 4 0,-3 6 41,3 6 0,1-2-220,-7 7 0,7-2 110,-2 3 0,6 1-64,6-8 0,4 7 87,7-7 1,0 7 59,0-7 1,1-5 45,5-5 0,5-9 114,12 3 1,-2-4-16,7-2 0,-5-2-38,5-4 0,-2-3 56,3-8 1,1 0-57,-8 0 1,3 0 107,-3 0 1,-3-6-29,4 1 0,-4-8-4,-2 1 1,0-3-57,0-2 0,1-5 5,5-1 1,-6-5 26,0 5 0,-2 3-11,-9 9 1,-1 3 546,-5 8-136,0 0-40,0 8-328,-7 1 0,-3 18-181,-7 7 1,6 1 129,0 11 1,5-7 5,-5 7 1,1-1-88,-1 6 1,-2 0 50,7 0 0,-1-6-154,1 0 1,4 0-50,-3 6 1,3-5 9,2-1 0,0-7 124,0 1 0,0-3 4,0-2 0,7-2-117,4-4 0,1 3 82,5-9 0,-4 1 152,10-6 0,-3-2-124,3-4 0,-2 1 186,7-12 1,-5 4-62,5-10 0,-7 4-17,1 2 0,-1-6 47,1 1 0,-3-8-44,4 1 1,-4 3 172,-2-2 1,-2 7-109,-4-2 1,-1 5 431,-5 1-89,-3 7-464,6 3 1,-10 7 137,-4 0 0,2 7 8,-7 5 0,7 3-340,-1 2 1,-3 5-505,2 1 0,1-1 402,5-5 1,0 6 77,0 0 0,0-1 85,0-5 1,0 0-10,0 0 0,2 0 307,3 0 1,-1-6-20,7 1 1,1-9 72,5 3 1,0-4-94,0-2 1,1 0 35,5 0 0,-4-8-121,3-3 0,3-4 37,-2-2 1,5-2-129,-6-3 1,7 1 92,-7-7 1,1-1-147,-6-5 1,6 0 14,-1 1 1,1-1-58,-6 0 1,-8 7 241,-3 5 294,3 3-322,-7 9-50,6 3 0,-14 9-354,0 3 1,-5 5 125,5 7 0,-5 2-5,5 3 0,1-3 75,5 4 0,0-4 85,0-2 1,0 5 64,0 1 0,2-1 259,3-5 1,3 0-20,3 0 1,4 0 154,-3 0 0,3 0 208,2 0 0,-2-6-190,-4 1 0,-2-7-311,-3 7-60,-4-1 0,4-2-205,-12-3 0,-4 2-86,-6-3 1,-3 1-257,-4-6 0,4 0-64,-3 0 0,-3 0 192,2 0 0,-5-6-721,6 1 1,-7-7 1094,7 7 0,-16-39 0,2-3 0</inkml:trace>
  <inkml:trace contextRef="#ctx0" brushRef="#br0" timeOffset="1983">2223 103 7897,'-17'0'0,"2"2"0,3 3 0,-3-1 0,4 7 0,3-5 0,3 5 220,3 1 1,2 5 345,0-1 1,2 0-270,3-5 0,5 2-134,7-7 0,0-1-61,0-5 1,0 0 52,0 0 0,1 0-108,5 0 1,-6-7 45,0-4 1,0-5 23,-6-1 1,-1 6 8,1 0 0,-2 0-8,3-6 1,-5 0-324,-7 0 159,0-8 0,-7 3-441,-5-1 1,-3 2 249,-2 16 0,0-1-791,0 6 0,-5 0 1028,-1 0 0,-30 45 0,-1 12 0</inkml:trace>
  <inkml:trace contextRef="#ctx0" brushRef="#br0" timeOffset="2751">3104 357 7874,'0'-11'0,"0"-1"277,0 9 1,0-7 1166,0 5-727,0 3-334,0-6-278,0 8 0,0 2 117,0 4 1,-5 5-178,-1 12 1,-5 3 65,5 8 1,-7 0-266,2 0 0,1 2 1,-1 3 1,2-3-76,-3 4 1,-1-5 20,7-1 0,1-2-358,5-3 155,0 3 199,0-14 0,7 5 270,5-12 1,3-5-93,2-12 1,0-1 160,0-4 0,5-10-7,1 4 1,-1-6 0,-5 1 0,0 3-38,0-4 0,0-1 143,0 1 1,-2 0 24,-3 6 0,1 6 154,-8 0-211,9 7 48,-12-3-317,5 7 1,-7 7 70,0 4 0,0 4-27,0 2 1,0 0-36,0 0 1,0 0-199,0 0 1,0 0-268,0 0 175,8 0 1,1-2-188,8-3 0,2 1 202,3-8 1,-1 1-455,7-6 0,-1-2 794,1-3 0,34-50 0,2-19 0</inkml:trace>
  <inkml:trace contextRef="#ctx0" brushRef="#br0" timeOffset="3050">3376 204 7874,'-17'0'177,"0"-5"-177,0-1 0,6 0 0,-1 6 770,1 0 1157,-6 0-1253,0 8-534,8 1-308,1 8 0,8 0 115,0 0 1,0-5-62,0-1 1,8-7 23,3 1 0,-2 3 81,3-2 1,-1-1 14,6-5 1,0-2 18,0-3 1,0 1 20,0-7 1,-6 1 19,0-1 1,-5-4 0,5 3 0,-7-3 38,2-2-372,-4 0 0,-2 1 86,0-1 1,-2 7-299,-4 4 0,-3-1 185,-8 1 1,0 1 293,0 5 0,-38 52 0,-9 14 0</inkml:trace>
  <inkml:trace contextRef="#ctx0" brushRef="#br0" timeOffset="3249">3003 510 9011,'17'0'0,"27"-3"0,12-2 0,4 0 0,0 1 0</inkml:trace>
  <inkml:trace contextRef="#ctx0" brushRef="#br0" timeOffset="4292">3664 544 7947,'6'-12'561,"-1"1"-227,1 7 1,-4-3 226,4 7-281,-4-8 0,7 6-230,-3-3 273,-4 3-209,5 2 0,-1 2 116,-1 3 1,1 5-312,-6 7 0,0 2-6,0 3 1,0-1-107,0 7 1,-2-5 111,-4 5 0,5-5-22,-5 5 0,2-7 122,-1 1 1,3-3 32,-4-2 215,4 0-153,2-8 203,0-1 0,2-8-52,4 0 1,-3-8-216,9-3 0,-1-4-68,6-2 1,2-6-247,3 1 0,-3-8 29,4 1 0,1 3-168,-1-2 0,5 7 97,-5-2 0,5 5 49,-5 1 1,-1 2 239,-5 3 0,0 5-163,0 7 0,-5 0 372,-1 0 1,-7 7-31,1 5 0,3 3 90,-2 2 0,-1 5-99,-5 1 0,0 1-62,0-1 1,0-2-85,0 7 0,0-7 51,0 1 0,0-3-391,0-2 1,0 0-43,0 0 0,6 0-183,-1 0 0,9-8 263,-3-3 0,10 2-1,1-3 0,3 1-39,-3-6 0,-1 0 335,7 0 0,1-8 0,5-3 0,-6 2 0,0-3 0,-1 1 0,1-6 0,2-6 0,-7 1 0,-1-1 0,-5 6 0,0 0 0,0 0 0,-2-5 0,-4-1 0,-3-5 649,-8 5 0,0-5-172,0 5 0,-2 1 424,-4 5 0,-1 5-363,-4 1 1,-10 7-203,4-1 1,-6 3-180,1 2 1,1 7-112,-7 5 1,5 5-9,-5 5 1,7-1-180,-2 7 0,5-5 59,1 5 1,0-2-176,0 3 1,2 1-305,3-7 1,5 1 209,7-1 1,0-10 4,0 4 1,7-6 129,5 0 1,3 3 275,2-9 1,2 1-36,3-6 0,-3-6 197,4 1 0,-3-9-41,3 3 0,-4-6-90,3-5 1,-3 3 210,-2-4 0,0 2-61,0-1 0,-2 3 747,-3-4-313,3 4 160,-6 2-233,0 8-554,-1 1 1,-8 16 164,0 3 1,-6 12-24,1 5 1,-7 12 157,7 5 0,-3 6-126,3 5 0,1 5 276,-8 7 1,7 7-271,-7 4 0,9 2 181,-3-2 1,-1 2-268,1-7 0,-7 3-245,1-9 0,3-6 61,-2-17 1,-1-3 108,-5-8 0,-5-10-598,-1-7 1,1-7 265,5-10 1,0-10-410,0-7 1,-6-2 135,0-9 1,1 0 334,5-6 0,0-2-89,0-3 0,2-5-70,4-7 1,11-5-439,11-1 1,13-7 286,10 2 1,10-12-3385,12-5 3897,-23 41 0,2 1 0,-1-3 0,2 1 0,2 1 0,1 0 0,1-1 0,1-1 0,2 1 0,1-1 0</inkml:trace>
  <inkml:trace contextRef="#ctx0" brushRef="#br0" timeOffset="5189">5106 510 7825,'-8'-10'1711,"6"3"-1334,-5 7 0,7 0-304,0 0 1,-6 2 96,1 3 0,-3 5-259,2 7 1,4 5 53,-3 1 1,-3 7-321,3-2 1,-1 2 78,6-1 0,0 1-74,0-7 1,0 5 143,0-6 0,2 1 10,4-6 0,-3 0 87,9 0 0,-1-8-20,6-3 1,2-4 250,3-2 1,-3-2 37,4-4 1,-2-3 59,1-8 0,-1-6-155,7 1 1,-7-8-7,1 1 0,-3 3 44,-2-2 1,0 1 18,0-1 1,-7 3 391,-5 9 0,3-1-171,-3 0 0,1 5 513,-6 1-106,0 7-1086,0-3 1,-2 14 216,-3 5 1,3 3 96,-4 2 1,2 5-150,-1 1 1,3 1-20,-4-1 0,4-4-290,2 3 0,0-1 198,0 2 0,0-4 116,0 3 1,6-9 58,-1-1 1,9-7 1,-3 7 0,4-9 105,2 3 1,0-4 182,0-2 0,0-2-142,0-4 1,5 3 81,1-9 0,0 1-2,-6-6 0,2-6-72,3 1 1,-3-6 111,4 5 0,-5-2-94,-1 3 1,0 3 451,0-4 0,-2 5 238,-3 1-66,-5 0-264,-7 7-363,0 3 1,-2 9-205,-3 3 0,-3 5 86,-3 7 1,3 5 145,8 1 0,-5-1-74,-1-5 1,0 6-321,6 0 0,0-1 66,0-5 0,2 0 92,4 0 100,3 0 0,8-2 11,0-4 1,6 3 10,-1-9 1,1 1-18,-6-6 1,6 0-2843,-1 0 2881,1-8 0,-6-31 0,0-16 0</inkml:trace>
  <inkml:trace contextRef="#ctx0" brushRef="#br0" timeOffset="5498">5784 221 7825,'-11'0'254,"0"0"0,5 0-74,-5 0 1,1 2 270,-1 4 0,-2-2-80,7 7 1,-5-5-256,5 5 1,-1-2 100,1 3 1,4 3 0,-4-4 0,6 2-1,6-1 1,3 1 0,8-8 0,0 7-545,0-7 1,0 1 90,0-6 0,0 0-40,0 0 1,0-2 169,0-4 0,0 3 333,0-9 1,-6 1-73,1-6 0,-9 0-55,3 0 0,2 0 157,-3 0-161,1-7 0,-8 5-100,-4-4 0,-3 6-176,-8 6 1,-2 4-766,-3 7 0,3 0 945,-4 0 0,-18 67 0,-5 18 0</inkml:trace>
  <inkml:trace contextRef="#ctx0" brushRef="#br0" timeOffset="5873">6276 493 7876,'2'-12'0,"4"1"0,-4 5 0,3-5 745,-3 0 191,-2-6 0,-6 6-257,1-1-498,-8 9 1,3-5-226,-7 8 1,0 6 93,0-1 0,2 8-177,4-1 0,-2 3 101,7 2 0,-5 0-65,5 0 0,0 0 59,6 0 0,0 0 105,0 0 0,8 1 37,3 5 1,2-4 205,-1 4 0,3-5-59,-4-1 1,4 0 140,2 0 1,-2 0-276,-3 0 1,1 0 99,-8 0 0,1 0-273,-6 0-53,0 0 0,-2-2-123,-3-4 0,-5-1-16,-7-5 1,0-3-112,0 4 0,-5-4-68,-1-2 0,0-2-303,6-4 1,-5 4-40,-1-3 1,6-5-21,6-1 783,0 4 0,-6-31 0,0 0 0</inkml:trace>
  <inkml:trace contextRef="#ctx0" brushRef="#br0" timeOffset="6414">6598 340 7876,'0'-17'564,"0"6"-41,0 0-173,0-1 0,2-3 180,4 4 489,-4-4-306,5 13-497,-7-6-55,0 8 1,0 14-124,0 3 1,-2 5 54,-3 1 0,-3 5 111,-3 12 0,-4-5-215,4 5 1,-5 1 8,0-1 1,4 0-70,1-7 1,1 1-1,-1 0 0,-2-7-59,7-5 0,1-3-11,5-2-209,0 0 365,0-7-67,0-3 47,7-14 1,3-9-25,7-6 1,0-1 1,0 6 0,-1-2-100,1-3 1,6 3-223,0-4 0,-1 4 136,-5 3 0,6 0 66,-1 5 1,1-2 181,-6 7 1,-6 1-273,1 5 260,-1 0 1,4 2-59,-4 3 0,-3 6 229,-8 12 0,0-2-46,0 7 0,0-7-76,0 1 1,0 3-157,0-2 0,2-1-240,3-5 0,-3 0-334,4 0 424,3 0 0,1-2-520,7-4 1,0-1 224,0-5 1,5-3 528,1 4 0,5-4 0,-5-2 0,18-18 0,8-9 0,2-2 0,0 1 0</inkml:trace>
  <inkml:trace contextRef="#ctx0" brushRef="#br0" timeOffset="6806">7328 645 7876,'0'-17'0,"0"0"-235,0 1 0,0-1 94,0 0 0,0 0 141,0 0 0,-6 0 1131,0 0 0,-7 7-474,2 5 0,-4-3-196,-2 2 1,0 3-176,0 8 1,-6-1-322,1 7 1,-3 6 102,3 6 1,3 5 154,-4-5 1,6 7-434,6-2 0,-2-1-693,7 1 0,0-5 502,6 5 1,0-7 40,0 1 0,0-3 102,0-2 1,6-6 55,0 1 0,7-9 258,-2 3 0,4-4-114,2-2 1,0 0 206,0 0 1,0-2 65,0-4 1,0-3 34,0-8 1,0 0-67,0 0 1,0 0 69,0 0 0,-2 0-80,-4 0 1,2-5-58,-7-1 0,2 2 155,-3 10-4,-3-4-463,6 5 62,-8 1 0,0 3-67,0 12 1,0 3 93,0 8 1,-6 0-60,0 0 1,1 2 40,5 4 1,0-4-28,0 3 0,2-3-49,3-2 0,-1-2 103,7-4 0,-3 3-269,9-9 0,-4 7 72,10-7 1,-3 1 293,3-6 0,49-53 0,-27 20 0,0 0 0</inkml:trace>
  <inkml:trace contextRef="#ctx0" brushRef="#br0" timeOffset="7281">7718 238 11931,'-8'17'641,"4"0"-419,-7 0 0,5 6-119,-5-1 0,6 9 119,-7-3 0,3 4-273,-3 2 0,-1-2 46,8-4 1,-7 4 76,7-4 0,-1-3-325,6-2 1,0-5 59,0-1 1,0-5-362,0-1 164,0-7 470,0 3 1,2-9-116,4-3 0,-3-5-1,9-7 0,-1 0-101,6 0 1,0-1-155,0-5 1,5 4 153,1-3 0,5 5-41,-5 5 0,5-1 138,-5 7 1,-1 1-90,-5 5 1,6 0 342,0 0 0,-1 7-94,-5 5 0,-7 3 327,-5 2 1,3 5-124,-3 1 0,1 7-15,-6-2 1,-7 2-67,-5-1 0,-5 1-57,-5-8 0,3 1-199,-4-6 1,-3 0 91,-2 0 1,1-8-150,-1-3 1,5-4 15,-5-2 1,5 0-119,-5 0 1,7-2-98,-1-4 1,3-1-110,2-4 1,6-5 47,-1 5 1,9-4-109,-3-2 1,-2 6-754,3 0 0,-1-1 1191,6-5 0,30-15 0,8-4 0</inkml:trace>
  <inkml:trace contextRef="#ctx0" brushRef="#br0" timeOffset="7889">8277 476 7743,'0'-17'192,"0"7"2048,0-5-1303,0 13-671,0-5 1,0 14-68,0 5 0,0 3 10,0 2 1,-5 7-153,-1 5 1,-1-3 100,1 2 1,4 0-391,-4 6 0,5-2 76,1-3 1,0 1-4,0-8 1,0 1-96,0-6 0,1 0-213,5 0 0,3-8-37,8-3 1,0-4-360,0-2 0,0 0-338,0 0 1201,8-8 0,24-46 0,13-20 0</inkml:trace>
  <inkml:trace contextRef="#ctx0" brushRef="#br0" timeOffset="8209">8345 221 7795,'-17'0'1044,"0"0"-254,0 0-668,8 8 1,-4-4 80,7 7 1,-5-5-1,5 5 1,1-5-917,5 5 363,0 0 1,0 1 167,0-1 1,7-7 134,4 1 1,-1-3 25,1-2 0,0 0-29,6 0 33,0 0 0,0-7 122,0-5 1,-5-1 185,-1 2 0,-6-4-136,7 3 1,-8-3-58,1-2 0,-3 0-299,-2 0 0,0 6 93,0 0 1,-2 1-241,-3-1 1,-5 4 20,-7 7 327,8 0 0,-36 67 0,-3 18 0</inkml:trace>
  <inkml:trace contextRef="#ctx0" brushRef="#br0" timeOffset="8692">8837 238 9810,'-6'17'636,"1"0"0,-3 2-428,3 4 0,-3 5 16,-3 12 0,-4-3-285,3 8 1,-1-1-48,2 1 0,-2 2-67,7-7 0,0-1 33,6-5 1,2-7-165,4-5 1,-2-3 93,7-2 1,0-8 24,6-3 0,6-4 77,0-2 0,1 0 25,-1 0 0,-5-8-14,5-3 0,2-4 48,-3-2 1,6-2 142,-5-3 1,0 3-129,-6-4 0,-6 4 12,0 2 1,-1-5 397,1-1 1,2 6-150,-7 6 1,-1 5 641,-5-5-266,0 7-344,0-3 0,0 9-300,0 3 0,-1 6-27,-5 12 1,4-4 15,-4 4 0,5-3 67,1 3 0,0-4-80,0 3 1,0-3 66,0-2 0,7 0-1,4 0 1,4-6-196,2 1 0,0-9-339,0 3 1,2-4-177,4-2 1,-4 0 710,3 0 0,20-45 0,3-12 0</inkml:trace>
  <inkml:trace contextRef="#ctx0" brushRef="#br0" timeOffset="8984">9092 171 7815,'-16'1'237,"5"5"369,-4-4 0,11 5-357,-7-7 35,7 8-255,-3 1 175,7 8-250,0 0 66,7 0 1,3-7-51,7-5 0,0-3 31,0-2 0,-6 0-13,0 0 0,0 0 174,6 0 0,-5-7-105,-1-5 1,-7-3 124,1-2 0,3 6-100,-2 0 0,-1-1-262,-5-4 0,0 4-672,0 1 84,-7 7 0,-3-9 292,-7 7 476,0 1 0,-22 50 0,-6 11 0</inkml:trace>
  <inkml:trace contextRef="#ctx0" brushRef="#br0" timeOffset="9709">9499 204 7887,'0'-9'144,"0"1"-144,0 8 0,-2 2 586,-4 4 0,4 3 830,-3 8 1,-5 8-956,-1 3 1,1 4-265,-1 2 0,5 6-97,-5-1 0,2 6 59,-3-5 0,-1 5-62,8-5 0,-1 5 23,6-5 1,0-6-559,0-6 0,2-7 170,3 1 0,5-5 64,7-6 1,2-1 31,3-4 1,-1-5-83,7 5 0,-5-10-2,5-1 1,-1-9 105,1 3 1,2-4 72,-7-2 1,5-5-54,-6-1 0,1-5 338,-6 5 0,0 0-103,0 6 1,-6 0 956,1 1-267,-9-1 25,5 0-525,-8 7 1,-2 3-17,-4 7 0,3 7-361,-9 4 1,7 5 107,-7 1 0,7-1-668,-7 1 1,9 6 288,-3 0 0,4-1-445,2-5 0,0-5 344,0-1 1,0 0 258,0 6 1,6-6 178,-1 1 0,8-7 249,-1 7 0,3-9 0,2 3 0,0-4-75,0-2 0,0-6-73,0 1 1,0-8-40,0 1 0,0-3 143,0-2 1,5-5-66,1-1 1,1-5-51,-1 5 1,-10 0 67,4 6 0,-6 1 177,1-1 1,1 5 537,-8 1-171,1 7-597,-6-3 1,0 14 67,0 4 0,-6 6 48,1 6 0,-6 5 190,5 12 1,-2-2 132,3 7 0,1 6-205,-7 5 0,5 8-101,-5-2 0,5 4 622,-5 2 0,1-6-315,-1 1 1,-4-9-245,4 3 0,-5-6-11,0-6 0,-1-11 0,0-11 0,0-7-96,0-4 1,-6-5-93,0-7 0,-1-7-759,1-5 0,4-8 139,-3-3 0,-5-1-1778,-1 1 0,2 2 1180,-2-7 1,5 2 392,-5-3 739,7-3 0,-26-24 0,2-16 0</inkml:trace>
  <inkml:trace contextRef="#ctx0" brushRef="#br0" timeOffset="9892">9329 408 7861,'0'-9'1221,"0"-7"0,2 15-1160,4-5 1,10-2-371,13 3 309,10-1 0,35 2 0,16 1 0,-23-1 0,1 1 0,-1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58:00.0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1305 366 10898,'0'0'0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0:40.6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439 117 7992,'0'-11'47,"0"-1"199,0-1 0,0 4 61,0-3 0,-1 3 106,-5-2 1,2-3-39,-7 9 0,0-3-140,-6 3 0,0 3 83,0-4 0,-6 6-130,0 6 1,-7 11-93,2 11 1,-4 6 69,-2 5 0,0 12-139,0 12 1,2 4-143,4 7 1,3-3-28,8 9 1,8-11-23,3-1 1,8-4 81,10-13 1,6-4-450,16-13 1,0-9-23,0-8 1,6-2-227,-1-10 1,1 1 778,-6-6 0,10-15 0,6-8 0,5 0 0,-1-1 0</inkml:trace>
  <inkml:trace contextRef="#ctx0" brushRef="#br0" timeOffset="508">830 660 7985,'0'-10'-242,"0"-5"970,0 13 1,-2-11-99,-4 7-396,4 1 1,-11 7-235,7 3 0,-5 5-68,5 7 1,-1 5-113,1 1 0,4 7 109,-3-2 0,3 4-176,2 2 1,0-5 166,0-1 1,2-6-186,3 7 1,5-10 41,7-2 0,1-2 100,5-10 0,-2 7 169,7-7 1,-5-1-10,5-10 1,-5-3 122,5-8 0,-7 0-38,1 0 1,-5-6 238,-6 1 0,3-6-145,-9 5 0,1-7 63,-6 2 1,-2 1-35,-4-1 1,1 1-96,-12-1 1,2-2-468,-14 7 1,7 1-222,-6 5 0,5 7-1214,-5 5 1752,7 3 0,-34 32 0,1 8 0</inkml:trace>
  <inkml:trace contextRef="#ctx0" brushRef="#br0" timeOffset="1283">1287 677 7985,'8'-10'43,"-4"3"204,7 7-255,-7 0 1,5 2 63,-3 3 0,-4-1-97,3 7 1,-3 2-12,-2 10 1,0-2-44,0 7 0,6-5 133,0 5 0,-1-7-154,-5 1 1,0 3 163,0-3-2,0 1 301,0-6 1,0-6 152,0 1 423,0-9-639,0-3 0,2-9-104,4-8 1,-2-6-139,7 1 1,-2-6-230,3 5 0,3-7 127,-4 1 1,6 5-68,6 1 1,-5 1-215,5 5 0,-4-4 119,-2 10 1,0 3-48,0 3 0,0 3 94,0 2 1,-2 7 217,-4 5 0,2 3-18,-7 2 1,0 7-26,-6 4 0,5-1-2,1 1 1,0-5 103,-6 5 0,0-7-105,0 1 0,0-3 0,0-2 1,0-6 69,0 1 273,0-9 481,0 5-372,0-8-219,0-8 0,0-1-77,0-8 0,1-6 39,5 1 0,2-3-90,3 3 0,10 1 96,-4-7 0,3 5-362,-3-5 1,2 7-96,4-2 0,-4 6-186,3 6 1,-3 2 271,-2 3 1,-6 4 148,1-3 45,-1 10 1,0 7 20,1 10 1,-9-3-223,3 4 0,2 1 112,-3-1 0,1 1-239,-6-1 0,2-4-96,3 3 1,-3-3-617,4-2 227,3 0 792,1 0 0,-1-8 0,14-16 0,-4-12 0</inkml:trace>
  <inkml:trace contextRef="#ctx0" brushRef="#br0" timeOffset="1608">2254 694 7960,'0'-12'733,"0"1"1119,0 7-640,0-11 243,0 13-495,0-5-549,0 7 0,0 7 10,0 5 0,6 5-139,0 5 1,-1 10-1,-5 8 0,0 9-50,0 2 0,0 7 0,0 10 0,0 5 141,0 1 0,0 7-28,0-2 0,0 4-415,0 2 0,0-10 100,0-7 0,-5-15-879,-1-14 0,0-5-585,6-5-414,0-13 93,0-8 471,0-16 1,0-1-204,0-8 0,-7-6 1555,-5 1 0,1-29 0,0-11 0,-2-3 0,-1 0 0</inkml:trace>
  <inkml:trace contextRef="#ctx0" brushRef="#br0" timeOffset="1850">2271 677 8303,'8'-10'1097,"-6"1"-468,3 3 0,5 4-220,1-3 1,4 3 72,2 2 0,6 5-153,-1 1 0,7 7-132,-7-1 1,6 8 28,-5 3 1,0 5-1,-6-5 0,-8 5-510,-3-5 0,-4 5-207,-2-5 0,-2-1-584,-4-5 1,-3 0 497,-8 0 1,-6 0-684,0 0 1,-5-8 1259,6-3 0,-46-12 0,-6-3 0</inkml:trace>
  <inkml:trace contextRef="#ctx0" brushRef="#br0" timeOffset="2458">2763 711 7602,'0'-10'-164,"2"3"2036,4 7-1069,-5 0-316,7 0-116,-8 0-145,0 0 1,0 7-167,0 4 1,0 5 110,0 0 0,0 7 55,0 0 0,2 1-42,4-1 0,-5-4-180,5 3 1,-4-3-55,-2-2 0,6 0 97,-1 0-1818,8 0 1,-3-2 644,7-4 1,0-3 702,0-8 0,0 0 423,0 0 0,0-8 0,0-3 0,0-4-20,0-2 0,1-2 33,5-3 0,-10 1 458,4-7 1,-6 5-210,1-5 0,1 5 253,-7-5 0,5 7 335,-5-2 117,-1 5 235,-5 1 467,0 0-1409,0 7 0,-2 5-414,-3 10 0,3 5-33,-4 7 0,4 5 159,2 1 1,0 1-147,0-1 0,0-4-69,0 3 0,0 3-121,0-2 0,2 1 69,4-1 1,-2-4-91,7 3 0,-5-9 101,5-1 0,0-3-141,6 2 0,2-1-92,4-5 0,-5-3-220,5 4 1,-2-10 736,1-1 0,-3-9 0,4 3 0,-4-4 0,35-62 0,-22 31 0,0-1 0</inkml:trace>
  <inkml:trace contextRef="#ctx0" brushRef="#br0" timeOffset="2683">3475 558 7904,'0'-17'319,"0"6"164,0-1 0,-5 7 575,-1-7 528,0 9-654,6-5-553,0 8 1,0 2 18,0 4 1,0 3-115,0 8 0,0 2-77,0 3 0,0-1-100,0 7 0,0 1-178,0 5 0,2-6 3,4 0 0,-4 0-332,4 6 0,1-5-74,-1-1 1,1-5-494,-1 5 0,-2-7 188,7 1 1,-5-3-239,5-2 0,0-2 308,6-4 1,0-3 53,0-8 655,8 0 0,24-45 0,13-12 0</inkml:trace>
  <inkml:trace contextRef="#ctx0" brushRef="#br0" timeOffset="2858">3425 728 7904,'-10'-8'2574,"-5"6"-2040,13-13 1,-5 11-467,7-7 0,7 7-432,4-1 0,14 1 301,9-2 63,7 4 0,24-14 0,12-5 0,5 2 0,0 0 0</inkml:trace>
  <inkml:trace contextRef="#ctx0" brushRef="#br0" timeOffset="3593">4154 711 7873,'0'-12'0,"0"1"0,0 5 0,0-5 0,0 5 0,0-5 0,0 5 0,0-5 0,0 5 548,0-5 879,0 7-575,0-11-590,-8 13 0,-1-5-2,-8 7 0,6 0 73,-1 0 1,1 7-240,-6 5 1,0 5-30,0 5 1,0-1-626,0 7 1,0 1-30,0 4 0,6-4-143,0-1 0,7-5 425,-2 5 1,4-7 49,2 1 1,0-3 124,0-2 0,2-6 4,4 1 1,3-9 198,8 3 0,2-6-99,4-6 1,-4 3 137,3-9 0,-3 1-22,-2-6 0,6 0-90,-1 0 1,1-5 242,-6-1 1,-6-5 282,0 5 0,-1 0-246,1 6 1,2 0 49,-7 1 0,0-1 432,-6 0-94,0 7-1055,0 3 217,0 7 0,-2 7-145,-4 4 0,4 5 88,-3 1 0,3 1-147,2 5 1,0-4 91,0 3 1,0-3-63,0-2 1,0 0 48,0 0 0,5 0 107,1 0 1,7-2 17,-2-4 1,5 3-81,0-9 1,1 1 251,0-6 0,6 0 0,0 0 0,7-8 0,4-31 0,9-16 0</inkml:trace>
  <inkml:trace contextRef="#ctx0" brushRef="#br0" timeOffset="4028">4561 473 7873,'-2'-11'900,"-4"-1"-508,4 9 1,-5-7 1006,7 5-506,-8 3-637,6-6 0,-5 10 14,7 4 1,0 3 0,0 8 0,0 2-98,0 4 0,0-3 0,0 9 1,0-1-284,0 6 0,0 0 94,0 0 1,0-4-503,0 4 0,0-10 52,0 10 1,6-6-135,-1 1 1,7 1 191,-7-8 1,3 1-152,-3-6 0,-1-6-272,7 1 572,1-9 0,5 5 217,0-8 1,0-2-122,0-4 1,0-3 195,0-8 0,0 0 100,-1 0 0,1-6 104,0 1 0,-2-6 72,-3 5 0,3 0 240,-4 6 1,-1-3-200,1 3 1,-7-4 149,1 10 0,-3 1 780,-2-1-392,0 7-963,0-3-5,0 14 1,0 3 20,0 7 0,-5 1 52,-1 5 1,0-4-87,6 3 0,0-3-172,0-2 1,6 0-192,0 0 0,7 0 232,-2 0 1,4 0 21,2 0 0,0-6-288,0 1 1,0-9 489,0 3 0,30-42 0,8-11 0</inkml:trace>
  <inkml:trace contextRef="#ctx0" brushRef="#br0" timeOffset="4336">4781 320 7873,'-9'10'1191,"0"3"-900,3-7 0,4 1 86,-4-1-136,4-4-18,2 13 0,0-11 222,0 7-518,0-7 1,8 3-219,3-7 164,4 0 0,2 0 39,0 0 0,0 0 164,0 0 0,0-7-17,0-5 0,-6-3 6,1-2 1,-9 4 12,3-4 0,2 4 29,-3-10 1,1 5 159,-6 1 0,-2 2-78,-4 3 1,3-1 16,-9 7 0,1 1 370,-6 5-576,-7 0 0,-33 68 0,21-26 0,0 0 0</inkml:trace>
  <inkml:trace contextRef="#ctx0" brushRef="#br0" timeOffset="4553">4459 677 8516,'19'0'-1416,"4"0"1416,-5 0 0,33-6 0,13-3 0,1-1 0,0 1 0</inkml:trace>
  <inkml:trace contextRef="#ctx0" brushRef="#br0" timeOffset="5501">5205 694 7516,'0'-10'1637,"0"3"-863,0 7-67,0 0-900,0 7 0,0 3 121,0 7 1,0 0-205,0-1 1,0 1 106,0 0 0,2 6 20,4 0 0,-2-1 73,7-5 1,0-2 23,6-3 0,0 1 59,0-8 1,2 7 131,4-7 1,-5 1-30,5-6 0,-4 0-66,-2 0 0,0-7 116,0-5 1,-2-3-27,-4-2 0,2-5-37,-7-1 0,0-2 41,-6 3-1,0-3 5,0-3 1,-2-4-141,-4 4 1,-5 1-139,-12-1 1,4 9-89,-3 2 0,-3 2 100,3 10 1,-3-1-272,3 6 1,3 2 120,-4 3 0,4 7 26,2 10 1,2-1 62,4 7 0,-2 1 58,7 5 1,0-1 24,6 1 1,6-5 158,0-1 1,7-7 50,-2 1 1,4-9-64,2-1 0,6-8 140,-1 1 0,1-3-1,-6-2 1,2 0-127,4 0 1,-5-6 52,5 1 0,-4-8-6,-2 1 0,2-8 27,3-3 0,-3-2 2,4 3 1,-4 1-7,-3-7 0,0 7-44,-5-2 1,4-1 40,-4 1 0,2 6-62,-1 6-34,3 7 1,-11-3 40,7 7-52,-7 0 0,3 9-3,-7 8 1,0 0-6,0 6 0,0 3-83,0 2 0,0-3 60,0-2 1,0 1-14,0-1 0,0-1 45,0-5 0,0 0-124,0 0 100,8 0-60,-6 0 169,5-8 1,-5-1 632,4-8-494,-4-8 0,11-1-108,-8-8 0,7-2-84,-7-3 0,9 1 15,-3-7 1,4 5-141,2-5 1,2 5 22,3-5 1,-3 7-227,4-1 0,-4 5 126,-2 5 1,0-1 56,0 7 0,-6 1 99,0 5-59,-7 0 1,9 7 59,-7 5 0,-1 3-42,-5 2 0,0 5 13,0 1 1,2 5-117,4-5 0,-4-1-239,4-5 1,-5 6-79,-1 0 1,6-1-1011,0-5 1466,7 0 0,11-7 0,12-3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0:50.7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289 355 7831,'0'-17'1027,"-7"0"-634,5 0 1,-8 6 531,5-1-236,3 9-326,-13-5-230,5 8 0,-7 0-128,0 0 1,0 9 101,0 8 0,-2 2-81,-3 10 0,3-1-521,-4 6 0,5 0 249,1 0 0,2-1-231,3 1 0,-1-2 165,7-3 0,1 1-3,5-8 1,2 1 256,3-6 0,5-8 140,7-3 0,0-4-58,0-2 1,5-2 124,1-4 1,1-3 317,-1-8 0,-4 0-201,3 0 0,-3-5 181,-2-1 1,0-5-138,0 5 1,-2-5 67,-4 5 0,3 1-31,-9 5 1,7 0-107,-7 0 0,1 5 92,-6 1-22,0 7-576,0-3 0,0 9 174,0 3 0,0 5-318,0 7 1,0 5 94,0 1 1,0 5-97,0-5 1,0 1 126,0-1 1,2-4 102,3 3 0,5-3 87,7-2 1,0 0 17,0 0 0,0-7 73,0-5 0,2-3 199,3-2 0,-1 0 21,7 0 1,-7-9 28,1-8 1,-1-2 25,2-9 1,1 3-76,5-9 0,1 4 19,-8-10 1,3 3-100,-3-3 1,-3 2 9,4-7 1,-12 0-49,-5-6 0,-4 0-2,-2 0 0,0 8 369,0 3-306,-8 12 0,-1 11-70,-8 12 1,6 5-46,-1 5 0,3 12-130,-2 11 1,-3 12 92,9 5 1,-3 4 13,2 2 0,5 0 236,-5 0 0,4 0-129,2 0 0,6 0-70,-1-1 0,14-6-32,-2-5 1,6-9-62,-1-1 0,7-14 40,10 2 0,-3-12-170,4 1 1,1-12 144,-1-5 38,7-4 0,4-32 0,9-8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0:56.6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34 7584,'9'0'229,"-1"0"0,-6 0 22,3 0 50,-3 0-151,6 0 1,-3-2 111,1-3-9,0 3-46,1-6-1,3 8-249,7 0 0,0 0 96,0 0 0,-6 0-159,0 0 1,0 0 17,6 0-14,0 0 1,0 0 86,0 0 0,0 0-13,0 0 0,0 0 37,0 0 1,0 0 1,0 0 10,0 0 1,0 0-13,0 0 0,-6 0-22,1 0 1,-1 0 1,6 0-3,0 0 0,-6 0-40,0 0 1,1 0-12,5 0 1,-6 0 36,0 0 1,1 0-10,5 0 0,-6 0 6,0 0 1,0 0-3,6 0 0,-5 0 60,-1 0 0,0 0-52,6 0 0,0 0 105,0 0 0,0 0-54,0 0 0,0 0 10,0 0 1,0 0-28,0 0 1,0 0 16,0 0 70,0 0 1,0 0-75,0 0 1,0 0 1,0 0 0,-6-6 23,0 1-75,1-1 1,5 6-10,0 0 1,-6 0-53,0 0 58,-7 0 0,11 0-64,-4 0-35,-3 0 54,7 0 0,-6 0 118,8 0 1,-5 0-76,-1 0 1,0 0 214,6 0-182,0 0 0,0 0 80,0 0 1,0 0-47,0 0-5,0 0 1,0 0 39,0 0-41,0 0 1,0 0 69,0 0-54,0 0-21,0 0 1,0 0-33,0 0 0,-6 0-4,0 0 0,-5 0 19,5 0 0,-5 0-4,5 0 1,-5 0-37,5 0 1,-5 0 36,5 0 0,-5 0-38,5 0 48,0 0 1,6 0 0,0 0 1,-5 0 16,-1 0-11,0 0 1,6 0-16,0 0 1,-6 0 2,1 0 1,-7 0-75,7 0 0,-7 0 71,7 0 1,-7 0-83,7 0-27,-1 0 41,6 0 1,0 0 6,0 0 0,0 0-8,0 0 0,0 0-15,0 0 1,0 0-102,0 0 1,5 0-78,1 0 0,5 0 102,-5 0 0,7 0 155,-2 0 0,19 0 0,6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1:09.5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1 221 7213,'0'-9'815,"2"1"-518,3 8-147,-3 0-88,6 0 1,-6-6 109,3 1-183,-3-1 0,8 6 51,-5 0 0,-1 0 45,7 0 0,-5 0 51,5 0-138,1 0 0,4 0-152,1 0 0,2 0 166,4 0 0,-2 0-11,7 0 0,-5 0-23,5 0 0,-6 0-17,7 0 1,-1 0 33,6 0 1,0 0-4,0 0 0,0 0-3,0 0 1,-2 0 11,-4 0 1,4 0 1,-4 0 1,4 0-1,2 0 1,-6 0 0,1 0 1,-1 0-5,6 0 0,0-2-2,0-3 0,0 3-20,0-4 0,-1 4 20,1 2 1,-5 0 7,-1 0 0,-2 0-9,3 0 1,1 0 34,-8 0 1,3 0-21,-3 0 0,-3 0 3,4 0 1,1 0-13,-1 0 1,1 0 2,-1 0 0,-4 0 22,4 0 1,-5 0-18,-1 0 1,6 0 47,0 0 0,5 0-63,-6 0 0,3 0-2,-2 0 1,-3 0 10,9 0 1,-3 0-1,2 0 0,4 0-9,-3 0 0,3 0-9,1 0 1,-4 0 3,-1 0 0,0 0 5,6 0 1,2 0 0,4 0 0,-5 0 3,5 0 1,-4 0 0,-2 0 0,0 0 1,0 0 1,-1 0 0,1 0 0,0 0 9,0 0 0,2 0 2,4 0 0,-5 0 27,5 0 1,1 0 7,-1 0 0,5 0-25,-5 0 1,5 0-6,-5 0 0,1 0 5,-1 0 0,-5 0-11,5 0 0,-6 0-1,-6 0 1,4 0 27,-3 0 0,3 0 0,1 0 0,1 0-64,0 0 0,0 0 45,0 0 1,0 0-50,0 0 1,6 0 41,-1 0 0,1 0-8,-6 0 1,5 0-36,1 0 1,1 0-7,-1 0 0,-4 0 28,3 0 0,-1 0 3,1 0 0,3 0 48,3 0 1,4 0-44,-4 0 1,-1 0 1,1 0 0,-2 0 28,3 0 1,-3 0 7,-4 0 0,-3 0-24,4 0 1,-6 0-3,-6 0 1,4 0-34,-4 0 1,4 0-17,2 0 1,0 0 37,0 0 0,2 0-3,4 0 1,3 0 11,8 0 0,-2 0 6,-4 0 0,4 0 4,-4 0 1,-1 0 7,1 0 1,-8 0 2,3 0 0,-6 0-16,-6 0 1,4 0-3,-3 0 1,3 0-33,1 0 0,1 6 33,0-1 0,2 1-79,4-6 0,-5 0 55,5 0 1,-4 0-6,-2 0 0,-4 2-3,4 4 0,-6-4 3,6 3 0,0-3 14,-6-2 1,4 0 2,2 0 1,0 0 142,0 0 1,0 0-141,0 0 1,7 0 31,5 0 0,-3 0-12,2 0 1,-2-2-19,3-3 0,3 3-4,-4-4 1,-4 4-11,-1 2 0,-4 0 0,-2 0 0,0 0-12,0 0 1,-2 0 21,-4 0 1,-2 0 5,-3 0 1,-2 0 19,7 0 1,-6 0-22,7 0 0,-1 0 7,6 0 1,0 0 26,0 0 0,0 0 4,0 0 1,0 0 7,-1 0 1,1 0 2,0 0 0,0 0-4,0 0 0,-6 0 4,1 0 0,-1 0-13,6 0 0,0 0 10,0 0 0,-6 0-119,0 0 0,2 0 95,10 0 1,-10 0-92,4 0 1,-4 0 43,4 0 1,0 0-11,0 0 0,0 0 46,0 0 1,-6 0 12,0 0 0,1 0 13,5 0 1,-1 0-36,1 0 1,-5 0 6,-1 0 1,-7 0 40,1 0 1,-3 0 62,-2 0-30,-8 0 3,-1 0-641,-8 0 194,0 0 330,-8 0 22,-1 0 0,-46 8 0,-9 1 0</inkml:trace>
  <inkml:trace contextRef="#ctx0" brushRef="#br0" timeOffset="2212">8091 187 7163,'0'-9'564,"0"1"-462,0 8 0,2 0-39,3 0-42,-3 0 1,13 0-14,-3 0 0,-3 0-15,2 0 0,1 0 12,5 0 0,0 0-6,0 0 0,1 0-30,5 0 0,-2 0 39,7 0 1,0 0-74,6 0 0,0 0 29,0 0 1,2 0-7,3 0 1,-3 0 10,4 0 1,-4 0-8,-2 0 0,-1 0 1,1 0 0,-7 0-9,-5 0 0,5 0 15,1 0 1,-3 0-20,-3 0 0,3 0 13,-3 0 0,7 0 42,-7 0 0,6 0 15,-5 0 0,7 0 16,-2 0 1,1-2 4,5-3 0,-10 3 35,10-4 0,-4 4-69,4 2 0,0 0-3,0 0 1,-2-2-1,-4-3 0,4 3 1,-3-4 1,-3 4-17,2 2 1,-5 0-9,5 0 1,-5 0 4,5 0 0,-5 0-2,5 0 0,0-5 7,6-1 1,0 0 2,0 6 0,0 0 78,0 0 0,0-2-60,0-3 1,0 3 99,-1-4 0,1 4-112,0 2 0,-2 0-5,-3 0 0,1 0 9,-8 0 1,3 0-5,-3 0 1,-3 0-25,4 0 1,-4 0 22,-2 0 1,0 0-10,0 0 0,5 0 10,1 0 1,5 0-4,-5 0 0,7 0 0,-2 0 0,6 0 3,6 0 0,-5 0-5,5 0 1,-2 0-1,1 0 0,-3 0-4,4 0 0,-3-5 6,3-1 1,-4 0-33,3 6 0,-5 0 29,-5 0 1,3 0-2,-4 0 0,-2 0-9,2 0 0,-1 0-3,1 0 1,4 0 17,-4 0 0,-1 0 1,1 0 1,0 0 40,6 0 0,0 0-42,0 0 1,0 0 33,0 0 1,0 0-24,0 0 1,0 0-12,0 0 1,0 0 0,-1 0 0,-4 0-2,-1 0 1,-2 0 17,3 0 1,3 0-1,-4 0 0,-2 0-17,3 0 1,-3 0 1,2 0 0,4 0-8,-3 0 0,1 0 11,-2 0 1,2 0-17,-7 0 1,9 0 13,2 0 1,-2 0-34,2 0 1,5-5 5,-5-1 1,4 0-5,-4 6 1,0 0 10,0 0 0,-6 0-5,0 0 0,-1 0 3,1 0 1,2 0-6,-7 0 0,5 0-6,-6 0 1,3 0 80,-2 0 0,-3 0 181,9 0 1,-7 0-190,6 0 1,-5-2-1,5-3 1,1 3-10,5-4 1,-6 4-7,0 2 1,6 0-19,6 0 1,-1 0 73,-5 0 1,-6 0 28,1 0 1,-1 0-57,6 0 1,0 0 0,0 0 1,-6 0-76,0 0 0,0 0-12,6 0 0,-5 0 54,-1 0 0,0 0-15,6 0 1,0 0-54,0 0 1,0 0 39,0 0 0,-6 0-2,0 0 1,1 0 3,4 0 0,0 0 0,-5 0 1,2 0 1,-7 0 1,7 0-3,-2 0 1,2 0-13,-2 0 1,4 0 13,-3 0 0,-1 0 18,6 0 0,-10 0 12,10 0 0,-4 0 7,4 0 0,0 0-5,0 0 0,0 0 6,0 0 0,0 0-14,0 0 1,-6 0 8,0 0 1,-1 0 14,1 0 0,2 0-18,-7 0 0,1 2-57,-1 4 1,1-4 46,5 3 1,1-3-45,-8-2 0,9 0 27,-3 0 1,4 0-5,2 0 0,0 0-7,0 0 1,0 0-8,0 0 0,-1 0 37,1 0 0,0 0-19,0 0 0,0 0 69,0 0 1,-2 0-20,-4 0 0,-1 0 8,-5 0 0,-1 0-45,7 0 1,-7 0 5,2 0 0,3 0 23,2 0 0,4 0-1,2 0 1,0 0-83,0 0 0,0 0 60,0 0 1,-4 0-84,4 0 0,-6 0 72,6 0 0,0 0-42,-6 0 0,4 0 39,2 0 1,-2 0-5,-3 0 0,3 0 51,-4 0 0,-2 0 126,3 0 0,-3 0-45,2 0 1,4 0-86,-3 0 1,3 0 19,2 0 0,0 0 20,-1 0 0,-4 0 42,-1 0 1,0 0-45,6 0 1,-7 0-4,-5 0 0,3 0 50,-3 0 0,3 0 152,-3 0 1,-1-2-173,7-3 1,-7 3 19,2-4 1,-4 4 28,-2 2 1,-1-5 286,1-1 40,0 0-253,0 6-100,-7-7 47,5 5 5,-13-6 65,5 8-2,-7 0-2304,0 0 0,-7 0 2050,-5 0 0,-63-7 0,-17-2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2:10.3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188 35 8014,'0'-9'941,"2"-1"-191,4 4-239,-4 5 0,5-7-174,-7 8 138,0 0-323,0 8 0,0-3-23,0 12 0,6-3-229,0 8 0,-1 3 59,-5-2 0,0 7-145,0-1 1,0-3 37,0 3 1,0-6-114,0 5 0,0-7-676,0 2 665,0-4 1,0-2-486,0 0 200,0-7-672,0-3 1229,0-7 0,-7-22 0,-3-7 0</inkml:trace>
  <inkml:trace contextRef="#ctx0" brushRef="#br0" timeOffset="304">564 69 8879,'0'-9'1742,"0"1"1,-1 10-1565,-5 4 1,2 3-119,-7 8 0,-1 2-3,-5 4 1,-8 10 119,-3 6 1,-6 17 59,-6 1 1,-4 7-562,-7 5 1,0 3 5,-1-4 1,3 3 128,3-14 0,12-8-419,11-9-646,4-12 536,10-11 524,1-9 0,16-10-25,3-4 1,-1 3-219,1-9 545,-7 1 1,34-14 0,0-1 0</inkml:trace>
  <inkml:trace contextRef="#ctx0" brushRef="#br0" timeOffset="689">547 531 11455,'0'-9'1239,"0"1"-935,8 8-277,1 0 0,3 0-32,-1 0 1,-7 2-143,2 4 0,-4 3 13,-2 8 1,0 0 108,0 0 1,0 2-434,0 4 0,-2-2 27,-4 8 0,-3-7-107,-9 7 0,1-2 272,0 1 1,0-1 68,0-5 1,2-8 151,3 3 0,3-6 573,3 1-347,4-5 0,-3-7 145,10 0 1,5-5 236,7-1 0,8-7-352,3 1 0,4-3-414,3-2 0,5 5-395,-1 1 1,1 5 597,-5-5 0,6 7 0,3-3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1:21.8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328 259 8269,'0'-9'1039,"0"1"0,0 6-57,0-4-307,0 4-271,8-5 106,-6 7 0,5 0-218,-7 7 1,-2 5-29,-3 11 0,1 4 0,-8 7 0,7 1-132,-7-1 0,1 8-37,-7 4 1,1 4 63,0 2 0,0-3-175,-1-3 0,3 2 0,4-7 0,-3-7-626,8-5-262,1-8 417,5-4-313,0-9 186,0-8-1656,0 0 1080,0-8 1190,0 6 0,0-44 0,0-2 0</inkml:trace>
  <inkml:trace contextRef="#ctx0" brushRef="#br0" timeOffset="366">190 276 7577,'0'-9'2088,"2"-5"-1795,4 9 1,-2-1 25,7 6 1,-5 0 176,5 0 0,7 0-124,5 0 0,7 8-60,-1 3 1,3 6-107,3 6 1,5-2-89,0 8 1,1-2 131,-7 2 1,-7 3-1,-4-3 1,-4 4-493,-2 1 0,-7 0 160,-4 1 1,-12-3-285,-6-3 1,-11 2 82,-5-8 1,-7 2-58,-5-2 1,-4-6 71,-8 0 0,6 0 15,0-5 0,8-3-6,-2 3 1,3-8 102,3 2 1,1-5-96,5-1 0,-3-7 99,8-5 1,2 3-420,9-3 0,-1 1-70,7-7 641,1 9 0,20-6 0,4 5 0</inkml:trace>
  <inkml:trace contextRef="#ctx0" brushRef="#br0" timeOffset="908">880 587 7735,'9'0'494,"1"0"-193,-5 0 4,-3 0-157,14 0-3,-7 0 1,7-2-146,-5-4 0,2 2 125,-7-7 0,6 5-10,-7-6 1,7 7-30,-6-7 0,1 1-8,-1-6 1,-4 5 35,4 1 1,-4 5-7,-2-6 0,0 7-96,0-7 1,-2 8 92,-4-2 0,-4 5-193,-7 1 0,0 1 27,0 5 1,-1 4 37,1 7 0,0 2 33,0 4 1,0-2-20,-1 8 0,3-2 5,3 1 0,5 5-13,7-4 0,0-2-90,0 1 0,2-7 106,3 2 0,5-4-567,7-1 0,2-3-36,4-3 1,-2 1-822,8-7 1425,-8-1 0,22-22 0,8-12 0,1 1 0,0-1 0</inkml:trace>
  <inkml:trace contextRef="#ctx0" brushRef="#br0" timeOffset="1375">1431 466 8137,'0'-10'576,"0"3"262,0 7-490,0 0 1,2-6-273,4 0 0,-2 1 260,7 5-178,1-8 1,5 0-193,0-3 1,0-5 36,0 5 1,1-4-45,-1-3 1,-2 1 55,-3 0 1,1 0 30,-7-1 0,5 7 123,-5-1-83,0 1 1,-6-1-20,0 1-33,0 7 0,-2-2 144,-4 12 1,-3 9-95,-9 8 0,1 10 330,0 1 1,0 3-102,-1 9 1,1 6 579,0 5 0,0 8-281,0-2 1,-1 4-152,1 2 1,6-2-176,-1-4 1,6 5-44,-5-5 1,5-6-348,-5-5 0,5-8 141,-6-10 1,9-5-1099,-3 0 538,-4-16 357,8 3 1,-13-16-421,3 0 1,-3 0-568,-2 0 0,0-6 96,-1 0 0,-1-7-329,-4 1 1,4-3 1385,-4-2 0,-11-77 0,16 37 0,-1 1 0</inkml:trace>
  <inkml:trace contextRef="#ctx0" brushRef="#br0" timeOffset="1575">1104 707 8137,'9'0'1911,"-1"0"-1661,-1 0 1,3 0-264,7 0 1,2 0 88,4 0 1,6-5-1079,11-1 1,4-2 325,8 2 1,0 3 675,0-9 0,-2 0 0,5-3 0,4-3 0,1 0 0</inkml:trace>
  <inkml:trace contextRef="#ctx0" brushRef="#br0" timeOffset="1816">1776 501 11145,'0'-10'2551,"0"2"-2127,0 8-1,0 0-230,0 8 0,0 2-116,0 7 1,0 6-255,0 0 0,0 2 121,0-2 0,0-2-666,0 7 1,0-7 369,0 2 1,0 2-638,0-2 1,0 0 258,0-6 1,0-5-618,0-1 824,7-7 1,5 4 522,11-8 0,11-28 0,5-13 0,7-2 0,0 0 0</inkml:trace>
  <inkml:trace contextRef="#ctx0" brushRef="#br0" timeOffset="2100">1879 156 8462,'-9'0'866,"1"7"1,6-5-967,-4 4 184,4 4-107,-5-1 0,7 3 109,0-1-113,7-7-11,3 4 0,7-8 49,0 0 0,-5 0 123,-1 0 1,-1-2-62,1-4 0,3 2-46,-8-7 0,5-1 144,-5-5-258,0 0 1,-6 0-199,0-1 1,0 7-368,0-1 0,-8 9 652,-4-3 0,-26 27 0,-8 8 0</inkml:trace>
  <inkml:trace contextRef="#ctx0" brushRef="#br0" timeOffset="2891">2120 552 7973,'0'-9'1566,"0"1"-1308,0 8 1,0-2-67,0-4 1,2 4 193,4-3-66,-4 3-239,13 2-170,-13 0 0,12 7 96,-9 5 1,1 3-85,-6 2 1,0 3 59,0 3 1,0-2-176,0 7 1,0-5 37,0 6 1,0-8-13,0 2 1,0-4 150,0-2 352,0 1 412,0-1-516,0-7 1,2-5-75,4-10 1,0-5-9,11-7 1,-4-6-392,10 0 0,4-8-67,2 2 1,-2-3-168,1-3 0,-5 9 226,6 3 1,-6-2-93,6 2 1,-8 5 277,2 7 0,-10 7-212,-1-2 352,-1 5 0,-1 8-101,-5 5 0,-3 3 278,-2 2 0,0 2-68,0 4 0,0-4-17,0 4 1,0 2-113,0-2 0,-5 2-23,-1-2 0,0-4-203,6 4 1,0-9 55,0-3-2,0 1 1,0-1 32,0 1 1,8-8-162,3 1 0,-1-3-43,1-2 1,1-7-7,5-5 0,0 2 93,0-1 0,1-2 23,-1-10 0,2 3 337,4-3 1,-4-1-107,4 1 0,-4-2 91,-1 2 0,-3 4-35,-4-4 0,3 3 649,-8 3 0,5 6 674,-5-1 304,0 8-1009,-6-3-533,0 7-157,0 7 1,-2 9 132,-4 7 1,4 0-57,-4-6 1,4 6 27,2 0 0,0 0-373,0-6 0,0 6 13,0 0 0,2 0-49,4-6 1,-2 0-22,7 1 1,1-7-257,5 1 1,-6-8-745,1 1 1,1-3 545,10-2 1,-3 0 738,3 0 0,19-61 0,4-16 0</inkml:trace>
  <inkml:trace contextRef="#ctx0" brushRef="#br0" timeOffset="3200">2862 121 8037,'-10'0'-235,"0"0"1542,5 0-994,3 0 1,-6 2-447,8 4 135,0-4 1,0 13-123,0-3 1,0-3 34,0 3 1,2-6 226,4 5-162,3-7 0,9 4 18,-1-8 34,0 0 0,0 0 116,0 0 57,1-8 1,-3-2-198,-3-7 1,-5 0 5,-7 0 0,0 5-214,0 1 195,0-1 1,-7-3-885,-5 3 1,-3 5 888,-3 7 0,-37 46 0,-10 11 0</inkml:trace>
  <inkml:trace contextRef="#ctx0" brushRef="#br0" timeOffset="3711">3223 328 8037,'6'-11'1201,"0"-1"-111,0 8-295,-6-3-160,0-1-396,7 6 1,-5-4-127,4 12 0,-4 0 28,-2 11 0,0-4-151,0 10 1,0 2 199,0-2 1,-2 8-5,-4-2 0,4 3-103,-3 3 1,-3-1-196,2 1 0,-1 1-279,1 4 0,4-9 164,-4 3 1,4-5-829,2 0 0,2-4 451,4-8 1,-2-6 371,7 1 1,6-8 147,6 2 1,6-10 184,-6-2 0,8-9-22,-2-3 1,-3-1-69,3-9 1,-6 5 377,6-6 1,-8 2-143,2-2 1,-4-1 295,-2 7 0,-5 2 388,-1 9 239,-7-3-571,4 13-422,-8-6 1,0 10-338,0 4 0,-6 3 171,0 9 1,0-1-220,6 0 1,0 6 144,0 0 0,0 0-250,0-6 0,0 1 126,0-1 1,0 0 24,0 0 0,6 0 56,0 1 1,5-7-99,-5 1 0,8-8-1663,-3 1 1313,4-3 0,3-2 554,-1 0 0,8-38 0,2-10 0</inkml:trace>
  <inkml:trace contextRef="#ctx0" brushRef="#br0" timeOffset="4010">3465 87 7966,'-17'0'1211,"5"0"-256,1 0-357,7 0-571,-12 0 1,14 2 136,-3 4 0,3-3-122,2 9 1,2-8 35,3 1 0,-1 3 114,8-2 1,-1 0-118,7-6 0,-1 0-261,0 0 1,-6 0 25,1 0 1,-1-2 88,7-4 0,-3 2 65,-3-7 0,-3 1-14,-3-1 0,-4-5-160,3 5 1,-3 1 190,-2-1-19,0-1 0,-7-3 7,-5 3 0,-3 5 1,-2 7 0,-39 38 0,-9 10 0</inkml:trace>
  <inkml:trace contextRef="#ctx0" brushRef="#br0" timeOffset="4202">3155 449 8186,'0'-10'1448,"0"3"1,0 5-2914,0-4 814,0 4 651,7-6 0,54-7 0,26 0 0,7-4 0,1-1 0</inkml:trace>
  <inkml:trace contextRef="#ctx0" brushRef="#br0" timeOffset="5236">3930 552 7994,'0'-9'1492,"0"1"-745,0 0-265,0 6-149,-8-5-276,7 7 47,-7 0 1,2 7-205,0 5 1,1 3-242,5 2 0,0 6 195,0 0 1,0 2-152,0-2 0,0-4 70,0 4 1,2-3 154,3-3 1,-1 0 67,8 0 1,-1-7 133,6-4 0,-5 1 7,-1-1 0,1 0-74,5-6 1,2-8 81,4-3 1,-4-5-90,4-1 1,-9-2 93,-3-4 1,1 2-70,5-8 0,-7 2 0,-5-1 0,-3-5-42,-2 4 0,0 2 2,0-1 1,-7 7-122,-5-2 0,-3 4 130,-3 1 1,1 9-390,0 3 1,-2 4 136,-4 2 1,4 8 0,-4 3 0,4 6-25,1 6 0,3-1-81,4 6 0,-3 1 134,8 5 0,-1-1 26,1-4 1,4 1 191,-4-7 1,6 0-56,6-5 1,2-1 149,3 0 1,5-7-38,-5-5 0,6-3 40,6-2 1,-4 0 24,4 0 0,2-7 96,-2-5 0,6-3-200,-6-2 1,6-8 6,-6-4 0,5 2 52,-5-2 0,8 6-48,-2-5 0,-2 1-79,1-2 1,-5 4 117,6 8 209,-8 0-229,4 0 0,-10 9 103,-3 8 0,-5 2-127,-7 9 1,0 7-1,0 5 0,0 1-30,0-1 0,0-2-140,0 8 0,0-2-11,0 2 0,0-2 85,0-4 1,-2-4-196,-3 4 228,3-4 1,-6-2 0,8-5-57,0-1 16,0-7 0,0 2 805,0-12 0,2-4-328,4-7 0,-2 0-207,7 0 1,-5-3-41,5-3 1,1 2-147,5-7 0,0 5-53,1-6 0,1 8-231,4-2 1,-4 4 94,4 2 1,-2-1-405,2 1 434,-4 7 0,6 3 55,-8 7 1,-2 2 182,-3 3 0,1 5-101,-7 7 1,0 1 85,-6-1 0,0 6 20,0 0 0,0 2 66,0-2 0,0-4-99,0 4 0,0-2 11,0 2 1,0-10-173,0 4 1,0-3 71,0 3 0,0-5-878,0-1 315,0-7-2549,0 3 3099,0-7 0,8-15 0,1-4 0</inkml:trace>
  <inkml:trace contextRef="#ctx0" brushRef="#br0" timeOffset="5628">5257 276 7928,'0'-9'2267,"0"1"-2092,0 8-456,-7 0 322,5 0-202,-6 0-255,8 8 340,0 1 0,0 3 87,0-1 0,2-7-139,4 2 130,-4-4 627,13-2-132,-6 0-398,1 0 17,5 0 1,-13-2-757,4-4-641,-4 4 1281,-2-5 0,-38 30 0,-10 5 0</inkml:trace>
  <inkml:trace contextRef="#ctx0" brushRef="#br0" timeOffset="5902">5223 725 8446,'-10'0'2692,"3"0"-2307,7 0 72,0 0-411,0 7 1,1-5 57,5 4 0,-2-4-71,7-2 1,-5 6 20,6-1 1,-7 1-109,7-6 1,-6 0-184,5 0 0,-5 0 77,5 0-305,-7-8 0,4 5 58,-8-9 407,0 8 0,-46-11 0,-11 5 0</inkml:trace>
  <inkml:trace contextRef="#ctx0" brushRef="#br0" timeOffset="7093">311 1121 8075,'9'0'-130,"5"-2"317,-9-4 54,9 4 1,-10-5 246,7 7-245,1 0 1,5 0-136,0 0 0,0 0 89,1 0 1,1 0-190,4 0 0,4 0 73,7 0 1,2-2-146,5-4 0,-3 4-16,8-4 0,0 4 6,6 2 1,-6 0 130,-1 0 1,-4 0-21,5 0 0,-6-5-98,6-1 0,0 0 105,6 6 0,-5-2-115,5-3 1,-10 3 104,10-4 0,-10 4-72,4 2 0,0-6 18,6 1 1,-1-1-15,1 6 1,-6 0 6,0 0 0,-6-2-5,6-4 1,-6 4 12,6-4 0,-2 5 10,2 1 0,4 0 90,-4 0 0,-2 0-80,2 0 0,-6 0 4,6 0 1,-4 0 2,10 0 0,-12 0 9,6 0 1,-5 0-9,-1 0 1,-2 0-9,8 0 1,0 0 61,6 0 0,-6 0-2,0 0 1,1 0 22,11 0 1,-4 0-52,3 0 0,-3 0 74,-3 0 0,1 0-56,0 0 0,-1-6-41,1 0 1,0 0 30,0 6 0,1 0-6,5 0 1,1 0 46,4 0 0,-2 0 4,-3 0 0,-3-5-51,9-1 0,-9 0 14,3 6 1,-3 0 68,3 0 0,-1 0-55,12 0 1,-10 0 61,10 0 0,-11-2-46,-1-4 1,3 5 1,-3-5 1,-5 4 95,-6 2 1,-8 0-90,2 0 0,-3 0 117,-3 0 1,-7 0 9,-4 0 350,-12 0-183,-3 0 102,-8 0-293,0 0-216,-8 0 1,4 0 178,-7 0 1,5 0-7,-5 0 0,-1 0-2175,-5 0 2027,0 0 0,-16 8 0,-3 1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1:41.5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227 203 7975,'0'-9'0,"0"0"0,0 4 0,0 3 521,0-5 0,0 5 2029,0-3-1412,0 3-645,0-5 0,0 8-197,0 5 0,0-3-63,0 8 1,0 2-1,0 8 1,-6 4-1,1 8 1,-7 4-461,1 1 0,2 5 14,-2-5 0,0 7-110,-5-2 1,5-4 90,1-1 0,6-4-68,-1-2 0,-3-7-135,3-3 157,0-12-1588,5 5 1866,0-13 0,0-45 0,0-20 0</inkml:trace>
  <inkml:trace contextRef="#ctx0" brushRef="#br0" timeOffset="384">130 219 7959,'9'-2'1132,"-4"-3"1,-1 3-639,1-3 1,4 3-135,7 2 0,2 0-39,4 0 0,5 2-86,10 3 0,-1 1 0,7 10 0,-7-4-99,2 10 0,-4 3-166,-2 2 1,-7 9 35,-3 1 1,-11 3-166,-6-2 1,-7-4-227,-9 3 0,-1-3 215,-15-1 0,-2-3-230,-8-3 1,1 2 128,-7-8 1,1 1 111,-1-6 1,4-5 92,7-1 1,-1-6 85,1 1 0,2-3-133,3-2 0,3-5 29,8-1 0,0-6-611,0 1 216,7-3 479,2-2 0,43 14 0,9 4 0</inkml:trace>
  <inkml:trace contextRef="#ctx0" brushRef="#br0" timeOffset="882">808 445 7953,'9'-7'792,"-2"5"-275,-7-5 1,2 5 147,3-3 62,-3 3-319,5-5 0,-7 7-297,0 0 15,0 7 0,0-3-150,0 6 0,-5 3 16,-1 9 0,-1-3-61,2 8 1,3-5-167,-3 5 1,1-2-133,-1 2 0,3 1 3,-3-6 0,3-1-137,2-5 1,2 4-294,3-4 0,-1 2 290,6-12 1,1 4 503,5-4 0,43-37 0,11-14 0</inkml:trace>
  <inkml:trace contextRef="#ctx0" brushRef="#br0" timeOffset="1208">905 171 7910,'-11'0'0,"0"0"0,8 2 449,-3 3 154,-3-3 1,6 7-252,-8-4 1,7-1-126,-1 6 0,3-4-878,2 5 418,0-8 66,0 12 1,6-12 160,-1 8 1,7-7 231,-1 1-176,4-3 0,1-4 125,0-3 1,-2 1-47,-3-7 0,3 0 3,-3-5 0,-4 5-142,-1 1 0,1-1 151,-2-5-619,1 0 0,-6 0 22,0-1 0,-2 8-637,-4 4 1093,-3 3 0,-50 52 0,-11 13 0</inkml:trace>
  <inkml:trace contextRef="#ctx0" brushRef="#br0" timeOffset="1608">1373 397 7915,'5'-16'351,"1"0"1,-1 5-19,-5 0 1,0 6 158,0-6 1,0 5-134,0-4 0,0 4 96,0-4-42,0 6-303,-7-3 0,-2 7-175,-7 0 0,1 7 64,5 4 0,-5 3-263,4 2 1,-1 0 173,1 1 0,-1-1-17,6 0 1,1 0-55,5 0 1,0 0-131,0 0 0,2 1-39,3-1 0,-1 3 333,6-2 1,-1 8 394,2-9 0,3 3-125,-3-2 0,-4-7 134,-1 1 1,1 0 201,-2 5-44,1 0-841,-6 0 1,-7-5 103,-4 0 0,-4-8-33,-1 3 0,-2-4-78,-3-2 1,3 0-170,-4 0 1,-1-6 191,2 1 1,-1-2 259,6 1 0,0-10 0,0-9 0</inkml:trace>
  <inkml:trace contextRef="#ctx0" brushRef="#br0" timeOffset="2466">1631 219 7986,'9'-7'1346,"0"5"-783,-4-3 114,-3 3-259,5 2-357,-7 0 1,0 7 57,0 4 1,-5 3-161,0 3 0,-3 0 42,3 5 0,1 3-281,-6 7 0,6-5-13,-1 0 0,-2 4 100,1 1 1,1 4-221,5-9 0,0 1 96,0-1 0,0 2-37,0-7 1,0-1 183,0-5 0,2-1 199,3-5 0,4-3-190,7-7 0,0 0 25,0 0 0,2-7 736,4-3 1,-4-7-198,3-4 0,3 1-43,-3-7 1,2 2-105,-1-2 0,-4-3 1,3 3 1,-3 2-145,-2-2 1,-5 7-26,0-1 1,-7 3 141,1 2-5,-3 7-244,-2 1 1,-7 8-121,-4 0 1,2 2-244,-2 4 1,6 3-555,-6 7 79,7 0 1,-3 0 421,7 0 1,0-5-324,0 0 1219,0-8 1,7 10-303,4-8 0,-2 1 962,2-6-692,0 7 0,5-6-20,0 5 1,-5 1-211,-1-2 1,-4 3-79,5-3 1,-8-1-36,3 6 0,-3-4-171,2 4 1,-3 1-200,4 5 246,-5 0 1,-1 1-442,0-1 131,0 0 119,0 0 162,8 0 1,1-7-30,7-3 0,0-5 122,0-1 0,0 0-62,0 0 0,0 0-139,1 0 1,-1-7 149,0-4 0,0-1-47,0 1 0,0-5-6,0 0 0,-5 0 364,0-6 1,-2 4 156,2 2 0,1 0 218,-6 0 1,-1 0 291,-5 0 434,0 7-765,0-6-168,0 13-429,0-5 1,0 14 80,0 4 1,-2 4-154,-3 1 0,3 0-106,-3 0 0,3 5-198,2 1 0,0-1 106,0-4 0,0-1-111,0 0 1,5 0 25,1 0 1,6-5-60,-1 0 0,-2-2-1018,2 1 1,-1-2 1406,7-8 0,35-29 0,9-7 0</inkml:trace>
  <inkml:trace contextRef="#ctx0" brushRef="#br0" timeOffset="2776">2293 90 7908,'-9'-7'0,"-5"5"0,10-5 1609,-7 7-1209,8 0 1,-6 0-349,3 0 321,4 0-147,-5 7 1,9-3-570,3 7 0,3-6 243,2 6 0,5-8-81,-4 3 0,-3-5 34,3-1 1,0 0 25,5 0 180,0 0 0,0 0 164,1 0 0,-7-7-161,1-4 0,-7 3 23,1-3 0,-3 0-188,-2-5 1,0 5 101,0 0-654,0 1 1,-7-1 74,-4 0 580,-3 7 0,-31 48 0,-7 18 0</inkml:trace>
  <inkml:trace contextRef="#ctx0" brushRef="#br0" timeOffset="3000">1567 429 7823,'8'0'-88,"79"-21"1,-38 7-1,0 1 1</inkml:trace>
  <inkml:trace contextRef="#ctx0" brushRef="#br0" timeOffset="3850">2777 219 7898,'0'-9'1168,"0"2"-433,-7 7-377,5 0-188,-5 0 55,7 0 1,-2 2-1,-3 3 1,3 6-172,-3 11 0,-4-4 99,-2 3 1,4 2-118,1-1 1,-3 7-95,-1-3 0,2 0-37,3 0 0,-2-6 34,1 2 0,1-4-154,5-2 1,-2 0 125,-3 0 1,3-5 40,-3 0-152,3-8 183,9 4 54,2-14 1,9-2-56,4-7 1,-5 2 6,5 3 0,1-2 35,-1 8 1,-1-6 6,-4 6 1,4 0-134,1 5 1,-1 0 42,-5 0 0,-5 7-3,0 3 0,-6 5 34,6 1 1,-8 2 83,3 3 0,-6-1-57,-6 7 1,-1-7 6,-3 1 0,-10-3-5,4-2 0,-4 0 0,4 1 0,-6-3-143,1-3 0,-6-4 124,5-7 1,-1 0-32,1 0 0,5 0 18,-5 0 0,1-2-110,4-3 1,-2 1 0,8-7 0,-2 1-164,3-7 0,2 1-122,8 0 1,0 0 425,0 0 0,22 0 0,5 0 0</inkml:trace>
  <inkml:trace contextRef="#ctx0" brushRef="#br0" timeOffset="4816">3213 429 10947,'-5'16'-99,"-1"0"0,1 6-193,5-1 0,0 6 206,0-5 1,0 5 43,0-6 1,0 6-687,0-5 0,0-1 307,0-5 0,7 0 200,4 1 0,3-8 144,2-4 0,0-3 170,0-2 0,6 0-162,-1 0 0,3-9-3,-3-7 1,-3 0 683,4-6 0,1-1-279,-1 1 0,-6-7-11,-5 3 1,-1 2 33,6 3 1,-7 3 631,-3 2-269,-4 0 126,-2 7-626,0 1-369,0 8 1,-6 8-301,1 2 1,-2 5 258,1 1 1,4 5-314,-3 1 1,3 1 167,2-1 0,0-4-23,0 3 0,0-3 51,0-2 1,2 0 26,3 0 0,-1-1 248,7-4 1,0 1 81,5-6 0,0-1-286,0-5 0,6 0 68,-1 0 0,2-7-187,-1-4 1,3-3 127,7-3 1,-5 0 227,0-5 0,-7 2 0,1-7 0,-3 6 0,-2-6 0,1 2 0,-1-2 0,-2-4 0,-3 5 0,-2-5 0,-4-1 0,-3 1 0,3 4 0,-3-1 964,-2 6 0,-5 1-323,-1 5 1,-1 5 1337,2 0-778,3 7-759,-12-3 1,10 14-229,-7 4 0,8 5-43,-3 6 0,-1-2-89,2 6 0,-1 1 96,6 6 0,-5-6-124,0-1 0,-3 1 72,3 6 1,3-1-538,-3 0 0,3-1-10,2-4 0,0 3-121,0-3 1,0-4 227,0-1 1,0-4-80,0-2 0,2-2 105,3-3 1,4-4 16,7-7 0,2 0 223,4 0 0,-2-7-88,6-4 1,1-5 107,6-5 0,-6 1 6,-1-7 0,0 2 141,0-2 1,3-4 47,-7 5 1,-1-3 228,-5 2 1,0-2-106,1 8-45,-8-1 1276,-2 6-426,-7 7 94,0 2-1044,-7 21 1,3-3-569,-7 11 0,8 1 388,-3-2 1,3 3 19,-3-3 0,5-1-608,-5 7 1,4-7 254,2 1 1,2-3 81,4-2 0,-3 6 114,8-1 1,0-5-140,5-5 1,0-7-253,0 1 1,6 2-293,-1-1 0,1-1 854,-6-5 0,21-36 0,6-9 0</inkml:trace>
  <inkml:trace contextRef="#ctx0" brushRef="#br0" timeOffset="5117">4181 90 7854,'-10'0'0,"-1"0"0,0 0 0,-5 0 701,0 0 1067,7 0-1060,-6 7-296,14 2-539,-7 7 1,8 1 108,0-1 1,8-6-124,2 1 0,-1-7 18,2 1 1,0-3-13,5-2 0,0 0 50,0 0 152,0 0 1,1-7 41,-1-4 1,-5-3-49,-1-2-107,-6-1 1,5 1 98,-4 0 1,-3 0-517,3 0 1,-5 5-216,-5 0 1,1 8 677,-6-3 0,-44 48 0,-16 11 0</inkml:trace>
  <inkml:trace contextRef="#ctx0" brushRef="#br0" timeOffset="5333">3762 429 7854,'10'0'-44,"1"0"1,2-5 43,8-1 0,69-6 0,-34 7 0,1 1 0</inkml:trace>
  <inkml:trace contextRef="#ctx0" brushRef="#br0" timeOffset="6233">4472 526 7562,'16'0'1144,"-7"0"-289,5-7-210,-12 5-268,5-5 67,-7 7-461,0 0 1,0 7 95,0 4 0,-1 3-424,-5 2 0,4 0 81,-3 0 1,3 1-172,2-1 1,0 0 228,0 0 1,0 0-14,0 0 0,7-1 54,4-5 0,0 3-23,5-8 0,-3 6 546,8-5 1,-1-1-131,1-5 1,-3-2-29,4-3 1,1-4-26,-1-7 1,-1-6 11,-5 1 0,0-3-102,1 3 1,-3-3 8,-3-2 0,1-5-4,-6 4 0,-1-2-25,-5 3 0,-7-3 102,-4 7 0,-5 1-66,-6 5 0,4 1-309,-3 5 1,-4 2-50,-2 8 0,-2 2-34,2 4 1,-1 4 136,6 12 0,1-2 63,4 6 0,3 0-189,3 0 0,4 5 26,7-4 1,0-2 59,0 2 1,0-7-9,0 1 0,7-3 599,4-2 0,3-1-75,3-5 0,4-3 40,1-7 1,5 0-176,-6 0 1,2-1-93,-1-5 1,1 3-127,4-8 1,-2 0 120,-3-5 1,-4-5-147,3-1 1,3-5 108,-3 6 1,6-6-145,-6 5 1,6-5 70,-5 6 1,3-1-87,-9 6 1,2 5 192,-13 1-35,8 6 1,-11-1 12,3 10 0,-3 4 11,-2 7 1,0 0 92,0 0 0,0 6-73,0-1 0,0 6 78,0-5 0,-5 5-89,-1-6 0,1 6-33,5-5 1,-2-1 22,-3-5-9,3 0 273,-5 1-202,7-8 253,0-2 0,0-9-56,0-3 0,5-4-150,0-8 1,8 0-94,-2-5 1,5 2-117,5-7 1,3 2 72,3-2 0,3-1-178,-3 6 1,2-5-210,-2 6 1,-4 1-33,-7 9 176,7 4 1,-5 7 205,4 0 1,-11 7 127,-6 4 0,-3 3-103,-2 3 1,0 4 92,0 1 0,0 6-50,0-1 0,0-4 147,0-1 0,0 1-120,0-1 1,0-6 128,0-5-196,0-1 0,2 5 31,3-4 1,4-4-184,7-7 0,-3 0-55,3 0 168,-4-7 0,12-31 0,-8-14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1:48.9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0 340 7957,'9'0'1153,"-1"0"-1253,-8 0 0,1 0-42,5 0 36,-4 0 51,5 7 183,0-5-139,2 5 0,2-7 130,-1 0-72,1 0 0,5 0 13,0 0 1,1-7-14,-1-4 1,0 2 25,0-2 0,0 1-1,0-6 0,0-1-2,1 1 0,-3 0-6,-3 0 0,-4 0 67,-7 0 1,0 5-59,0 0 0,0 6-169,0-6 91,0 7 0,-7-3-121,-4 7 0,-3 2 110,-3 3 1,0 4 8,-5 8 1,4 4-97,-3 1 1,3 6 46,1-1 1,3-2-52,3 2 0,-1 0 30,6 5 1,1-5-1,5 0 1,2-5-1,3 5 1,6-8-108,11 3 0,3-6 114,7-5 0,2 1-21,4-6 1,-3-1 90,9-5 0,27-43 0,14-11 0</inkml:trace>
  <inkml:trace contextRef="#ctx0" brushRef="#br0" timeOffset="584">549 259 7904,'7'-9'847,"-5"2"-572,5 0-285,1 5 0,-5-5-250,8 7 252,-7 0-5,10 0 31,-5 0 1,2 5-114,-1 1 1,-6 8 26,1 2 1,-3 0 41,-2 6 1,0 1 19,0-1 1,0 1 1,0-1 1,-5-5 20,-1 5 0,1-4 16,5-2 227,-7 0-222,5 0 678,-5-7-440,7-2 0,0-8-91,0-5 1,5-3-35,1-7 1,8-2 40,2-3 0,0-3 32,6-2 1,1-5 2,-1 4 1,4 4-446,-4 1 0,5 1 47,-6 5 0,3-2-250,-3 12 0,-3-4 232,4 4 0,-10 1 196,-1 5 1,-6 7-11,6 4 1,-7 8 14,1 3 1,-3 5 156,-2-6 0,0 6-61,0-5 1,-5 5-359,-1-6 1,1 6 92,5-5 0,-6-1-823,1-5-89,0 0 340,5 1 0,1-3 729,5-3 0,3-4 0,21-36 0,4-7 0</inkml:trace>
  <inkml:trace contextRef="#ctx0" brushRef="#br0" timeOffset="934">1308 227 7908,'0'-9'2423,"0"-5"-1669,0 12-571,0-13-2,0 14 1,-2-6-400,-3 7 1,1 0 161,-7 0-281,1 7 0,-7 2 223,1 7 0,6 0-154,-1 0 0,7 0 157,-1 0 0,3 1 237,2-1 0,0 0-102,0 0 1,0 0 154,0 0 1,7 0 103,4 0 1,-2 1-51,2-1 0,-2 0 60,1 0 1,3 0-73,-8 0 1,3-1-359,-3-5 0,-3 5-94,3-4 0,-3-2-457,-2 1 565,-7 1 0,-2-2-3,-7-4 0,-1-3-555,1-2 1,0 0 216,0 0 0,0 0-851,0 0 1315,0-7 0,-29-16 0,-7-11 0</inkml:trace>
  <inkml:trace contextRef="#ctx0" brushRef="#br0" timeOffset="1434">1598 356 6141,'9'0'2599,"-1"0"-2055,-1 0-249,-5 0 158,5 0-259,-7-7-42,7 5-209,-5-12 1,10 10 130,-6-7 1,-1 6-119,-5-6 0,5 6-46,1-6 1,-1 6 36,-5-6 0,2 6 80,3-6 0,-3 5-42,3-4-65,-3-1 0,-2 0 26,0 0 0,-2 8-132,-3-3 1,2 5 94,-8 1 0,5 0-88,-4 0 1,-1 7-30,-5 4 0,0 8 64,-1 3 1,1 7 161,0-3 1,0 5-108,0 1 0,7-1 8,4-4 1,3 3-39,2-3 1,0 2-67,0-2 0,2-4 62,3-7 0,6-2-113,10-3 1,-1-4 91,7-7 144,0 0 0,48-43 0,-32 16 0,0 0 0</inkml:trace>
  <inkml:trace contextRef="#ctx0" brushRef="#br0" timeOffset="2092">2002 292 9121,'0'-9'766,"0"1"-955,0 8 0,0 8-40,0 2 0,0 5 153,0 1 1,0 0-96,0 0 0,0 6 5,0-1 1,0 6 79,0-5 0,-5-1 60,-1-5 0,1 0-23,5 0 238,0 1 402,0-1 103,0-7-423,0-2 1,0-9-48,0-3 1,5-4-65,1-7 1,6-2-284,-1-4 1,9 2 13,1-6 0,6 0-24,-5 0 0,1 2 89,-2 8 1,-3 0-144,4 0 0,-4 1-107,-2 5 170,0 3 44,0 7 1,-1 7 19,-5 3 0,-3 7 272,-7 4 1,0-1-56,0 7 0,0-6-106,0 6 1,-5-7-56,0 1 1,-1 3-6,6-3 1,-5 1 4,0-6 0,-1-5-27,6-1 458,0-6-139,0 3-71,0-7 1,0-2-51,0-3 1,7-4-75,4-7 0,-2 0-35,2 0 0,0-2-111,5-4 1,0 2 152,0-6 1,6 4-40,-1-5 1,6 7-361,-5-1 0,-1 3 101,-5 2 1,0 7-98,0 3 1,-5-1 151,0 2 1,-2 1 284,2 10 0,-4-3-137,-7 8 1,0 5-4,0 6 1,0 1 196,0-1 1,0-3-100,0 8 1,0-7-175,0 1 1,0 3 51,0-3 0,0 1-496,0-6 141,0 0 318,0 0 1,2-1-36,3-5 94,-3-3 0,48-35 0,4-8 0</inkml:trace>
  <inkml:trace contextRef="#ctx0" brushRef="#br0" timeOffset="2601">2938 33 7878,'0'-11'1199,"0"1"-584,0 6 61,0-3-405,0 7 1,0 7-49,0 4 0,-2 10-175,-3 6 0,-2 4 116,-4 1 1,-3 0-89,3 1 0,-2 1-37,3 3 0,-3-3-173,8 4 0,-6-9-39,6-2 0,-6-8-122,5 3 1,1-4-152,5-2 280,0-7 0,2-2 305,3-7 1,-1-7-106,7-4 1,-1-3 47,6-2 1,6 0-101,-1-1 0,6-4-15,-5-1 0,7 3 46,-3 8 1,0-2-144,0 8 0,-6 0 134,2 5 1,-4 0-45,-2 0 1,-2 1-76,-3 5 1,1 8 19,-6 8 0,-1 5 240,-5-6 0,-2 8-57,-3-2 0,-4 1-90,-7-1 1,-6 2 27,1-7 0,-6-6-1,5-6 1,-4-1-205,4 2 0,-5-4 46,6-7 0,-3 0 5,3 0 1,3 0 57,-4 0 0,4-7-371,2-4 1,2 2 143,3-1 0,-3 1 297,3-2 0,11-32 0,2-2 0</inkml:trace>
  <inkml:trace contextRef="#ctx0" brushRef="#br0" timeOffset="3100">3487 49 7877,'2'-10'434,"3"-1"-88,-3 7 1,7-8 181,-4 6 547,-3 1-151,5 5-651,-7 0 1,0 2-99,0 3 0,0 4 0,0 7 0,-2 6 48,-3-1 1,1 8-1,-6-2 0,4 5-262,-4 6 0,4-4 41,-5 4 1,8-6-257,-3-5 1,-1 3-20,2-3 0,-1 2-178,6-2 0,0-4 269,0-7 0,0-5 33,0 0 1,2-8-459,4 3 1,-3-5 156,8-1 1,0 0-368,5 0 0,5-1 26,1-5 791,-1-3 0,31-35 0,9-9 0</inkml:trace>
  <inkml:trace contextRef="#ctx0" brushRef="#br0" timeOffset="3762">3777 275 7877,'-9'0'452,"-5"0"-229,12 0 1,-7 0-92,4 0 9,3 0-245,-5 0 230,7 8-140,7 1 1,2 5 129,7-3 1,-5-2-75,0-4 1,0-3 23,5 3 1,0-3 129,0-2-99,0 0 1,0 0 5,0 0 1,1-2-41,-1-3 0,-2 1 30,-3-7 0,3 2-83,-3-1 1,-4-5 32,-2 5-126,-3-5 1,-2-1-44,0 0-132,0 7 1,-7-4 23,-4 8 1,-3 0 113,-2 5 0,-6 7-135,1 4 1,-1 3 62,6 2 0,0 2 67,0 4 0,2-3 54,3 8 1,-2-5 162,8 5 1,-1-2-108,6 2 0,2-2 29,4-4 0,-1-3 304,11 4 0,-3-4-125,8-2 1,-3-5-204,-2-1 0,6-6 75,-1 1 1,6-3-718,-5-2 0,5-2 170,-6-3 1,6 1 105,-5-6 1,1-1 375,-2-5 0,-3-2 0,4-4 0,-2 2 0,1-6 0,-1 4 0,7-5 0,-6 2 0,6-2 0,-7-2 0,1 8 0,-3-1 0,-1 6 0,-9 0 0,0 0 1946,-8 7-1286,0 2 1,-2 9 165,-4 3-555,-2 4 0,-9 7-312,1 0 1,5 0 105,1 1 0,6 0 41,-1 5 1,3-4-317,2 3 0,0-3-323,0-2 1,0 1 545,0-1 1,7 0-25,4 0 0,3 0 628,2 0 0,6 0-248,-1 1 0,-1-7 5,-9 1 0,3-5-131,-3 4 0,-4-4 110,-1 4-342,-5-6 0,-8 3-371,-4-7 0,-5 0-382,-5 0 1,-4 0 43,-8 0 698,1 0 0,-36-7 0,-9-2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1:56.9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 7961,'16'0'0,"1"0"0,-7 0 988,1 0 0,-6 0-391,6 0 0,-7 2-325,1 3 0,-3-1-328,-2 6 1,0 1-773,0 5 828,-7 0 0,-52 29 0,-20 7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1:57.7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291 114 7884,'0'-16'0,"0"-1"0,5 7 20,1-1 1,-1 6 1202,-5-6-421,0 0-354,0-5-420,0 7 1,-7 2 123,-4 7 1,-3 0-160,-2 0 1,0 7 1,-1 4 1,1 3-130,0 2 0,0 6 48,0-1 1,2 6-74,3-5 1,4 4 277,7-4 0,0 1-67,0-1 1,7-4 313,4 3 1,3-3-96,2-2 1,0 1-112,0-1 0,-1 0 64,-5 0 1,5-5 472,-4-1-258,-4 1-399,0 5 1,-9-1-134,-3-5 1,-6 5 64,-11-4 1,3 1-8,-8-1 1,5 1 1,-5-6 1,2 5-194,-2-6 0,4 2 22,7-1 1,0-5-287,0 5 235,7-5 107,1-1 365,8 0 0,9 0-99,8 0 1,-1 6 294,5-1 1,3 1-151,-3-6 1,1 5-6,-6 0 1,0 8-33,0-2 1,-5-2-128,0 1 1,-8 1 157,3 5 1,-5 6 99,-1-1 1,-1 8-264,-5-2 1,-3 3-152,-7 3 0,-6-1-3,1 0 0,-1 1 106,6-1 0,0 0-293,0 0 0,7-5 121,4 0 0,3-7-582,2 1 0,2-3 271,3-1 0,4-3 119,7-3 0,2 1-1727,4-6 1,-4-1 299,3-5 1745,-3 0 0,20-29 0,5-7 0</inkml:trace>
  <inkml:trace contextRef="#ctx0" brushRef="#br0" timeOffset="458">759 275 7962,'0'-9'1703,"0"2"-816,0 0-333,0 5-384,0-5 0,0 14 62,0 4 0,-2 5-134,-3 5 0,-4-1-87,-7 7 1,5 0-194,0 5 1,2 1-105,-1-1 0,-5-2-401,4-3 0,2 2-319,-1-8 0,6 1-132,-1-6 464,-4 0 674,7 0 0,2-35 0,9-10 0</inkml:trace>
  <inkml:trace contextRef="#ctx0" brushRef="#br0" timeOffset="907">695 243 7962,'0'-16'579,"1"1"126,5 5-161,-5-5-152,14 6-166,-6 0 0,9-3-63,3 6 0,-3 1 69,4 5 0,1 0 0,-1 0 0,4 7-171,-4 4 1,-1-2-258,-4 2 1,-1-1 77,0 7 0,-7-1 76,-4 0 1,-3 0-251,-2 0 1,-7 6 107,-4-1 1,-3-1-237,-2-9 0,-6 3 106,1-3 0,-8 1-16,2-1 0,2 2 179,-2-8 0,7 2 301,-1-1-13,3-5-87,2 7 205,7-8 0,10 0-78,16 0 1,1 5-40,8 0 1,-4 2 117,5-1 0,-2 3 125,2 7 0,2-4-142,-8 5 0,1-5-91,-6 10 0,-5-3-223,-1 3 1,-6-4 117,1 3 1,-5-3-333,-5-2 1,1-1 121,-6-4 0,-7 1-236,-4-6 0,-2-1 73,1-5 0,-1 0 1,-4 0 0,-4 0-3,4 0 1,2-2-85,-2-3 0,6-2 67,-6-4 1,7-2 348,-1 8 0,3-8 0,30-3 0,8-9 0</inkml:trace>
  <inkml:trace contextRef="#ctx0" brushRef="#br0" timeOffset="1201">1259 404 7962,'8'-9'1315,"-7"2"1,7 9-854,-8 3 1,-2 4-181,-4 7 1,3 2-251,-8 4 1,6 3 133,-6 7 0,2 0-404,-2 1 0,-3-1 195,3 0 0,-1-1-2,1-4 1,-4 1-431,5-6 0,3-1-1449,1-4 24,-3-1 1900,7 0 0,2-43 0,9-11 0</inkml:trace>
  <inkml:trace contextRef="#ctx0" brushRef="#br0" timeOffset="1484">1405 485 10105,'-2'-9'463,"-3"4"1,1 5-478,-7 5 1,0-1-39,-5 6 1,0 1-66,0 5 0,-5 0 259,-1 0 0,2-5-399,9 0 0,-3 0 50,3 5 0,4-5-163,2-1 358,-4 1 0,7 5 48,-3 0 0,8-5-11,3 0 0,8-2 115,2 2 1,0 1-246,6-6 1,1 4 141,-1-4 1,1 6-562,-2-1 1,-3-2 43,4 2 0,-4-6 480,-2 6 0,-7-7 0,-2 3 0</inkml:trace>
  <inkml:trace contextRef="#ctx0" brushRef="#br0" timeOffset="2023">1663 130 7560,'0'-16'-279,"2"5"279,3 0 511,-3 8 0,7-10 738,-4 8 1,-1-6-665,7 6 1,-6-1-212,6 6 1,-6 0-283,6 0 0,-6 0 363,6 0-471,-7 0 1,8 7 17,-6 4 0,-1 3-50,-5 3 1,-7 4-36,-4 1 1,-3 4-286,-2-4 0,1 5-7,4-6 1,-3 3 169,3-3 1,2-3 151,-1 4 1,6-4-130,-1-2 85,-4 0 0,7 0 378,-4 0 1,12-5 546,5 0 0,3-8-289,2 3 1,0-3 974,0 3-1001,8-5 1,-6 8-166,3-3 0,-5-3-300,-5 8 1,2-5 70,-8 4 1,0 1-111,-5 5 1,0 2-36,0 4 0,0-3-76,0 8 1,-5-5-175,0 5 0,-6-6-271,5 6 0,1-2 157,5 2 1,0 2 86,0-8 1,0 1 67,0-6-95,0 7 654,0-5 71,0-2 40,0-1-116,0-13 1,-2-1 202,-3-6 0,1-6-1080,-6 6 1,4-8 299,-5 3 1,1 1 257,-6-2 0,-22 0 0,-5-5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1:54.6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356 98 7991,'9'-7'-802,"-2"5"977,0-12 1145,-5 5-601,5-8-290,-7 1-377,0 7 90,0-5 0,-2 12-263,-3-3 0,-4 3 103,-7 2 0,-1 2 141,1 3 1,-5-1-95,-1 7 1,1-1-128,5 6 0,1 1 17,5-1 0,-3-6 106,8 1 0,-1 0 239,6 5 0,0 0-44,0 0 1,2-5 171,3 0 0,4 0-84,8 5 0,-1-5 8,0-1 1,0-4-199,0 4 1,0-1-150,0 2 0,-5 4 77,0-5-204,-8 5 0,5 1-196,-8 0 0,-2 0 168,-4 0 0,-8 0-90,-7 1 1,-8-1 58,2 0 0,-3 0 154,-3 0 1,3-2 22,3-3 1,-2 2 25,8-8 1,-1 0 68,6-5 386,0 0-316,7 0-81,2-7 0,8 4 425,5-8 0,-3 7-113,8-1 0,0 3 313,5 2-514,0 0 1,0 6-214,1-1 0,-3 8 149,-3-3 0,-2 10-24,-4 2 0,-3 12 201,3-2 1,-10 11-121,-6 0 1,-5 4-302,-6 1 0,4 0 100,-3 1 1,3-1-188,2 1 1,1-8-230,5-3 0,3-6-349,7-5 0,1-4 432,5-7 1,4-5-7,12 0 1,-2-8-573,7 3 1,-6-4 60,6-2 903,0-8 0,20-29 0,3-15 0</inkml:trace>
  <inkml:trace contextRef="#ctx0" brushRef="#br0" timeOffset="607">904 259 7993,'0'-16'1688,"0"7"-1308,0 2-362,0 7 0,-5 2 87,0 3 0,-8 6-72,2 10 1,-5-1 119,-5 7 0,3 0-344,-4 5 0,3 1-104,-3-1 0,4 0-114,-3 0 1,4-7 208,7-3 0,-3-4-13,8-2 0,-2-5 66,1 0 263,4-8 0,-5 3-57,7-12 0,6-3-61,-1-7 1,7 0 173,-1 0 0,4-6-49,1 1 1,0-8-90,0 2 0,0 2 28,0-2 0,2 0 1,4-5 1,-4 0-35,3-1 0,-3 1-7,-2 0 1,0 5 123,1 0 0,-3 7 8,-3-1 595,-4 10-138,-7 4-398,0 7 1,0 12-39,0 5 0,0 8 33,0-4 0,0 8 152,0-2 0,0 3-86,0 3 0,0-1-387,0 0 0,0 0 80,0 1 0,0-3-127,0-3 1,0 4 76,0-5 1,5-2 87,1-3 0,1-3-944,-2-2-946,-3 0-578,12 1 1141,-12-8 1322,5-2 0,-7-7 0,-14-22 0,-4-5 0</inkml:trace>
  <inkml:trace contextRef="#ctx0" brushRef="#br0" timeOffset="808">743 453 9047,'0'-9'-1487,"7"2"1487,4 7 0,68-7 0,18-2 0</inkml:trace>
  <inkml:trace contextRef="#ctx0" brushRef="#br0" timeOffset="1091">1292 340 12578,'0'16'470,"0"0"1,0 6-683,0-1 0,0 6 206,0-5 1,0 6-763,0-1 1,-2 2 385,-3-2 0,3-2-680,-4-3 1,5-5 417,1 5 0,0-9 644,0-3 0,-8-20 0,0-1 0</inkml:trace>
  <inkml:trace contextRef="#ctx0" brushRef="#br0" timeOffset="1400">1469 388 9595,'8'-9'2099,"-7"2"-1576,7 7-330,-8 0 0,-2 0-64,-4 0 0,3 6-159,-8-1 0,0 8-260,-5-3 0,0 6 229,0 6 1,-6-4-575,1 3 1,1-3 235,9-2 1,-3 1 90,3-1 1,-1-5-6,1-1 162,4 1 183,7 5 0,1-7 269,5-3 1,3-5-93,7-1 0,5 6-35,1-1 1,1 0-661,-1-5 0,-4 2-150,3 4 1,-3-5 635,-2 5 0,15 10 0,3 2 0</inkml:trace>
  <inkml:trace contextRef="#ctx0" brushRef="#br0" timeOffset="1982">1857 114 7980,'0'-16'325,"0"0"663,7 0-435,-5-1 1,7 3-160,-4 3 1,-1 4 141,6 7-68,1 0-399,5 0-78,0 0 1,-5 2-60,0 3 0,-7-1 20,1 7 1,-3 1-46,-2 10 1,-7-4-222,-4 3 0,-4 2 149,-1-1 1,0 5-1,0-6 1,2 6 42,3-5 0,-2 5-4,8-6 1,-2 3 80,1-3 0,5-3 135,-5 4 0,10-4 88,1-2 1,8 0 328,-2 0 0,8-5 85,3-1 1,-1-6-235,-5 1 0,1 3 494,-1-3-85,0 0-210,0-5-72,-7 0-7,-2 0-311,-7 0 0,-2 8-149,-3 2 0,1 5-298,-6 1 1,4 2 201,-5 3 0,8 4-266,-2 8 0,-3-1 173,3 0 1,0 6-3,5 0 1,-6 1 230,1-1 0,-6-2 260,6 7 1,-2-13-342,1 2 1,3-5-165,-8 0 0,2-4-1253,-2-6 1065,-3-8 0,5-2-450,-7-7 1,-1-2 280,1-3 1,-5 1-488,-1-7 0,1-1 1031,5-10 0,-22-25 0,-5-12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2:01.8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355 114 7984,'9'0'-985,"5"-8"1,-12 5 1854,4-8 1,-3 6-261,3-6 0,-5 6-180,5-6 1,-4 5-164,-2-4 0,0 4-52,0-4 0,-6 4 133,1-5-295,-8 8 0,4-4-174,-7 7 0,-5 0 120,-1 0 1,-1 1-99,1 5 1,-1 3 62,-4 7 0,-3 2-287,3 3 0,2 5 63,-2 6 1,2 0-44,-2 0 1,3 1 62,8-1 1,7-2 67,4-3 0,3 2 220,2-7 0,2-6-102,3-6 1,4-6 181,7 1 0,2-3-112,4-2 0,-3-7 302,8-4 0,-5-3-42,5-2 0,-6-6 67,6 1 0,-7-1-82,1 6 1,3-5 44,-3-1 1,1-5-118,-6 6 1,-2-1-10,-3 6 0,2 0-88,-8 0 1,0 5 213,-5 0-714,0 8 209,0-5 0,0 16-124,0 2 1,0 6 96,0 6 0,-5-2-124,0 7 0,-1-6 16,6 6 1,0-7 59,0 1 1,0 3-8,0-3 0,0 1 83,0-6 1,7-2 293,4-3 1,-2 1 94,2-6 1,0-1 123,5-5 0,0 0-192,0 0 1,2-5-51,4-1 1,-5-8 334,5-2 0,-4 0-58,-2-6 0,0 3-54,0-3 0,1 2-37,-1-7 0,-2 8-448,-3-3 1,1-1 116,-6 1 1,4 1 80,-4 5-527,-1 0-636,-5-1 607,0 8 1,-2 4 200,-3 10 1,1-1-167,-6 7 1,6 0 55,-1 5 1,-2-6 455,1 1 0,1 0 0,5 5 0,0 0 0,7-7 0,-3 4 129,6-8 0,-4 0 192,4-5 0,-4 6 678,5-1 0,-8 2-345,3-1 0,1-3-540,-2 8 1,2-2-172,-1 2 1,-5 3-198,5-3 1,-4 3 49,-2 2 1,1-1-105,5-4 1,-4 3 110,3-3 1,2-2 90,-1 1 0,4-4 313,-4 5 0,6-8-104,-1 3 0,3-5 308,2-1 1,6-1-24,0-5 0,1 3 115,-2-8 1,-1-2-146,7-8 1,-7 3-31,1-4 0,3-3-196,-3-2 1,1-1 68,-6 1 1,0-2-232,0 7 1,-2-4 54,-3 4-109,-4 1 0,-8 12-195,-5 3 0,3 4-231,-8 2 1,0 8 208,-5 2 0,0 6-10,0 6 1,1 3 126,4 7 0,4-5 9,7 0 1,0-5 226,0 5 1,0-6-132,0 6 0,7-7 431,4 1 1,4-5-172,1-5 1,5 2 190,1-8 0,6 6-213,-1-6 1,-2 1-104,2-6 0,-7 0-56,2 0 0,-4-15 0,-2-3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2:13.6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1 582 11742,'0'11'197,"0"0"-149,0-1 0,0 6-332,0 1 1,7-7 124,4 1 0,-2-5 55,1 4 1,3-6 203,9 1 0,-4-3-71,3-2 0,2-2 16,-1-3 1,5 1 65,-6-6 1,6-3 16,-5-9 0,-1 3 95,-5-8 0,1 7-84,-1-1 0,-7-3 149,-4 3 0,2-1-46,-1 6 0,-1 5 66,-5 1-79,0 6 0,-2-3 30,-3 7 0,1 2-260,-7 3 0,6 4-306,-6 7 0,8 7 77,-3 4 1,5-2 40,1 2 0,0-5 23,0 5 1,0-2-175,0 2 0,1-4-262,5-7 0,1 0 14,4 0 1,8-1-232,-3-4 1,4 1 214,-4-6 1,2-1 603,4-5 0,24-58 0,14-13 0</inkml:trace>
  <inkml:trace contextRef="#ctx0" brushRef="#br0" timeOffset="334">340 130 7999,'-16'0'367,"5"0"728,0 0-392,8 0-231,-12 0-300,13 0 177,-5 7-419,0 2 1,5 2 39,-3 0 156,10-8 0,4 10-20,7-8 0,1 1-140,-1-6 1,0 0 1,0 0 1,0-6 107,0 1 1,0-8-104,0 3 103,1-5 1,-3-1-2,-3 0 0,-2 0-100,-4 0 0,-3 0-173,3-1 1,-5 3-147,-5 3 1,-4-1-411,-7 6 0,0 1-1150,0 5 1904,-1 0 0,-20 72 0,-6 17 0</inkml:trace>
  <inkml:trace contextRef="#ctx0" brushRef="#br0" timeOffset="890">663 453 7842,'0'-9'1739,"7"2"-1235,-5 0-323,12 5 1,-5-5 57,7 7 0,-5 0-233,0 0 1,-1 0 78,6 0 1,1 0-101,-1 0 0,-5 7-1,-1 4 1,-6 3-15,1 2 0,2 6 48,-1-1 1,-1 2-140,-5-1 1,0-2-13,0 7 1,-2-8 93,-3 3 123,3-4 0,-7-4-55,4-3 740,3-4-478,-5-7 1,7-2-172,0-3 1,2-4-49,3-7 1,4 0-91,7-1 0,0-4-165,0-1 0,2-4 76,4 4 0,-2 0-124,7 6 1,-6-3 7,6 2 0,-6 0 63,6 11 0,-7 1-30,2 5 89,3 0 0,-9 7 66,0 4 1,-2 5 121,-8 5 1,-1-1-97,-5 7 1,0-5 108,0 4 1,0-4-309,0 5 0,0-7 63,0 1 0,-5-3-375,-1-2 302,1 0 0,7-1 77,3-5 0,-1-2 141,7-8 0,49-22 0,19-5 0</inkml:trace>
  <inkml:trace contextRef="#ctx0" brushRef="#br0" timeOffset="2009">1696 550 8027,'0'-16'-1105,"-2"5"1180,-4 0 0,5 6 695,-5-6 0,3 2 141,-3-2-195,5-3-596,-14 5 0,6-5 79,-7 3 0,5 4-117,1 7 1,-1 0 103,-5 0 1,-2 1-256,-4 5 1,4 3-50,-3 7 1,-3 2-127,3 3 0,-1 3-83,6 3 1,5 1 152,1-6 0,4 5-61,-4-6 0,6 3 50,-1-3 1,5-8-86,5 3 0,4-5 41,7-1 0,0-3 207,0-7 0,6 0-49,-1 0 1,8-7 36,-2-3 1,2 1-168,-2-2 0,1-5 125,-6-6 0,5 1 71,-6 4 0,3-4-74,-3-1 1,-3-4-12,4 4 1,-10-7-37,-1 2 0,0-3-35,5-2 0,-5-1 141,-1 1 1,-6 5 53,1 0 0,-1 2 1221,1-2-395,-3-3 128,5 12 1,-9 2-385,-3 10 1,3 6-176,-3 6 0,1 3-130,-1 7 0,1 2-276,-6 3 0,4-1 3,-5 7 1,6 0-352,-6 5 0,2 0-87,-1 1 1,1-1 207,3 0 1,4-1 118,-3-4 1,3 7-33,2-7 1,0 5-123,0-11 1,0 1-96,0-6 0,7 0-43,4 0 0,3-7 190,3-3 1,-1-5 221,0-1 0,7-1-29,4-5 0,-4-3-48,-1-7 1,1-5 111,-1-1 0,-1-1-50,-5 1 0,1 3 294,-1-8 0,0 7 47,0-2 0,-2-1 717,-3 2-526,-4-1 3,0 6 17,-5 0 239,5 7-260,-14 2 1,4 14-155,-8 4 1,7 3-760,-1 2 0,1 0-146,-1 0 1,3 6-320,-3-1 1,3 1 436,2-6 0,0 0-2,0 0 1,2 6 222,3-1 0,-1-4 221,7-7 0,-1-1-151,6 2 0,1-2-31,-1-4 0,0-3 559,0 4 0,6-10-159,-1-1 1,2-8-54,-1 2 1,-2-3-7,7-2 1,-6-6-52,6 1 1,-6-8-65,6 2 1,-7-2-79,2 3 1,1-5-208,-2 4 1,-4-2 126,-7 3-265,-6-5 42,3 13 0,-9 2-113,-3 11 1,1 3 31,-6 2 0,4 7-74,-5 4 0,8 3 336,-3 2 0,5 0-100,1 1 0,0-1 158,0 0 0,0 5-114,0 1 1,1-1-32,5-5 0,-3 1 98,8-1 0,-5 0 122,4 0 0,-4 0 870,4 0-91,-6 0 1,3 1-283,-7-1 0,0-5-341,0-1 1,0-4-218,0 4 1,-2-6 135,-3 1 0,-4-3-28,-7-2 1,0 0-347,0 0 1,-6 0-1003,1 0 1272,-1 0 0,-30-36 0,-9-9 0</inkml:trace>
  <inkml:trace contextRef="#ctx0" brushRef="#br0" timeOffset="2325">2164 82 7949,'-11'-2'0,"0"-3"0,6 3 357,-6-4 0,6 5 547,-6 1 1,6 0-488,-6 0 1,7 1-150,-1 5 0,3-3-791,2 8 464,0 0 1,0 5-124,0 0 1,7-5 64,4 0 0,-2-6 8,2 6 1,-1-8 80,7 3 0,-1-4-7,0-2 0,0 0 162,0 0 1,0 0-72,0 0 1,-1-8 91,-4-2 0,3 1-46,-3-2 1,-4 0-219,-2-5 0,-3 0-171,-2 0 0,-2 0-373,-3-1 1,-6 1 77,-10 0 1,1 7 581,-7 4 0,-29 32 0,-12 9 0</inkml:trace>
  <inkml:trace contextRef="#ctx0" brushRef="#br0" timeOffset="3097">2906 227 7101,'2'-9'1180,"3"4"0,-3 1-619,4-1-99,-5 3-538,-1-5 172,0 7-141,0 7 1,0 4 85,0 10 0,-1-1-60,-5 7 1,3 0-32,-8 5 1,2-3-163,-2 3 0,-3-3-139,3 8 0,-2-3 156,3-1 0,1-3-66,3-3 1,5-2-169,-5-3 393,4-4 0,4 3-7,4-10 1,2-4 13,9-7 0,1 0 78,3 0 1,-3-7 218,4-4 1,1-9 122,-2-1 0,6-2-134,-5 1 1,5 2-80,-6-7 0,1 8 77,-6-3 0,-5 6 603,-1 5-453,-6-3-102,10 12-123,-12-5 0,5 9 2,-7 3 1,0 4-392,0 7 0,-5 6 108,0-1 0,-1 3 78,6-3 0,0-3-150,0 4 1,7-5-246,4 0 1,-2-7 91,2 1 0,0-5-19,5 4 0,2-6-305,3 1 0,-3-3 272,4-2 1,-4 0-84,-2 0 461,0-7 0,0-31 0,0-14 0</inkml:trace>
  <inkml:trace contextRef="#ctx0" brushRef="#br0" timeOffset="3397">3148 130 7950,'-16'-7'0,"5"5"349,1-3 147,-1-4 0,0 7-210,0-3 0,6 3 76,-6 2-629,8 0 143,-5 7 1,8 2-2,0 7 0,8-5 97,2 0-297,5-8 204,8 12 0,0-14 64,4 5 1,-3-4 180,-8-2-147,0 0 0,0-2 320,0-4 0,-5 3-68,0-8 1,-8 0-24,3-5 1,1 5-80,-2 1 0,-1-1-182,-10-5 0,3 0 184,-8-1 1,-1 8 12,-10 4 0,2 3-142,-7 2 0,-35 36 0,-16 9 0</inkml:trace>
  <inkml:trace contextRef="#ctx0" brushRef="#br0" timeOffset="3614">2777 405 6423,'91'-15'0,"-1"1"0,-16 2 0,0 0 0,1 0 0</inkml:trace>
  <inkml:trace contextRef="#ctx0" brushRef="#br0" timeOffset="4614">3439 437 8278,'9'-7'605,"-2"5"0,-5-5 30,3 7-360,-3 0 0,7 0 88,-4 0-296,-3 0 0,7 1-145,-4 5 1,-3-3 118,4 8 0,-5 5-74,-1 6 0,0 1 18,0-1 1,0-3-186,0 8 1,0-5 54,0 5 1,0-8-9,0 3 0,0-4 89,0-2 1,0-5-11,0 0 735,0-8-424,0 4 0,2-8-164,4-5 0,1-3 124,4-7 0,8-2 147,-3-3 1,6 1-117,-1-7 0,-1 0-254,7-5 0,0 1-291,5 4 1,-5 4 114,0 7 1,-7 2-238,1 3 1,-3-2-82,-2 8 201,1 0 262,-1 12 1,-7 7 190,-4 8 0,-3 1-99,-2-2 0,0-1 15,0 7 1,0-7-356,0 1 0,-2 3 100,-3-3 1,3 1 152,-4-6 1,5 0-126,1 0 1,0-5-208,0 0 0,7-8-101,4 3 1,3 1 18,2-2 1,6 0 465,-1-5 0,6-1 0,-5-5 0,4 3 0,-4-8 0,5 0 0,-6-5 0,3 2 0,-3 3 0,-1-9 0,7 4 0,-7-4 34,1 4 0,-8 0 382,-3 0 0,-1-6 372,2 1 1,2-1-140,-8 6 1,0 0 203,-5 0 1,-1 2 37,-5 3-653,-3-4 1,-7 14 251,0-5 1,-5 5-101,-1 1 0,0 7-592,6 3 1,-2 7 219,-3 4 0,3-1 176,-4 7 1,10-8-602,1 3 0,6 1-1025,-6-1 0,7 1-60,-1-1 1023,3-4 0,2 5 282,0-7 0,7-5-90,4 0 0,3-8 33,3 3 1,-1-6 228,0-6 0,2 3 353,3-8 0,-3 0 148,4-5 0,-4-6 439,-2 1 1,0 1-173,0 9 1,-1-3-290,-5 3 1,-1 4 256,-3 2-156,-5 3-557,7 2 1,-8 14 82,0 8 1,0 6 100,0 5 1,0 8 214,0 7 0,-8 10 321,-2 12 0,-5 2-205,-1 3 1,5 4-303,1-4 1,-1 2-54,-5-1 1,0 1 69,-1-7 0,-4-8 0,-1-8 1,1-13-124,5-8 0,-6-5-185,1-11 0,-1-5-312,6-12 1,0-2-840,0-3 0,-2-4 761,-4-7 0,4-8 100,-3-2 1,1-5-51,-1-1 1,3-6-34,-4 0 0,6-6 39,5 1 0,8-11 404,13-5 0,17 14 0,7-2 0,9-3 0,1 0 0</inkml:trace>
  <inkml:trace contextRef="#ctx0" brushRef="#br0" timeOffset="5589">4682 405 7687,'0'-9'1372,"0"1"-818,0 1-101,0 5-425,0-5 0,-2 9 113,-3 3 1,3 4 59,-4 8 0,-1 0-120,2 5 0,-6-2-196,6 7 1,-6-2-107,6 2 1,-1 1-189,6-6 1,-5 5 83,-1-6 0,1 1-193,5-6 1,7 0 214,4 0 1,3-5 48,2 0 0,1-8 319,-1 3 1,5-6-61,1-6 1,5-3 75,-6-7 0,6-5-1,-5-1 0,4-5 188,-4 6 1,0-6 67,-6 5 1,0-5-129,0 6 0,-5-1 246,-1 6 0,-4 2-89,5 3 0,-8 2 443,3 4-511,-5 3-376,-1-5 1,-5 14 74,0 4 0,-6-2-184,5 1 0,1 7-17,5 4 1,-5 1 36,-1-6 1,1 0-199,5 0 0,0 0 129,0 0 1,0 0 69,0 1 0,2-3 148,3-3 1,-1 3 155,6-3 1,1-4-72,5-2 0,1-3 139,-1-2 0,0 0-138,0 0 0,5-2 13,1-3 1,5-4 177,-6-7 0,6 0-113,-5 0 1,-1-2 156,-5-4 0,1 4-4,-1-3 1,0 1 33,0-2 0,0 5-171,0-5 1,-5 9 210,0 3-73,-8-1 0,5 2-583,-8 2 1,0 9 189,0 3 0,-6 4-192,1 7 1,-2 0 133,1 0 1,5 6-133,-5-1 1,4 1 24,2-6 1,0 0 109,0 0 1,0 0-192,0 1 73,0-1 1,6 0-388,-1 0 0,8-5-18,-3 0 672,-2-8 0,42-17 0,4-13 0</inkml:trace>
  <inkml:trace contextRef="#ctx0" brushRef="#br0" timeOffset="5897">5311 195 7911,'-9'-8'981,"-5"7"-88,12-6-352,-12 7-267,12 0-295,-5 0 35,7 7 0,5-4 118,1 8 1,6-7-265,-1 1 0,3-1 55,2 1 1,0-3-204,1 3 1,-1-3 233,0-2 1,-2-2 233,-3-3 0,2 1-100,-8-7 1,6 6 340,-6-6-327,8 1 1,-12-7 42,5 1 1,-6 5-935,-6 1 0,-3 4 395,-7-4 1,0 6-1318,0-1 1711,-7 3 0,-24 66 0,18-23 0,-1-1 0</inkml:trace>
  <inkml:trace contextRef="#ctx0" brushRef="#br0" timeOffset="6425">5892 388 7956,'0'-9'1148,"0"0"-488,0 4-81,0 3-601,0-5 0,-2 7 101,-3 0 0,-4 0 152,-7 0 1,-6 5-1,1 1 1,-1 6-714,6-1 1,-5 5 203,-1 6 1,3-4 114,8 3 1,2-3 84,3-2 1,5 0 45,-5 1 0,12 4 339,4 1 1,7-1-92,4-5 0,-1 0-152,7 1 0,-6-3 116,6-3 0,-9 3 129,-2-3 0,0-2-30,-5 2 18,-4-8-210,0 11 0,-14-12-167,-4 4 0,-8-5 131,-3-1 0,-5 0-34,6 0 1,-8 0-376,2 0 1,-3-5 168,-3 0 0,7-6-659,-1 6 1,7-3 1,-2 3 846,-3 3 0,29-19 0,-1 3 0</inkml:trace>
  <inkml:trace contextRef="#ctx0" brushRef="#br0" timeOffset="6917">6199 275 8964,'9'0'1895,"-2"0"-1644,-7 8 1,0 1-1,0 7 1,-2 5-20,-3 1 1,1 6 0,-6-1 0,1 4 0,-2 1 0,-4 0 0,5 1 0,-3-1-511,2 0 1,-1-7-18,6-3 0,-4-4-190,4-2 1,1-5 343,5-1 240,0-6 1,0 1 103,0-10 0,2-4-68,3-7 0,-1 0-11,6 0 0,1-2-7,5-4 0,1 4-141,-1-3 0,5-3-31,1 3 0,-1 1-317,-5 9 0,1-3 193,-1 3 0,0 4-65,0 2 1,0 3 87,0 2 1,-5 2 70,0 3 0,-8 4 90,3 7 1,-5 2-74,-1 4 0,0-3 88,0 8 0,0-7-189,0 2 1,0 1-247,0-2 0,0 1-7,0-6 1,0-5-320,0 0 1,8-2 324,2 1 1,5-3 415,1-7 0,50-14 0,13-4 0</inkml:trace>
  <inkml:trace contextRef="#ctx0" brushRef="#br0" timeOffset="7342">6893 517 7969,'0'-16'-261,"0"0"217,0 0 1,-5 0 1158,-1 0 0,-5 5-383,6 0 0,-6 6-192,6-6 0,-8 8-310,3-3 1,-10 4-190,-2 2 0,-1 8-188,2 2 1,3 6 189,-4 6 0,-1-2-119,1 7 1,3-6 9,8 6 1,-2-2-42,8 2 1,-1-2-378,6-3 0,0-4-396,0 3 0,2-5 460,4-5 0,3 2 102,7-8 1,0 0 225,0-5 1,7 0-114,4 0 1,-3-1 8,-3-5 0,2-3 351,-1-7 1,-1 0 389,-4 0 1,-1 0-7,0-1 0,-2 0 357,-3-5 1,2 4 97,-8-3-658,7 3 1,-10 1 229,4 1-124,-5 7-1070,-1 2 429,-7 22 0,5-3-58,-3 15 0,-2-7 78,2 1 1,-1 3-142,6-3 0,0 1 151,0-6 0,0 0 18,0 0 1,0 0-3,0 0 0,0-5 51,0 0-670,7-8 1,2 5 230,7-8 0,1 0 541,-1 0 0,23-26 0,10-13 0,3-1 0,1-1 0</inkml:trace>
  <inkml:trace contextRef="#ctx0" brushRef="#br0" timeOffset="7801">7361 259 7969,'0'-9'1188,"0"0"-315,0 4-191,0 3-112,-7-5-285,5 7 0,-5 2-191,7 3 1,-5 4 91,-1 7 1,-1 0-68,2 1 0,-3 0 114,-2 5 0,-5-4-386,5 3 0,1 3 31,-2-3 1,2 6-86,-2-5 1,2-1 85,4-5 1,3 0-216,-3 1 274,3-1 279,2-7-122,0-2-83,7-7 0,2-2 27,7-3 0,6-2-1,-1-4 0,1-4-174,-6 5 1,2 3 43,3 1 0,-3 3-114,4-3 1,-4 4 98,-2-3 0,-2 5-46,-3 5 1,1 4 118,-6 7 1,5 6-60,-6 0 0,0 1-8,-5-2 1,0-1 178,0 7 0,-1-5 260,-5 4 0,-3-8-126,-7-2 1,0 1 15,0-7 1,0-2-130,0-3 0,-6-3-9,0-2 0,-1 0 13,2 0 1,3-7 15,-4-4 0,-1 2-710,1-2 1,3 0-81,8-5 0,-3 2-361,3 3 1,2-3 262,-2 3 769,7-3 0,33-24 0,16-5 0</inkml:trace>
  <inkml:trace contextRef="#ctx0" brushRef="#br0" timeOffset="8134">7813 292 7945,'9'0'1064,"0"0"-478,-4 0-294,-3 0 1,5 1-8,-7 5 0,0-3-55,0 8 1,-7 2 68,-4 8 0,-3-1-69,-2 7 1,5-6-224,0 6 1,1 0-4,-7 5 1,1 1-37,0-1 1,2-5-68,3 0 0,4-8-274,7 3 1,0-4-529,0-2 659,0 0 1,7-7-750,4-3 1,3-5 26,2-1 964,8 0 0,37-28 0,16-8 0</inkml:trace>
  <inkml:trace contextRef="#ctx0" brushRef="#br0" timeOffset="8541">8087 485 6983,'-9'0'2991,"2"0"-3345,7 0 306,0 0 193,0 7-159,7-5 0,2 5 55,8-7 1,-7 6 7,1-1-46,0 0 0,5-5 165,0 0 0,-2-1-39,-3-5 1,4 5 15,-5-5 1,-1-1-44,2 2 1,-7-8 11,1 2 1,-1 2-141,1-1 133,-3-1 0,3 0-310,-10 0 0,-4 8 71,-7-3 0,-2 5-34,-4 1 1,4 1 69,-3 5 1,-3 3 92,3 7 0,-1 2 14,6 3 1,0-1 4,0 7 1,7-6 64,4 6 0,3-2 184,2 2 0,0 2 32,0-7 1,5-1-55,1-5 0,12-1-265,-2-5 1,9-3-345,-4-7 1,8 6-542,-2-1 0,-2 1 907,2-6 0,0-36 0,5-9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2:05.7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146 338 8125,'-9'-2'917,"4"-3"-324,3 3 174,2-5-549,-7 7 1,3 0 34,-7 0 0,8 2-167,-3 3 0,-3 4 102,-1 7 1,-3 2-233,2 4 0,-3 3 54,3 7 1,2 0 117,-1 1 0,6-1-77,-1 0 0,3 0-186,2 1 1,0-6-515,0 0 1,7-8 275,4 3 0,8-11-922,3-6 1,12-3 719,-2-2 0,4 0 575,-3 0 0,35-65 0,-30 25 0,1-1 0</inkml:trace>
  <inkml:trace contextRef="#ctx0" brushRef="#br0" timeOffset="392">437 419 10408,'-9'0'910,"1"2"-877,8 3 1,0-1 140,0 6 0,-1 1-133,-5 5 1,5 0 116,-5 0 1,4 6-519,2 0 0,0 1 74,0-2 1,6-3-7,-1 4 1,8-4 138,-3-2 1,5-2 55,1-3 1,0-4 276,0-7 0,6 0-137,-1 0 0,3-2-3,-3-3 1,-3-4 5,4-7 0,-5-6-25,0 1 0,-3-6 23,-3 5 1,-2-4-25,-4 4 0,-3-7-29,3 2 0,-10 4-14,-6 2 0,-3 3-364,-2 2 0,-8-1 157,-3 1 1,-1 7-222,1 4 0,-4 3 451,4 2 0,-25 72 0,23-27 0,-1-1 0</inkml:trace>
  <inkml:trace contextRef="#ctx0" brushRef="#br0" timeOffset="1169">840 419 8752,'9'0'456,"5"0"1,-6 2-293,2 3-201,5-3 1,-8 12 2,4-3 0,-2 3 38,-4 2 0,-3 0-130,3 1 1,-3 1 17,-2 3 0,0 2-44,0 4 1,0-3 49,0-8 0,0 0 65,0 0 0,-5 0 218,-1 0 419,1-7-333,5-2 1,0-8-129,0-5 1,0-3 35,0-7 0,7-2-23,4-3 1,3-3-282,2-2 1,6-5-34,-1 4 1,3-2-123,-3 3 0,2-3 106,4 7 1,-3 3-62,-8 8 1,5-2 60,1 8 1,-1 0 51,-4 5 1,-1 0 171,0 0 0,-7 8-85,-4 9 1,2 1-14,-1 8 1,-1-4 312,-5 5 1,-2-6-13,-3 6 0,3-7-153,-3 2 1,-2-5-9,1 0 46,-6-1 1,8-2-32,-7-3 361,8 3-219,-4-12-172,7 5 0,0-14 281,0-4-32,0-3 1,5-8-561,0 1 1,8-1 128,-2 6 0,3-5-81,2-1 0,0-5 106,0 6 1,6-3 12,-1 3 0,3 5-165,-3 0 1,-3-1-78,4 7 0,-4 3 148,-2 1 1,0 4 88,0 2 1,-2 8 630,-3 2 1,-2 6-247,-3 6 0,-5-2-8,5 7 0,-5-6-112,-1 6 0,0-5 29,0 4 1,0-6-224,0 2 0,0-4-582,0-2-208,0 0-800,0 0-626,0-7 2221,0 5 0,-7-19 0,-2 3 0</inkml:trace>
  <inkml:trace contextRef="#ctx0" brushRef="#br0" timeOffset="1578">1825 403 7734,'0'-11'1527,"0"0"-883,0 8 1,2-5 477,3 8-313,-3 0-571,5 0 1,-7 13 82,0 3 1,-2 13 124,-3 3 0,3 7 171,-3 10 0,-4 7-177,-2 3 1,-4 9-158,-1 2 1,0 10-203,0-4 1,0 5-192,0-12 1,0-4 138,-1-6 1,9-10 447,2-6-1663,-3-4-2414,7-28 1168,-5 3 1764,7-14 1,0-7-287,0-4 1,0-3 376,0-2 577,7-7 0,-2-24 0,-1-11 0,4-7 0,0 0 0</inkml:trace>
  <inkml:trace contextRef="#ctx0" brushRef="#br0" timeOffset="1828">1809 403 9977,'16'0'757,"0"0"1,0 0-525,0 0 1,0 0-51,0 0 0,6 7-31,-1 4 1,-4 3 85,-7 2 1,-4 0-286,5 0 0,-8 0 63,3 1 0,-6 4-565,-6 1 1,-3-1 289,-7-5 1,0 0-746,0 1 0,0-3 162,-1-3 0,-4 3 842,-1-3 0,-13-4 0,0 0 0</inkml:trace>
  <inkml:trace contextRef="#ctx0" brushRef="#br0" timeOffset="2644">2228 419 7693,'9'-2'946,"-3"-3"223,-5 3-549,7-5-313,-7 7-288,7 0 1,-8 1 115,0 5 1,0 3-74,0 7 1,0 0-324,0 0 1,0 6 194,0-1 0,0 6-447,0-5 0,0 5 241,0-6 1,0 1-79,0-6 1,0 0 88,0 0 0,0-5 135,0 0 0,7-8 35,3 3 1,5-5 14,1-1 1,2-7 161,3-4 1,-3-3-20,4-2 0,1-2-78,-1-4 1,-1-1 30,-5-4 0,1-1 328,-1 6 0,-2-5 26,-3 6 1,1-1 438,-6 6-203,-1 0 121,-5 0-342,0 7-205,0 2 0,0 8-258,0 5 0,-5 3 78,-1 7 0,-1 5-152,2 1 0,3 1-66,-3-1 0,3-4-46,2 3 0,0-1 81,0 1 0,0-3-30,0 4 1,0-4-59,0-2 0,5-5-56,1-1 21,6 1 0,-3 0 37,7 0 0,0-8-219,1 3 1,-1-6 152,0-6 0,2-1 331,3-4 0,-3-3 0,4 3 0,-4-8 0,-2-3 0,5-5 0,1 6 0,1-6 0,-1 5 0,-4-7 0,3 3 0,-5-3 0,-5 2 0,2-4 0,-8 5 0,0 2 0,-5 3 0,0-3 0,0 3 0,0 5 1353,0 5 2105,0 7-1690,0-3-1295,-7 7 0,4 7-105,-8 4 1,7 9-128,-1 1 1,-2 3-1,1-3 0,-1 3 0,2 2 1,1 5-1,-7-4 1,8 2-16,-3-3 0,-1 5-1,2-4 1,-1 2-219,6-3 1,0 0-26,0-5 0,0-3-1832,0 4 0,8-6 760,2-6 1,5 3 412,1-8 0,2 1-244,3-6 921,4 0 0,44-50 0,8-13 0</inkml:trace>
  <inkml:trace contextRef="#ctx0" brushRef="#br0" timeOffset="2827">2842 467 8052,'-17'0'2723,"1"0"-2539,7 0 0,2-2-218,7-3 1,2 3-1069,3-3 1,6 3 226,11 2 875,10 0 0,23-9 0,10-3 0,9-2 0,-1 1 0</inkml:trace>
  <inkml:trace contextRef="#ctx0" brushRef="#br0" timeOffset="3819">3487 467 8041,'9'-11'0,"-3"1"0,-5 4 0,-1-4 0,0 4 545,0-5 0,0 6-123,0-6 1,0 6-146,0-6 0,-1 8 7,-5-3 1,3 4 88,-8 2 0,0 0-228,-5 0 0,0 0-144,0 0 1,0 8-153,-1 2 1,1 10 159,0 2 0,0 4-449,0-4 0,5 5 197,0-6 0,8 8-2,-3-2 0,5-4 55,1-1 0,0-4 92,0-2 1,1 0 46,5 0 1,3-7 28,7-3 0,0-5 179,0-1 1,2-1-57,4-5 1,-4-3-86,3-7 1,-1-2 118,1-3 1,-3 1 18,4-7 1,-10 5-41,-1-4 0,-2 0-1,2 0 1,1 2 2,-6 8 1,-1 0 83,-5 0 1,0 5-376,0 0 225,0 8-132,0 3 1,-5 14 86,-1 8 0,-1 1-183,2-2 0,3 3 25,-3 3 1,3 1-137,2-6 1,0 5 22,0-6 1,0 1-30,0-6 1,5 0 154,1 0 0,6-5 167,-1 0 0,3-8 105,2 3 1,1-5-71,-1-1 1,5-1-12,1-5 0,-1-3-52,-5-7 1,6-2 124,-1-3 0,1 1 47,-6-7 0,4 6 50,-4-6 1,7 2-62,-12-2 0,7-4 77,-7 4 0,1-1-194,-1 1 0,2-2 67,-8 7 1,0 1 382,-5 5 1,0 5 229,0 0-471,0 8 0,-5-3-68,0 12 0,-6 3-86,5 7 0,-4 2-459,4 3 1,-4-1 193,4 7 1,-5 0-483,6 5 0,0-1 302,5-5 1,-6 3 110,1-7 0,0 5 14,5-6 1,0 6-24,0-5 132,7-1 0,2-7-17,7-3 1,0 2-28,0-8 1,0 0 41,0-5 1,0-7 388,1-3 1,4-7-113,1-4 1,-1 3-95,-5-4 0,6-1-95,-1 2 1,1-6-42,-6 5 1,-5 1 7,0 4-6,-8 1 1591,11 0-605,-12 7-864,5 2 1,-7 14 100,0 4 0,-5 5-238,0 6 1,-1-4-16,6 3 1,0 2-128,0-1 0,0-1-21,0-4 0,2-1-134,3 0 1,3 0-271,2 0 1,5-7 261,-4-3 1,5 1-266,5-2 1,-3 0 650,4-5 0,17-43 0,4-10 0</inkml:trace>
  <inkml:trace contextRef="#ctx0" brushRef="#br0" timeOffset="4102">4133 48 7955,'-16'9'161,"0"5"1479,-1-5-543,9 7-518,0 0-440,8 0 1,2-5-144,4 0 0,2-8-209,9 3 233,-1-4 1,0-2-38,0 0 1,0 0 30,0 0-193,0-8 1,1-1 53,-1-7 0,-7 5 34,-4 1 0,2-1 75,-1-5 0,-1 5 48,-5 0 1,-2 1-453,-3-7 1,1 7 151,-6-1 1,-1 7 267,-5-1 0,-29 17 0,-7 6 0</inkml:trace>
  <inkml:trace contextRef="#ctx0" brushRef="#br0" timeOffset="4302">3794 435 7955,'2'-9'346,"3"4"1,-1 1-1033,6-1 0,3 3 149,9-4 537,3-3 0,31-4 0,13-4 0,6-5 0,-1 1 0</inkml:trace>
  <inkml:trace contextRef="#ctx0" brushRef="#br0" timeOffset="5460">4456 483 7985,'0'-9'954,"0"-5"-457,0 12-241,0-12 185,0 12-221,0-5 1,-2 14-127,-3 4 0,3 3 93,-4 2 0,5 6-373,1-1 1,0 6 134,0-5 0,0 5-241,0-6 1,1 1 195,5-6 0,-3 0 123,8 0 0,0-7 21,5-3 1,0 1-10,0-2 0,6-1 43,-1-10 0,1-3-31,-6-7 1,6 0 41,-1 0 0,-1-7 50,-9-4 0,3 2 0,-3-2 1,-4 5-128,-2-5 1,-3 2-12,-2-2 1,0-1 53,0 6 0,-7 1 6,-4 4 0,-3 1-210,-2 0 0,-1 7 117,1 4 1,-5 3-280,-1 2 1,-5 7 70,6 4 0,-1 5 18,6 6 0,0 3 106,0 7 1,2 0 35,3 0 0,-2 1 13,8-1 0,-1-5 8,6 0 0,8-2 29,2 2 0,5-6 179,1-10 0,0 2 11,0-8 1,6 0-43,-1-5 0,6 0 95,-5 0 1,5-7-105,-6-3 0,6-10-39,-6-2 0,6-5-47,-5 6 1,5-8-92,-6 2 0,6-1-90,-5 1 0,-1 2 44,-5 3 1,1 4-30,-1-3 98,0 10 0,-5 4-90,-1 7 119,-6 0 1,3 7 24,-7 4 1,0 8 23,0 3 1,0 5 29,0-6 0,0 8 18,0-2 0,0-2-69,0 2 0,-2-6-80,-3 6 0,3-7 72,-3 2-7,3-5 0,2-6 238,0 0 75,0-7 1,0 1-161,0-10 0,0 1-28,0-7 0,7-1-57,4-10 0,0 4 45,5-3 0,-4-4-256,10-2 0,1 2 73,-1-2 0,6 5-146,-1-5 1,2 6 8,-2-6 1,3 9 0,-3 2 0,-3 1 190,-3 10 1,-8 0 1,-3 5 1,-1 7 281,2 4 0,-4 3-80,-7 2 0,0 7 129,0 4 1,0-2-43,0 2 0,-1-5-292,-5 5 0,4-8-1,-3 3 1,-2-4-91,1-2 0,1 0-363,5 0-778,0-7 687,0 6 561,0-14 0,65-15 0,15-13 0</inkml:trace>
  <inkml:trace contextRef="#ctx0" brushRef="#br0" timeOffset="6911">5779 548 7692,'11'-14'-1539,"0"3"1939,-8-4 283,5 6 1,-3-7-115,0 0 1,1 5-172,-6 1 1,-2 4-14,-3-4 1,1 4-103,-7-5 1,0 8-51,-5-3 1,0 5-61,0 1 1,-6 1-119,1 5 0,-6 3 134,6 7 1,-1 2-88,6 3 0,0-1-447,0 7 0,1-2 150,4 2 1,-1 2-438,7-8 0,-1 6 298,6-5 0,2-1 140,3-5 1,4-1 148,7-5 1,1 3 5,-1-8 1,5 1 20,1-6 1,5-7 114,-6-4 0,6-4-27,-5-1 0,1 0-76,-2 0 0,-3-2 39,4-3 1,-4-3-30,-2-3 0,-5-1 125,0 6 0,-6-5-23,6 6 0,-8-1 407,3 6-170,-5 0-72,-1 7 1,-1 2-140,-5 7 0,3 2 39,-8 3 1,7 4-556,-1 7 1,-2 6 206,1-1 0,1 6 14,5-5 1,0 1-22,0-2 0,0-3-84,0 4 1,0-4 123,0-2 1,2 0 77,3 0 1,-1-5 53,7 0 1,-1-8 149,6 3 1,1-5-38,-1-1 1,0-1-118,0-5 1,5 3-37,1-8 0,0-5 80,-6-6 1,0-1-66,0 1 1,5 3 92,1-8 0,5 0-6,-6-5 0,6-1-21,-5 1 1,-1-6 117,-4 1 1,-3-1 223,-3 6 0,1 1-127,-6 4 1,-1 4 666,-5 7-580,-7 7 1,-2 2-48,-7 7 1,1 7-22,5 4 1,-5 10-251,4 6 0,-3 4-221,-2 1 1,0 0 172,0 1 0,1 4-175,5 1 0,-3-1 47,8-4 0,-6-1-23,5 0 1,1-1-196,5-4 0,0 1-178,0-6 0,7-6 346,4-5 1,9-8 100,1 3 1,8-4 123,-2-2 0,3-8-81,3-2 1,-6-5 85,-1-1 1,1-5-36,6-1 0,-3-5-24,-3 6 0,2-8 5,-8 2 1,1-2-3,-6 3 1,0-5 65,0 4 1,0-2 124,0 3 1,1-5 790,-1 4 1,-7 4 191,-4 1 25,-3 12-745,-2-5 0,-2 15-496,-3 0 0,-2 2-121,-4 9 1,-4 5-104,5 5 0,1 3 60,-2-3 0,2 3-224,-2 2 0,-1 5-80,6-4 0,-4-2 162,4 2 0,-1-6 20,2 6 1,3-5 91,-4 5 0,5-8 80,1 3 123,7-4 0,2-4 174,7-3 0,0-4-80,0-7 0,6 0 117,-1 0 0,3-7-65,-3-4 0,-3-3 31,4-2 0,-3 0-30,3-1 0,-4-4-63,3-1 1,-8 1 233,-2 5 1,-6 1 111,6 5 601,-8-5-499,4 6-367,-7 0 1,0 4-57,0 10 1,-5 4-281,0 7 1,-6 1-24,6-1 0,-6 0 131,5 0 1,1 0-516,5 0 0,-5 6 211,-1-1 1,1 1 16,5-6 1,0-5-89,0 0 449,7-1 299,2 6 1,7-7-166,0-3 0,2-4 124,4-2 0,-3-8-64,8-2 0,-5-5 505,5-1 0,0 0-247,5 0 1,0-7-87,1-4 1,-7 2-18,1-2 0,-7 7 203,2-2 821,-4-3-394,-9 7-359,-2-5-326,-7 14 1,-7 9-1,-4 11 0,2 5-72,-2 6 0,0 3-109,-5 7 0,0 6 292,0-1 0,0 8 220,0-2 0,-1 9-315,1 2 0,-2 7-16,-3-2 0,3 4 0,-4 1 1,-3 1-1,-2 0 0,-1-8 0,1-3 0,-2-11-42,8-6 0,-6-10-84,5-5 0,1-11-477,4-6 0,1-10-1039,0-6 0,0-3 176,0-3 0,0-4 577,0-1 1,-1-5 8,1 6 1,0-6 230,0 5 1,5 1-1793,1 5 2208,6 0 0,-10-51 0,5-12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2:24.6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16 565 8006,'0'-9'573,"0"2"133,0 7-234,0-7-145,0 5 146,-7-5-274,5 7 30,-5 0-226,7 7 0,0 2 80,0 7 1,0-5-93,0 0 0,0-1-314,0 6 143,0 1 154,7-1 0,2-2 48,8-3 0,-5-4 214,4-7 1,-3 0-131,8 0 1,-3-5-30,-2-1 1,2-6 17,4 1 0,-4-9 125,3-1 0,-1-3 4,2 3 0,-5-2-14,5-4 1,-6 2 196,-5 3 0,1 4-33,-6-3-811,6 3 177,-10 2 134,5 7 276,-7 1 0,0 16 26,0 2 0,-1 5 11,-5 1 0,4 5 73,-3 1 0,1 1-883,-1-1 1,3-3 58,-3 8 1,3-7-1,2 2 1,2-5 94,3 0 1,-1-3 659,7-3 0,-1 1 93,7-6 0,-1-1 1,0-5 0,5 0-1046,1 0 0,5-2 761,-6-3 0,15-47 0,-2-18 0</inkml:trace>
  <inkml:trace contextRef="#ctx0" brushRef="#br0" timeOffset="333">355 65 8006,'-9'-9'636,"0"2"-251,4 7 0,1 0 505,-6 0-279,6 0-84,-3 0-165,0 7-222,5 2-283,-5 7 169,7 0 0,5-5-107,1-1 0,6-6 12,-1 1 0,-2-3-33,2-2 1,-1 0 108,7 0 0,-7 0-24,1 0 43,0-7-8,5-2 1,-7-7-220,-4 0 179,4 0 1,-7 0-724,3-1 0,-10 3-31,-6 3 0,2 4 776,-1 7 0,-37 50 0,-14 13 0</inkml:trace>
  <inkml:trace contextRef="#ctx0" brushRef="#br0" timeOffset="783">807 355 8006,'0'-9'0,"0"0"1371,0 4-389,0 3-749,0-5 0,2 2-56,3-1 1,-1-1-64,7 2 65,0 3 1,5-13-99,0 5 0,-5 1-86,-1-2 1,-1 6 132,2-6-93,3 0 1,-10-5 62,7 0 1,-8 0 17,3 0 1,-4 5 81,-2 0 12,0 0 36,0 2-118,-8 2 1,1 9-207,-4 3 0,-3 6 96,3 11 1,2 3-37,-1 7 0,1 6 46,-2-1 1,-3 10 744,3 1 0,0 3-207,-5 8 0,3 5-48,-8 6 0,3 6-178,2-6 0,0-2-231,-1-9 0,3 0-49,3-11 0,-1-5-227,6-16 0,-1-5-660,2-11-1187,3 3-1101,-5-12 2247,0 5 0,0-9 16,-4-3 1,-2 1 60,8-7 791,-8 1 0,4-35 0,-7-7 0</inkml:trace>
  <inkml:trace contextRef="#ctx0" brushRef="#br0" timeOffset="956">581 565 7975,'-9'0'3449,"2"0"-2956,22 0 1,4-2-1592,19-3 1,0 1 1097,10-6 0,25-5 0,14-3 0,-21 4 0,0 0 0,1-1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2:14.0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52 223 10663,'-10'11'-20,"4"0"1,-1 1 67,1 5 0,-5 6-221,5 0 0,0 7 79,6-1 0,0 1 134,0-2 1,0 3-72,0-8 1,8-1-81,3-4 0,10-1 194,2 0 1,5-8 169,-5-3 0,8-4-117,-3-2 1,4-8 9,3-3 1,-7-6-1,1-6 0,-6 2-14,5-7 1,-7-1 15,2-5 0,-10 0-38,-2-1 0,-7 1-17,2 0 0,-4 0-79,-2 0 0,0 5-146,0 1 0,-13-1 128,-5-5 0,-8 7-53,3 4 0,-7 6-374,1 6 0,-3 3 195,-2 8 0,-1 10-831,1 7 0,-6 8 1067,0 9 0,0 46 0,6 11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2:52.8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130 33 7759,'0'-9'2118,"0"0"-855,0 4-496,0 3-280,0-5-176,0 7 1,-2 1-4,-3 5 1,1 5-98,-7 10 0,2-1 0,-2 7 0,-3 1-220,3 10 0,2-4-126,-1 4 1,1 1-179,-2-1 0,2-2 271,4-9 1,3 3-1,-4-3 1,5-4-314,1-1 0,1-6 39,5-5 1,3 1 0,7-6 0,0-1-65,0-5 1,6 0-530,-1 0 0,8-2 909,-2-3 0,10-18 0,5-11 0</inkml:trace>
  <inkml:trace contextRef="#ctx0" brushRef="#br0" timeOffset="207">49 275 7759,'-16'0'-116,"7"0"-230,2 0 855,7 0 1,1 0 729,5 0 1,8 0-958,8 0 0,6 0-436,-1 0 0,6-2 154,4-3 0,12-2 0,8-2 0,8-4 0,-1 1 0</inkml:trace>
  <inkml:trace contextRef="#ctx0" brushRef="#br0" timeOffset="732">549 227 9341,'8'9'174,"-7"-2"-22,14-7-97,-6 0 103,7-7-23,0-2-50,0-8 0,-5 3 107,0 3-164,-8-3-72,4 5 1,-8 0-74,-5 4 1,3 3 51,-8 2 1,0 2-24,-5 3 0,0 4 36,0 7 0,-1 0-9,1 0 1,6 6-118,-1 0 0,2 4-57,-2-4 1,4 5 162,7-6 0,0 3 24,0-3 0,0-3-10,0 4 1,7-4-1,4-2 1,5-7 39,6-4 0,-5 2-136,5-1 1,3-1-206,2-5 0,-2-2 16,2-3 1,-5-4 27,4-7 0,-4 0 315,5-1 0,-6 1 0,6 0 0,-7 0 0,32-36 0,0-9 0</inkml:trace>
  <inkml:trace contextRef="#ctx0" brushRef="#br0" timeOffset="1008">1034 210 7759,'0'-16'988,"0"6"-288,0-1 0,-2 7 211,-4-1-651,5-4 0,-8 7 273,3-3-157,-3 3 1,-7 2-239,0 0 1,0 7-109,0 4 0,1 0-31,5 5 1,-3-4 105,8 10 1,-2-4-158,1-2 0,4 2 23,-3 3 1,5-3-29,5 4 1,-1-4 177,7-2 1,-1 0 259,7 0 1,-7 0-271,1 0 0,0 1-134,5-1 1,-7 0-18,-4 0 0,3 0-255,-3 0 1,0-5-224,-5 0 1,0-6-56,0 6 179,-7-7 0,-2 3-144,-7-7 1,-6 0-220,1 0 0,-1 0 358,6 0 1,-5-6 81,-1 1 317,-6-8 0,10-10 0,-6-11 0</inkml:trace>
  <inkml:trace contextRef="#ctx0" brushRef="#br0" timeOffset="1367">1421 130 12445,'0'-9'1872,"0"2"-1675,0 7 1,0 7 15,0 4 1,0 3-1,0 2 1,-5 2-435,-1 4 1,-5-3-98,6 8 1,-6 0-238,6 5 1,-2 1 148,1-1 0,5-5-221,-5 0 0,4-8 0,2 3 0,0-4-499,0-2 694,8-7 1,2 4 112,12-8 0,-2 0-299,6-5 0,-4-7 618,5-4 0,36-53 0,-25 24 0,1 1 0</inkml:trace>
  <inkml:trace contextRef="#ctx0" brushRef="#br0" timeOffset="1522">1308 307 10267,'2'-9'5,"3"4"1,4 3-6,7 2 0,72-7 0,-35 3 0,0-1 0</inkml:trace>
  <inkml:trace contextRef="#ctx0" brushRef="#br0" timeOffset="2140">1986 162 7627,'0'-16'1739,"0"7"-1277,0-5 0,-2 12-138,-3-4 1,1 5-213,-7 1 1,6 0 64,-6 0 1,0 1-142,-5 5 1,0 3 69,0 7 0,0 0-205,0 0 0,1 0-144,5 0 77,-5 1 0,14-1 152,-5 0 1,6 0 96,6 0 0,-1-1 250,11-5 1,-3 5-81,8-5 0,2-1-120,-1 2 1,-1-2-93,-4 2 0,2 3-127,-3-3 1,4 3 268,-9 2-67,-4 1 1,0-1-691,-7 0 1,0 0 246,0 0 1,-7-5-79,-4 0 0,-8-8 134,-3 3 1,1 1 57,4-2 1,-4 1 39,-1-6 1,1-2-12,5-4 1,-6 3-526,1-8 131,-1 0 0,8-5 578,3 0 0,-3-7 0,5-2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2:47.2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81 268 7999,'2'-11'208,"3"0"1,-3 6 421,3-6 236,-3 7 43,-2-3-317,0 0-306,7 5 152,-5-5-219,5 7 0,-5 2 10,4 3 0,-5 4-1,5 7 1,1 8 7,-2 2 0,6 5-48,-6 1 0,8 8-78,-2 3 1,3 11 78,2 5 0,-5 3-290,0 3 0,0-2-184,5-4 1,-2 0-223,-3-10 1,3-6 345,-3-16 0,-2-6 74,2-10 0,-6 1-238,6-6 0,-8-3 36,3-8 0,-5-6 543,-1-10 1,0 1-138,0-7 1,6 6 163,-1-6 0,2-2-54,-1-9 0,-3-1-79,8-4 1,-5-6-61,4 1 0,1-2-125,5-9 1,2 1 22,4-1 1,-4 9-244,3 7 0,-5 9-2174,-5 1 1009,3 8 494,-12 16 0,5 4 81,-7 10 847,0 4 0,-21 36 0,-6 7 0</inkml:trace>
  <inkml:trace contextRef="#ctx0" brushRef="#br0" timeOffset="350">0 558 12292,'18'-5'625,"4"-1"0,3-1-392,7 2 1,9 3-141,8-3 0,-1-3-230,6 3 0,2 0-417,-2 5 0,-1-2 397,-4-4 1,-8 5 10,-3-5 146,-11 4 0,-11-12 0,-9-4 0</inkml:trace>
  <inkml:trace contextRef="#ctx0" brushRef="#br0" timeOffset="1050">1308 477 7973,'-9'0'-38,"0"0"419,3 0 328,5 0-385,-6 0-26,-1 0-305,7 0 1,-7 2 245,8 4-102,0-5-2,0 14 1,0-12-108,0 8 1,8-7 23,2 1 0,-1-3 8,2-2 0,0 0-3,5 0 1,0 0-17,0 0 1,0 0 281,1 0-198,-1-7 1,0-1-176,0-2 1,-5-5 48,-1 5 0,-4 1 40,5-2 0,-8 0 14,3-5 1,-5 5-8,-1 0 0,-1 2 78,-5-1-8,-3 2 1,-12 8-528,-1 0 1,-1 2 155,1 4 1,3 3-138,-8 7 0,7 5 109,-2 1 0,5 7 61,0-3 0,3 3-11,3-2 0,-1 4 65,6-5 0,3 3 175,8-2 0,4-4 247,7-7 0,0 1-363,1-1 1,6-2 24,4-3 0,-2-4-185,2-7 0,-2 0-82,2 0 351,3 0 0,10-29 0,10-7 0</inkml:trace>
  <inkml:trace contextRef="#ctx0" brushRef="#br0" timeOffset="1542">1840 413 9680,'2'-11'340,"4"0"1,-3 6-317,8-6 1,-6 6 22,6-6 1,-5 6 50,4-6 0,-4 0-130,4-5 1,-6 5-5,1 0 22,4 1 0,-7-6 45,4-1 42,-5 8 253,-1-5-252,0 12 0,-1-3 97,-5 10 0,3 4-76,-8 7 0,5 2 324,-4 4 0,6 3-17,-1 7 1,-2 2 82,1 4 0,-1 3-128,2 8 1,3 6-77,-4 4 0,-1 8 230,2-3 1,-6 4-115,6-8 1,-8 1-352,2-2 1,-1-5 119,1-11 1,-3-6-180,3-10 1,4-3 179,1-8-177,-3-7 0,6-2-1124,-8-7 0,6-2-875,-6-3 1,2 1 832,-2-7 1,-3 2-1277,3-1 2452,-3-5 0,5-22 0,2-15 0</inkml:trace>
  <inkml:trace contextRef="#ctx0" brushRef="#br0" timeOffset="2041">2083 429 9703,'10'0'563,"1"0"0,-6 0-479,6 0 0,0-5 139,5-1 0,-2-6 0,-3 1 0,4-4-178,-5-1 1,5 6-21,1-1 1,-2-5-284,-3-6 1,3 1 141,-3 5 1,-4-1-21,-1 1 1,-5 0 185,-1 0 125,0 7-140,0-5 0,0 14-1,0 0 1,-7 7 214,-4 9 1,3 7-104,-3 4 1,7 4 288,-1 1 1,-2 6-114,1-1 1,-5 10 497,6 1 0,-6 3-320,6 8 1,-8 3-156,3 3 0,1 9-122,-2-10 0,2-1 0,-2-4 1,-1-3-363,6-3 0,1-2 40,5-19 0,0-3-2155,0-13 1024,0 0-2056,0-7 1583,0-2 1088,0-21 615,0 10 0,-29-75 0,-7-1 0</inkml:trace>
  <inkml:trace contextRef="#ctx0" brushRef="#br0" timeOffset="2275">1792 590 8511,'9'0'1014,"5"0"-962,-3 0 0,5-5 68,6 0 1,3-1-542,7 6 1,2-5-67,4-1 0,5-4-318,11 4 0,-4-4 805,4 4 0,32-21 0,7 0 0</inkml:trace>
  <inkml:trace contextRef="#ctx0" brushRef="#br0" timeOffset="2525">2551 445 11330,'0'-9'2948,"0"2"-2502,0 7 91,0 0-167,0 7 1,0 2-375,0 7 1,0 0 90,0 0 1,-2 6-387,-4 0 0,5 4-146,-5-4 1,5 5-319,1-6 1,0 6 486,0-5 1,1-1-9,5-5 1,-3-5-465,8 0 1,0-7-196,5 1 943,0-3 0,43-60 0,-24 22 0,0 1 0</inkml:trace>
  <inkml:trace contextRef="#ctx0" brushRef="#br0" timeOffset="2807">2583 74 7877,'-9'9'925,"0"0"-125,4-4-353,3-3-66,-5 12 0,7-5-207,0 7 1,1-5 157,5 0-165,3-8 1,7 5-12,0-8 0,0 0-146,0 0 0,1-6 39,-1 1 1,-6-8 29,1 3 1,-7 1-74,1-2 1,2 0-202,-1-5 1,-1 0 34,-5 0 1,0 0-106,0-1 1,-2 7-2294,-3-1 2558,-4 7 0,-43 33 0,-9 16 0</inkml:trace>
  <inkml:trace contextRef="#ctx0" brushRef="#br0" timeOffset="3516">3003 477 7825,'9'-7'0,"-2"5"432,-7-12 731,0 12-382,0-5-243,0 7-405,-7 0 1,-1 7-127,-2 4 1,-5 0-179,5 5 0,1-4 123,-2 10 1,5 1-285,-4-1 1,6 1 157,-1-1 1,3-4-290,2 3 240,0 4 1,2-7 36,3 4 1,4-6 128,7-5 0,2-4 94,4-7 1,-3-2 48,8-3 1,-5-4-72,5-8 1,-2 0 201,2-5 0,1 2-59,-6-7 1,-1 2 5,-4-2 0,-3-1 411,-3 6 245,3 1-113,-12 4 42,5 9-740,-7 0 0,0 10 73,0 4 1,0 2-58,0 9 1,-2 1 67,-3 3 1,3-3 9,-3 4 0,3 1-78,2-2 0,2 1-149,3-6 1,-1 0-109,6 0 1,1-1 13,5-5 0,0 3-529,1-8 0,4 1-43,1-6 790,-1 0 0,24-43 0,7-11 0</inkml:trace>
  <inkml:trace contextRef="#ctx0" brushRef="#br0" timeOffset="3817">3293 171 7826,'-9'0'-192,"0"0"-287,4 0 511,3 7 0,-7-4 223,4 8 0,3-5-82,-3 4 1,3-4-95,2 4 0,2-6-2,3 1 1,-2 3 83,8-3-81,0 0 1,5-5 89,0 0 1,-5 0 492,0 0-445,0-7 1,3-2 55,-3-7 0,-2 2-423,-4 3 1,-3-3 115,3 3 0,-3 2-885,-2-2 0,-2 2 111,-3-2 807,3 4 0,-63 50 0,-6 11 0</inkml:trace>
  <inkml:trace contextRef="#ctx0" brushRef="#br0" timeOffset="4284">3568 542 7849,'16'0'-195,"-7"0"-198,5 0 762,-5 0-21,7 0-220,0 0 0,0-5 29,1-1 1,-7-5-93,1 6-16,0-8 0,3 4 36,-3-7 1,-2 6-31,-4-1 1,-3 5-21,3-4 1,-3 4 6,-2-4-4,0 6-58,0-10 0,-7 12 84,-4-4 1,2 6-143,-1 6 1,-1-3 4,-5 8 1,0 0 33,-1 5 0,1 2 16,0 4 0,5-5 0,1 5 0,4 1-73,-5-1 1,8 5 27,-3-6 1,5 3-139,1-3 1,1-3 100,5 4 0,3-5-334,7 0 0,0-7 88,0 1 0,6-7 351,-1 1 0,6-3 0,-5-2 0,28-29 0,2-7 0</inkml:trace>
  <inkml:trace contextRef="#ctx0" brushRef="#br0" timeOffset="4923">4003 493 8991,'-9'-8'1171,"2"0"0,7 10-754,0 4 0,0-3-171,0 8 1,0 0-66,0 5 0,0 0-107,0 0 1,0 2-183,0 4 0,0-5 123,0 5 0,0 1-111,0-1 0,0-1-279,0-5 0,0 1-71,0-1 264,0-7 1,2 3 65,3-6 286,-3-1 1,11-12-70,-8-4 0,8-3 2,-3-2 1,5-2-105,1-4 0,2-3 68,3-7 1,-3 5-232,4 0 0,1 7 62,-1-1 1,-1-1 59,-5 6 0,0-2-57,1 13 1,-7-6-219,1 6 187,-7-1 1,3 13 32,-7 4 0,0 3 255,0 3 1,0-1-38,0 0 1,0 0-335,0 0 1,0 2-23,0 4 0,0-4-9,0 3 0,0-3 120,0-2 0,5-5-5,1 0 0,6-2 47,-1 1 1,3-2 14,2-8 0,1 0 143,-1 0 0,0 0-78,0 0 0,2-8 161,3-2 0,-3-5 111,4-1 0,1-5 54,-1-1 0,5-5-36,-6 6 0,1-8-18,-6 2 1,0-3-74,0-3 1,0 3 122,0 3 0,-7-2 1,-3 8 1,1-1 157,-2 6 168,1 7-428,-6 2 1,-6 9-417,1 3 1,-8 9 82,3 8 1,1 5-28,-2-6 1,5 6 91,-4-5 1,4 7-50,-4-3 0,6 0-136,-1 0 0,3 0 32,2 0 0,0 0-61,0-5 0,0-3-42,0 4 0,2-5-440,3 0 289,4-8 0,12 3-234,1-7 0,0 1 119,-6-6 1,5-7-402,1-4 972,-1-3 0,10-38 0,3-9 0</inkml:trace>
  <inkml:trace contextRef="#ctx0" brushRef="#br0" timeOffset="5099">4552 493 7033,'23'0'-143,"39"-11"0,16-6 0,10-1 0,0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2:56.3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17 7758,'-9'0'-885,"2"0"1789,7 0 2034,0 0-2557,7 0 1,2 0-179,7 0 0,2 0 7,3 0 1,4 0-198,8 0 1,-6 0-166,0 0 1,-1-5-246,7-1 1,-6 1-7,0 5 0,-8 0-425,3 0 0,-10 0-888,-1 0 1206,-7 0 1,1 0 509,-10 0 0,-33 7 0,-14 2 0</inkml:trace>
  <inkml:trace contextRef="#ctx0" brushRef="#br0" timeOffset="249">146 33 13430,'0'16'647,"-6"2"-353,1 4 0,-2-2-83,2 6 0,3 3 0,-4 9 0,-1-4-96,2 4 0,-6-3-143,6 3 1,-2-6-78,1 1 0,4-8 114,-3-9 0,3 0-1077,2 0 579,0-7-355,0-2-656,0-7 927,0 0 1,-7-28 0,-2-8 0</inkml:trace>
  <inkml:trace contextRef="#ctx0" brushRef="#br0" timeOffset="847">840 404 8093,'9'0'2117,"5"0"1,-10 0-1480,7 0 0,-8 2-266,3 4 1,-5-1-760,-1 11 0,0-3 200,0 8 187,-7 4 0,-33 20 0,-15 7 0,-7 9 0,0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3:16.7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31 7963,'2'-9'486,"3"4"550,-3 3 1,7 2-618,-4 0 0,-1 7-179,6 4 0,1 10-36,5 6 1,-5 4-1,0 1 0,0 6-213,5-1 0,-2 6 57,-3-5 0,1 5-355,-6-5 0,5-6 151,-6-5 1,2-7-147,-1 1 403,-5-3-35,14-9 0,-12-3 57,8-12 1,-6-3 222,6-7 0,-2-6-34,2 1 1,3-8-15,-3 2 1,3-3-307,3-2 1,-1-2-153,0-4 0,5 2-292,1-7 0,1 7 125,-1-2 0,-4 12-594,3 4-232,-3-3 161,-2 14 0,-1-1 992,-5 17 0,-17 40 0,-11 16 0</inkml:trace>
  <inkml:trace contextRef="#ctx0" brushRef="#br0" timeOffset="250">17 289 8542,'11'0'1234,"-1"0"0,1 0-815,5 0 1,8 0-151,3 0 1,8-1-38,3-5 1,7 4-3771,-2-3 3538,4-4 0,9-1 0,8-3 0,5-4 0,0 0 0</inkml:trace>
  <inkml:trace contextRef="#ctx0" brushRef="#br0" timeOffset="524">953 47 12642,'0'16'925,"0"2"-990,0 4 0,-5-2-2,-1 6 1,-4 1-16,4 6 1,-6-1-295,1 0 0,2-1-403,-2-4 0,8 1 89,-3-6 0,-1-1-456,2-5 0,-1-5 134,6 0 1012,0-7 0,15-26 0,3-14 0</inkml:trace>
  <inkml:trace contextRef="#ctx0" brushRef="#br0" timeOffset="824">1228 47 7975,'0'-9'2994,"0"2"-2296,0 7-241,0 0-229,0 7 0,-13-1-237,-3 10 1,-6-4-321,1 10 0,1-4 46,-7-2 0,6 5-295,-6 1 0,2-1 211,-2-4 1,3-1-491,8 0 519,0 0 0,7 0-308,4 0 1558,3-7 1,9 4-338,4-8 1,5 6-110,6-6 1,-3 6-171,8-5 0,-5 4 101,5-4 0,-8 6 43,3-1 0,-4-2-26,-2 2 1,-2-1-72,-3 7-343,3-1 0,-33 0 0,-1 0 0</inkml:trace>
  <inkml:trace contextRef="#ctx0" brushRef="#br0" timeOffset="1234">1744 370 8071,'16'0'2144,"-7"0"0,4 7-1873,-8 4 1,0 3-21,-5 2 0,-7 6-1136,-3-1 885,-12 8 0,-15 0 0,-8 3 0,-7 7 0,-1-1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3:15.0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226 98 7973,'0'-11'327,"0"0"664,0 8-752,0-5 1,-2 8-147,-3 0 0,-4 0-88,-7 0 1,5 6 78,0-1 0,0 8 127,-5-2 0,6 3 0,-1 2 0,7 0-367,-1 0 1,3 0 86,2 1 309,0-1 1,7 0-9,4 0 1,5 0 218,6 0 1,-4 0-199,3 1 0,-3-7-49,-2 1 1,-1 0 60,-5 5 0,3 0 291,-8 0-733,1 0 1,-8 1 128,-4-1 0,-3-6-567,-7 1 1,-2-7 154,-3 1 0,3-3-17,-4-2 1,-1 0 196,2 0 1,-3 0 77,3 0 0,3-2-155,-4-3 1,6 1 52,5-7 1,-1 6-532,6-6 835,1 8 0,34-12 0,7 6 0</inkml:trace>
  <inkml:trace contextRef="#ctx0" brushRef="#br0" timeOffset="277">549 372 7565,'0'-9'3853,"0"2"-3386,0 7-351,0 0 1,-22 7 0,-5 2 0</inkml:trace>
  <inkml:trace contextRef="#ctx0" brushRef="#br0" timeOffset="627">936 1 12307,'0'11'580,"0"-1"1,-5 1-488,-1 5 0,-4 6-45,4-1 1,-6 8-143,1-2 0,2 3-142,-2 3 1,6-1-380,-6 0 0,8 1 322,-3-1 0,4-2-70,2-3 1,8-3-175,2-8 0,5-6-7,1 1 1,5-7-80,1 1 0,7-3 185,-3-2 0,3-5 438,-2-1 0,25-49 0,0-8 0</inkml:trace>
  <inkml:trace contextRef="#ctx0" brushRef="#br0" timeOffset="810">888 162 9967,'16'0'-2872,"0"0"2872,7 0 0,33-3 0,14-1 0,9 0 0,0-1 0</inkml:trace>
  <inkml:trace contextRef="#ctx0" brushRef="#br0" timeOffset="1001">1420 308 7964,'0'9'4686,"0"-2"-4831,8 0-1255,-7-5 1400,7 5 0,-8-14 0,0-2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3:12.4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0 275 8002,'5'-11'763,"1"0"-474,-1 8 1,-5-6 181,0 3-236,0 5 1,2-7-50,3 8 1,-3-1-13,4-5 62,2 4 1,1-3-80,8 10 1,-1-1-179,0 7 0,2-1 53,3 7 0,-3 1-62,4 3 1,1 4 14,-1 7 0,-3 1-93,-8-1 1,2-3-184,-8 3 1,0-3 162,-5 8 1,0-4 74,0-6 0,-1 1-133,-5-6 0,4-1-546,-3-5 493,-4-7 447,0-1 21,0-8 216,2 0 1,9-8-272,3-2 0,10-6 15,6-6 1,6 4 196,-6-3 1,8-5-162,-2 0 1,4-5-125,1-1 1,-5 5-38,0 0 1,-2 0-196,2-5 0,-4-1 0,-7 1 0,-2 5 95,-3 0 1,2 0 29,-8-5 1,1 0 18,-6 0 1,-8 5-21,-2 0 0,-5 5 21,-1-5 1,0 9 9,0 2 1,0 7-833,0 9-250,-1 0 1,3 9 1057,3 7 0,4 44 0,7 17 0</inkml:trace>
  <inkml:trace contextRef="#ctx0" brushRef="#br0" timeOffset="817">1162 130 8014,'0'-9'-963,"0"-6"1718,0 13 1,-2-5-311,-3 7 0,1 0-244,-6 0 0,-1 9-54,-5 7 0,-2 4-15,-4 12 0,3-1-123,-8 12 1,7 0-264,-2 5 1,4-5 116,2 0 0,7 4-132,4 1 0,3-3 129,2-12 1,9-3-349,7-3 0,8 0-1052,8-11 1540,0-3 0,58-49 0,-38 13 0,0 1 0</inkml:trace>
  <inkml:trace contextRef="#ctx0" brushRef="#br0" timeOffset="1158">1404 533 11415,'-16'16'0</inkml:trace>
  <inkml:trace contextRef="#ctx0" brushRef="#br0" timeOffset="1525">1856 210 7987,'9'0'2015,"6"0"-1205,-6 0 130,7 0 1,0 7-437,0 4 0,-2 5-103,-3 6 1,2-2-238,-8 6 1,0 3-141,-5 9 1,0-4-330,0 4 1,-1 1-1522,-5-1 1826,-10-1 0,-52 24 0,25-27 0,0 0 0</inkml:trace>
  <inkml:trace contextRef="#ctx0" brushRef="#br0" timeOffset="1892">2389 646 9991,'9'0'1735,"-2"0"-1735,-7 0 0,-21-7 0,-6-2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3:07.6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1 355 10514,'9'0'96,"-2"0"-154,-7 0 1,0 2-7,0 4 0,0 2-74,0 9 1,0 1 80,0 3 1,0-1 79,0 7 0,0-6-154,0 6 0,-2-7 78,-3 1 1,3-3 47,-4-2 1,5-5 276,1 0 513,0-7-512,0 3 0,1-9 27,5-3 0,3-10-203,7-6 1,0-8 101,0 2 0,0-2-380,0 3 0,6-5-22,-1 4 1,3 4-81,-3 1 0,-3 4 88,4 2 1,-4 2-201,-2 3 241,0 4 0,0 7 98,0 0 0,-7 7 62,-3 4 0,-5 5-71,-1 6 0,0-3-36,0 8 1,0-5 65,0 5 1,0-2-6,0 2 1,0 1-77,0-6 0,0-1-14,0-5 1,0 1 186,0-1 0,6-6-89,-1 1 0,8-7 122,-3 1 1,3-5-76,-2-5 1,8 1-29,-2-7 1,2-1 83,-2-10 0,0 3 140,5-8 0,1 2-181,4-2 0,2-4-68,-8 4 1,6-1 117,-5 1 1,-1-2-79,-5 8 0,-7-1-56,-3 6 256,-4 7 162,-2-5 1,-2 12-117,-4-4 1,3 12 73,-8 5 0,0 5-282,-5 5 0,2-3-527,3 4 1,-1 1 342,6-1 0,1 4 26,5-4 0,0 5-145,0-6 1,0 3 85,0-3 0,7-3 179,4 4 1,3-4-192,2-2 1,2-7-234,4-4 1,3 2-51,7-1 1,-5-1-815,0-5 1286,0-7 0,14-15 0,7-8 0,4-5 0,0 0 0</inkml:trace>
  <inkml:trace contextRef="#ctx0" brushRef="#br0" timeOffset="466">1179 355 8122,'-9'-7'1504,"2"-2"0,5 0-1255,-3 4 0,3 1 692,-4-1-618,-3 3 0,2-3-353,-4 10 1,-3-1 111,3 6 1,-3 7-619,-2 4 1,0 6-15,0-5 0,-1 6-407,1-1 1,2-2 388,3 2 1,4-7-75,7 1 0,0 3 341,0-3 0,2-5 269,3-5 0,4-7-3,7 1 0,0-5-81,1-5 1,4-4 570,1-7 1,1-1-238,-2 1 1,-3-5 457,4-1 1,-6 1 47,-5 5 0,1-1 244,-6 1 0,5 0 143,-6 0-179,0 7-680,-5 2 1,0 9-123,0 3 1,-2 11-36,-3 11 0,3 9 103,-3 2 0,-2 12 50,1-2 1,1 11 168,5 1 0,7 8 209,4 2 1,-4 7-533,-2-2 1,-3-3-216,-2-2 0,0-9-88,0-2 0,-2-9 182,-3-1 0,-9-15 25,-8-13 1,-1-10-721,1-6 1,3-5-628,-8-5 1,5-6 786,-5-10 1,8-4 298,-3-8 1,-1 1 69,1 0 1,1-8-116,5-3 1,1-3 58,4-3 0,4-5 249,7 1 0,28 5 0,18-9 0,2 0 0,3-4 0,0 0 0,0 0 0</inkml:trace>
  <inkml:trace contextRef="#ctx0" brushRef="#br0" timeOffset="1107">1695 210 10854,'0'16'362,"0"0"0,-5 8-175,0 3 1,-8 3 35,2 2 0,2 1-407,-1-1 1,4 6-560,-5-1 1,8 1 473,-3-6 1,5-1-47,1-4 0,1-4 17,5-7 0,3-2 19,7-3 0,0-4 75,0-7 0,6-1 244,-1-5 0,8-8 361,-2-8 0,-2-5-223,2 6 0,-7-8 16,1 2 0,-3-1-11,-2 1 1,-1 3 191,-5 8 1,3 0-120,-8 0 1,1 5 89,-6 0 577,0 8-672,0-4 1,0 14-344,0 4 0,0 3 147,0 2 0,0 6-116,0-1 1,0 2 5,0-1 0,0-4-224,0 3 1,1 3 57,5-3 0,3-1 111,7-9 0,0 3-126,0-3 0,0-4-200,0-2 0,1-3-422,-1-2 0,5 0 293,1 0 0,-1-2 565,-5-3 0,22-69 0,-16 26 0,-1 0 0</inkml:trace>
  <inkml:trace contextRef="#ctx0" brushRef="#br0" timeOffset="1399">2067 97 7328,'-9'-7'1644,"0"5"-856,3-3-265,4 3-658,-5 2 162,7 7 0,0-3-218,0 6 1,0-4 113,0 5 0,0-6-27,0 6 1,7-8 45,4 3 1,-2-4-73,2-2 189,0 0 109,5 0 1,-2-2-79,-3-4 1,-2 3 450,-4-8-322,-3 0-77,5-5 1,-8 2 28,-5 3 1,3 4-172,-8 7 0,-36 43 0,-14 11 0</inkml:trace>
  <inkml:trace contextRef="#ctx0" brushRef="#br0" timeOffset="2091">2502 484 8034,'9'-16'461,"6"0"0,-12 0-163,8 0 1,-7 5 532,1 0-459,-3 1 0,-2-7-88,0 1 0,0 6-155,0-1 0,0 5 53,0-4 0,-7 6-115,-4-1 0,2 3 14,-2 2 0,-5 2-240,-5 3 1,-6 9-63,5 8 0,-1 1-212,1-1 1,4 3 171,-3 7 1,8 0-81,2 1 1,8-6 90,-2 0 0,3-6 5,2 6 192,0-7 0,7 1 71,4-10 1,3-4 197,2-7 0,0-2-20,0-3 0,6-4 90,-1-7 0,1-2-48,-6-4 0,0 4 60,0-3 0,-1-2-99,-4 1 1,1 1 194,-7 4-196,8 1 0,-11 6 502,3-1-92,-3 7 0,-2 4-361,0 11 0,0 11-385,0 4 1,-2 7 204,-3 4 0,1 6 87,-7 11 1,6 4-52,-6 6 1,1 3-48,-7 2 0,1 3 413,0 4 1,0 1-176,0-7 1,-6-6-388,1-5 0,-6-8 77,5-3 1,-5-9-215,6-12 1,-6-9 179,6-7 0,-1-7-38,6 1 1,0-5-384,0-5 0,-6-4 90,1-8 0,-3 0 107,3-5 0,3 4-98,-4-3 1,6-5-192,5 0 0,-1-10-206,6-2 0,8-5-1413,9 5 2182,10-7 0,19 5 0,10-4 0,7-7 0,-1 0 0</inkml:trace>
  <inkml:trace contextRef="#ctx0" brushRef="#br0" timeOffset="2392">2874 388 7664,'0'-9'3367,"0"1"-2588,0 8-435,0 0 1,0 8-264,0 2 0,-2 10-229,-4 2 0,5-1 58,-5-5 0,3 6-687,-3-1 1,5 1 64,-5-6 1,4 0-184,2 0 0,2-1-176,4-5 1071,3 5 0,43-49 0,8-4 0</inkml:trace>
  <inkml:trace contextRef="#ctx0" brushRef="#br0" timeOffset="2684">2954 33 7964,'-16'0'0,"0"0"0,5 0-264,1 0-395,-1 0 528,-5 0 131,0 7 0,7 2 842,3 7 1,4-5-351,2-1-848,0 1 0,2 3 343,4-3 0,1-2 135,3-3 0,5-5-63,-4 5 0,3-4 141,2-2 1,0-2 133,0-4-223,0-3 0,1-7 318,-1 0-355,-7 0 1,0 0-276,-4 0-52,-3 0 1,3 1-500,-10 4 1,1 4 751,-6 7 0,-51 29 0,-18 7 0</inkml:trace>
  <inkml:trace contextRef="#ctx0" brushRef="#br0" timeOffset="3181">3277 129 7993,'-7'-9'1098,"5"2"0,-5 14-463,7 4 1,-2 4-371,-3 1 1,3 5-180,-3 1 1,-2 6-241,1-1 1,-1 4 202,2 1 1,3-5-113,-4 0 1,3-2 64,-3 2 1,5-4-408,-5-7-553,4 0 738,2 1 219,0-8 1,6-4-6,-1-10 0,8-4 111,-2-8 0,3 1-192,2 0 0,0 5 106,0 1 1,0 6 27,1-1 1,-7-2-64,1 1 1,0 3-202,5 8 0,-7-1 118,-4 6 1,3 6 169,-3 6 0,0 5-51,-5-6 1,0 6 31,0-5 0,-7 5-19,-4-6 0,-3 1 31,-2-6 0,0 0-30,0 0 0,-6-5 12,1 0 1,-1-8 0,6 3 0,0-5-109,0-1 0,-1-1-143,1-5 0,0 3-185,0-8 38,0 0 0,2-5 352,3 0 0,11-15 0,9-3 0</inkml:trace>
  <inkml:trace contextRef="#ctx0" brushRef="#br0" timeOffset="3605">3761 146 11623,'-5'16'402,"0"0"0,-3 2-395,3 3 1,1 3 88,-6 2 1,6 10-284,-1-3 1,-2 2 134,1-2 0,1 4-63,5 1 0,0-2 102,0-9 0,2 2-129,3-8 0,-1 1 86,6-6 0,3-7 67,8-4 0,-3-3 2,4-2 0,1 0 4,-1 0 0,5-9-5,-6-7 1,6 0-59,-5-6 1,4-3-5,-4-2 0,0 4 151,-6 1 0,-6-1 151,1 1 1,-5 1-114,4 5 1,-6 5 347,1 0-518,-3 8 0,-4-5 100,-3 8 1,1 8 70,-6 2 1,1 7-238,-2 4 0,-2-1-364,8 7 1,0-6 203,5 6 1,0-7 15,0 1 1,0 3-138,0-3 1,1 1-153,5-6 1,3 0-22,7 0 551,7-7 0,27-21 0,11-12 0,9-3 0,0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3:06.3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49 0 10033,'-9'7'2020,"2"-5"-1490,7 5-366,0-7 1,7 0 100,4 0 0,5 0-197,5 0 0,5 0-77,6 0 0,0 0-193,0 0 1,2 0 114,4 0 0,-6 0-75,1 0 1,-1 0-81,-5 0-340,-4 0 272,1 0 220,-8 0 333,-7 0 0,-4 0-65,-10 0 1,1 2 203,-7 4 0,6-3 273,-6 8-467,0 0 1,1 5 176,-1 0 1,7 2 66,-1 3 0,3-1-343,2 7 1,0-5 73,0 4 1,0 1-127,0 6 0,0-5 83,0 5 1,-5-5 31,-1 10 1,1-4-71,5-2 1,-5-5-134,-1 0 1,-1-2-28,2 2 1,-4-4-267,-7-6 1,3-7-233,-3 1 0,3-7 265,-8 1 1,3-3-317,2-2 0,-2 0-78,-4 0 0,4-2-275,-3-3 0,3-2 250,2-4 0,0-2 730,-1 8 0,1-36 0,0-4 0</inkml:trace>
  <inkml:trace contextRef="#ctx0" brushRef="#br0" timeOffset="249">1 307 7824,'16'0'1143,"7"0"251,4 0 0,11-2-946,5-3 1,7 3-256,9-3 1,0-3-194,11 3 0,5-7 0,10-3 0,5 2 0,1-1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3:22.3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259 16 7993,'0'-9'3273,"0"2"-2893,0 7-105,7 0 0,-5 7 78,3 4 0,-3 5-118,-2 6 1,-2 10-1,-3 11 0,1 11 71,-7 5 0,-5 11-71,-5 5 0,-8 17-237,15-44 0,1 1 0,0 1 0,1 0 158,-2-1 1,1-1 0,-9 47-34,-4-4 0,6-5 96,-2-10 0,11-19 16,6-14 0,3-9-572,2-7 283,0-3-379,0-16 1,0-2-154,0-12 126,0 5 1,0-8-145,0 3 0,0 3-48,0-8 1,0 6 113,0-6 538,0 0 0,29-48 0,7-11 0</inkml:trace>
  <inkml:trace contextRef="#ctx0" brushRef="#br0" timeOffset="334">807 404 7930,'0'-9'2771,"0"1"-1513,0 1-486,0 6-543,0-7 0,0 10-45,0 4 0,0 8 44,0 7 1,-1 13-42,-5-1 0,3 4-70,-8 1 1,2-2-162,-2 7 0,-1-2-122,6 2 0,-5-3-228,6-8 1,-6 0 207,6 1 1,-2-8 75,1-4-213,5-3-863,-7-9 1186,8-2 0,0-43 0,0-8 0</inkml:trace>
  <inkml:trace contextRef="#ctx0" brushRef="#br0" timeOffset="634">759 371 7926,'0'-16'0,"0"0"0,0 5 396,0 1 149,0-1 1,0-5-156,0 0 1,2 7 6,3 3 0,4-1-130,7 2 0,6-1 0,-1 6 1,6 0-176,-5 0 0,6 2 136,-1 3 1,-3 4-259,-3 8 1,-3 0 1,-2 5 0,-5-2 12,0 7 0,-8-6-116,3 6 1,-12-5-168,-4 4 1,-5-6-50,-1 2 0,0-4-195,0-2 0,-6 0 62,1 0 1,-6 0-267,5 0 1,-5-7-362,6-3 1108,-1 3 0,-1-15 0,-2 4 0</inkml:trace>
  <inkml:trace contextRef="#ctx0" brushRef="#br0" timeOffset="1223">1049 743 7926,'0'9'0,"0"0"155,0-4 0,0-2 793,0 8-517,0-7-98,0 10-105,0-5 1,2 2 227,4 0-1226,-5-8 345,14 4 366,-6-7 1,7-1 146,0-5 0,0-3 207,0-7 0,0 0-160,1 0 1,-1-6 22,0 1 1,0-8-376,0 2 1,0-3 129,0-3 0,-5 1-16,0 0 0,-7 5 49,1 0 0,-3 7-296,-2-1 5,0 10-15,0 4 0,-6 9 75,1 3 1,-2 4-29,1 7 1,5 0 247,-5 0 0,4 1-193,2-1 274,0 0 197,0 0 160,8 0 1,1-5-236,7 0 1,0-8 1,0 3 0,-5-5 1054,0-1-773,-1 8 1,5-5-195,-5 8 1,3-6 138,-8 6-317,1 0 0,-6 5 84,0 0 0,0 0-240,0 0 0,0 1-103,0-1 1,0 0-59,0 0 0,0-5 94,0 0 1,0-6-120,0 6 0,2-8-71,3 3 0,4-5-218,7-1 0,0 0 582,0 0 0,36-14 0,9-4 0</inkml:trace>
  <inkml:trace contextRef="#ctx0" brushRef="#br0" timeOffset="1942">581 1356 8214,'0'-9'1906,"0"2"-1645,0 7-309,0 0-14,8 0 0,-5 0 275,8 0-42,-7 7 1,8 2-302,-7 7 0,1 0-231,-6 0 0,0 1-31,0-1 1,0 0-170,0 0 0,0 0 185,0 0 399,0 0 234,0 0-116,0-7 411,0-1-342,7-8 0,2-8-88,7-2 0,0-5-63,0-1 0,6-2-136,-1-3 0,1 1 102,-6-7 1,0 7-30,0-1 0,-1 3 323,-5 2-313,5 0 0,-13 5 518,3 0-182,-3 8-294,-2-5 1,0 10 18,0 4 0,-7 3-135,-4 7 0,2 0 94,-2 0 1,6 0-43,-6 0 1,7 2-2,-1 4 0,3-4-112,2 3-142,0-3 1,0-2-112,0 0 0,7 0-107,4 1 0,4-8-9,1-4 1,0-3 497,0-2 0,65-29 0,-33 11 0,0 0 0</inkml:trace>
  <inkml:trace contextRef="#ctx0" brushRef="#br0" timeOffset="2305">1275 1308 9489,'0'-9'1180,"0"1"0,-1 8-1233,-5 0 0,3 6-106,-8-1 0,0 8 243,-5-3 0,0 5 121,0 1 1,0-5-420,-1-1 1,-4 1-658,-1 5 1,6-5 471,6 0 1,-1-2 113,-5 2 0,5-2 767,0-4-278,8-3 163,-5 5 1,10-7-98,4 0 0,2 0 24,9 0 1,-1 5-57,0 1 1,0-1-65,0-5 0,0 5-161,0 1 1,1 5-221,-1-6 1,0 6-581,0-6 0,-5 6 375,0-6 0,-1 6-715,6-6 1,-5 3 1126,0-3 0,0-10 0,5 3 0</inkml:trace>
  <inkml:trace contextRef="#ctx0" brushRef="#br0" timeOffset="2622">1114 1453 7677,'-9'0'-699,"-5"0"3473,12 0-1225,-5 0-963,7 0 1,2 0-137,3 0 1,4 0-180,7 0 0,2 0-79,4 0 0,3 0-71,7 0 1,0 0 105,0 0 0,3 0-1,2 0 1,-1 0-290,7 0 1,-7 0 66,2 0 0,-4 0-723,-2 0 1,-7 0-871,-3 0-629,-4 0 1039,-9 0 584,-2 0 1,-14 5 594,-4 1 0,-25 6 0,-7-3 0</inkml:trace>
  <inkml:trace contextRef="#ctx0" brushRef="#br0" timeOffset="3022">2147 1243 9855,'0'-9'2431,"0"2"-2205,0 7 1,-2 2-1,-3 3 0,-2 4-200,-4 7 1,-9 7 132,4 4 0,-9 9-427,3 2 1,-6 5-139,1-5 1,4 1-282,1-1 0,4-6 419,2 0 0,2-7-196,3-9-2096,4 1 1984,7-8 1,0-4 575,0-10 0,7-4 0,4-8 0,17-27 0,6-8 0</inkml:trace>
  <inkml:trace contextRef="#ctx0" brushRef="#br0" timeOffset="3255">2147 1178 7904,'0'-9'3371,"0"2"-2913,0 7 1,0 2 43,0 3 1,0 4-97,0 8 1,2 4-53,3 1 0,-1 6-128,7-1 0,-8-2 0,3 2 0,1 0-146,-2 5 1,6 1 96,-6-1 0,6-5-1607,-6 0 0,6-6 674,-5 6 1,-1-12-2412,-5 1 1500,7-4 1667,-5 4 0,5 0 0</inkml:trace>
  <inkml:trace contextRef="#ctx0" brushRef="#br0" timeOffset="3456">1986 1437 10413,'16'0'-196,"0"0"1,2 0 195,3 0 0,48 0 0,17 0 0</inkml:trace>
  <inkml:trace contextRef="#ctx0" brushRef="#br0" timeOffset="3747">2454 1437 7875,'9'0'1331,"-2"0"1,-5 0-241,3 0-400,-3 0-410,5 0 0,-7 1-258,0 5 0,0 3 80,0 7 1,-5 0-126,-1 0 1,-4 2-129,4 4 0,-6 1-246,1 4 1,2 2-118,-2-8 1,7 1-444,-1-6 1,-2 0 237,2 0 0,-3-2-694,3-3 1412,3 4 0,9-42 0,11-2 0</inkml:trace>
  <inkml:trace contextRef="#ctx0" brushRef="#br0" timeOffset="4047">2631 1421 7445,'-1'-9'2582,"-5"3"-2144,4 4 1,-7 2 373,4 0-779,3 0 65,-12 0 0,7 2-45,-4 4 0,-3 1-97,3 3 0,2 5-509,-2-4 358,0 3 1,-3 2-170,3 0 1,2-5 211,4 0 0,3-6 90,-3 6 1,3-6-31,2 6 0,0-6 9,0 6 1,7-5 536,4 4 1,-2-4-182,2 4 1,-1-4-86,6 5 1,1-6-171,-1 6 1,-6-6-194,1 6 0,0-2 180,5 2 1,-5 1 0,0-6 1,-6 4-7,6-4 0,-15-1 0,2-5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3:33.7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11060,'16'0'817,"0"0"-590,0 0 1,2 0-1,3 0 1,5 0-105,6 0 0,6 0 70,-1 0 0,1 0-572,-6 0 1,0 0 218,1 0 1,-3 0-837,-3 0 1,-9 0 14,-7 0 981,-8 0 0,-31 0 0,-17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2:15.8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120 137 9094,'0'-9'697,"-1"1"-483,-5 8 207,4 0-328,-13 8 1,11 1 106,-8 8 1,3 6-316,-2 0 0,-3 7-57,9-1 0,-1 5-162,6 6 1,0-4 125,0 4 0,0-4-137,0-2 1,7-5 444,5-1 1,5-13-126,6 3 1,-2-13 283,7 1 1,-1-6-99,1-6 1,5-5 323,-5-12 0,-1-4-65,1-7 0,-7 0 29,2 0 0,-4 0-145,-2-1 0,-2-3-248,-3 4 1,-5-4 32,-7 10 1,0-5-226,0-1 1,-9 2-76,-8 3 0,-2 5 110,-10 7 0,1 1 50,-7 5 1,1 3-669,0 8 0,2 2-1984,3 4 2703,-3 11 0,3 34 0,1 16 0,-8 7 0,0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3:34.4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162 49 7889,'0'-11'0,"0"1"-238,0 6 238,0-3 1242,0 7 0,0 4-535,0 6 1,-2 3-323,-4 14 1,-3 5-94,-7 6 1,6 7 101,-1-2 0,0 1-90,-5-1 0,0 8-80,0-8 1,5 0-169,0-11 1,7 0-228,-1 1 0,-2-8-466,2-4 1,-1-8-344,6-2-716,0-8 213,0 4 417,0-7 0,2-5 1066,3 0 0,-3-30 0,5 0 0</inkml:trace>
  <inkml:trace contextRef="#ctx0" brushRef="#br0" timeOffset="291">113 49 7969,'0'-11'1739,"0"1"-1280,0 6 1,6-5-122,-1 4 1,7 3-177,-1-3 1,5 3-4,6 2 1,1 0-1,4 0 1,2 2-12,-8 3 0,6 4-123,-5 7 0,-3 2 87,-8 4 0,2 1-32,-8 4 0,1 1-95,-6-6 1,-4 5 18,-7-6 0,-1 6-672,-15-5 0,5 1 320,-5-1 0,0-6-608,-5 0 1,0 0 377,0-5 1,6-2 577,5 2 0,3-15 0,2 2 0</inkml:trace>
  <inkml:trace contextRef="#ctx0" brushRef="#br0" timeOffset="840">355 501 8313,'2'9'1166,"3"-3"-717,-3-5-225,5 6 1,-5-5 224,4 4 0,-5 3-184,14-8-41,-6 14 1,7-13-1,0 3 1,-5-3-207,-1-2 0,3-6-321,9 1 0,-5-8 170,5 3 0,1-6-31,-1-6 0,-1 2 33,-5-7 1,6 0 114,0-5 1,-3 5-119,-8 0 1,2 2-55,-8-2 82,0-3-44,-5 12 0,-1-4-195,-5 12 0,3 4 126,-8 12 0,5 3-33,-4 7 1,6 0 120,-1 0 1,-2 0-19,1 0 1,1 0 191,5 1 1,2-3-71,3-3 0,-1 1 427,6-6 1,-4 4-57,4-4 0,-4 5 99,5-6 1,-2 2-153,1-2 1,3-1-89,-8 7 1,6-6-15,-6 6 0,6 0 0,-5 5 0,-1-5-224,-5-1 0,0 1 29,0 5-253,0 0 0,0 1-152,0-1-105,0-7 214,0 5 203,7-12 1,2 5-636,7-7 1,0-2 25,0-3 708,1 3 0,35-34 0,9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3:28.3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469 17 7854,'9'-7'529,"-2"5"-224,-7-5 1,0 7 2500,0 0-2910,-7 0 1,-2 0-22,-7 0 0,5 2-112,0 3 1,0-3 125,-5 3 1,0-3-19,0-2 0,0 2 283,0 3 0,0-3-81,-1 3 1,7-3-9,-1-2 274,0 0 28,-5 0 1,5 0 355,0 0 185,8 7-230,-4-5-437,0 13 0,5-6-157,-4 7 0,5 0 66,1 0 0,-6 7 86,1 4 1,-8 9-4,3 2 1,-5 12 3,-1-2 1,0 4-115,0-3 1,-6 5-127,1-1 0,-1 1 54,6-5 0,5-8-220,1-3 0,6-6-174,-1-5 1,3-4 189,2-7 1,7-7-311,4-4 0,3 3-249,2-3 324,0 0 1,0-5-199,1 0 1,-1 0-383,0 0 0,5 0 183,1 0 0,-1 0-1124,-4 0 1909,6 0 0,24-14 0,12-4 0</inkml:trace>
  <inkml:trace contextRef="#ctx0" brushRef="#br0" timeOffset="335">630 259 9334,'2'-9'1061,"3"4"1,4 3-845,8 2 0,6 0-36,4 0 1,10 0-85,6 0 1,9-2-195,2-3 1,0 3-686,-6-3 0,-1 3 429,-4 2 1,-11 0-862,-10 0-108,-11 0 1322,-4 0 0,-64 7 0,-15 2 0</inkml:trace>
  <inkml:trace contextRef="#ctx0" brushRef="#br0" timeOffset="559">953 275 7907,'0'-9'1833,"0"0"-509,0 4-484,0 3-455,0-5 0,0 9-80,0 3 1,0 1 37,0 10 0,-2-2-107,-3 13 1,-2-5-1,-4 4 1,-2 7-113,8 4 0,-8 1-154,3-6 1,1-1-571,-2-4 0,2 3 374,-2-3 0,2-4-439,4-1 1,3-4-317,-3-2 1,3 0-1691,2 0 2671,0-7 0,7-16 0,2-11 0</inkml:trace>
  <inkml:trace contextRef="#ctx0" brushRef="#br0" timeOffset="1251">1163 598 7901,'0'-9'2344,"0"2"-1802,0 7-369,0 0 1,0 7-105,0 4 0,0 5 157,0 6 0,-2 1-1,-3 4 1,3 3-108,-3-3 0,-3 2-21,3-2 1,-2 3-1223,1-3 0,5-3 135,-5-3 1,3-3-1104,-3-2 2093,5 0 0,1-43 0,8-10 0</inkml:trace>
  <inkml:trace contextRef="#ctx0" brushRef="#br0" timeOffset="1544">1324 614 10052,'-10'6'392,"-1"-1"-801,0 8 1,-5-4 254,0 7 1,0 0-231,-1 0 0,3-5 123,3 0 0,-3-2-60,3 1 390,4 5 453,-7-6-415,12 7 0,-3-2 90,10-3 1,4-2 100,7-4 0,0 2-27,0 4 0,0-2-364,1-4 0,4 3 85,1 2 0,-1 3-882,-5-8 1,-5 6 889,0-6 0,7 8 0,7-4 0</inkml:trace>
  <inkml:trace contextRef="#ctx0" brushRef="#br0" timeOffset="1859">1922 211 7870,'0'-9'2125,"-2"2"-1842,-4 7 1,3 0-61,-8 0 0,6 7-1,-6 4 1,0 5-127,-5 5 1,0 4-73,0 8 0,1 1-178,5 3 0,-5-1 89,4 7 0,4-7-418,2 2 1,3-1 245,2-4 1,0 6-493,0-12 0,7 0 200,4-11 1,3-1-313,3-5 841,6 5 0,38-42 0,16-2 0</inkml:trace>
  <inkml:trace contextRef="#ctx0" brushRef="#br0" timeOffset="2343">2099 404 7870,'14'-1'392,"-3"-5"146,4 5 0,-7-7 187,9 8 1,-1 0 187,0 0-531,0 0 1,0 6-123,0-1 0,-1 13-282,-5-2 0,-1 4 34,-3-4 1,-4 6 18,3-1 0,-3 6-89,-2-5 0,-6 4-441,1-4 0,-8-1 48,3-4 1,-5-1-302,-1 0 0,5-5 214,1-1 1,4-6-208,-4 1 928,6-3-67,-3-2 0,9-2 11,3-3 0,0-4-76,11-7 0,-3-6-37,9 1 1,-3-2 168,3 1 0,1-1 81,4-4 1,2-4 495,-8 4 0,6 4-246,-5 2 0,-1-3-320,-5 3 1,-1 5-161,-5 5-415,-2 7 240,-8-3 1,0 9 104,0 3 0,-8 4 913,-2 7 0,1 6-195,-2-1 0,7 3-811,-1-3 0,-2-1 72,1 7 0,1-6-304,5 6 1,0-7 173,0 2 1,0-5 82,0 0 1,5-1-224,1 0 1,6-5 125,-1-1 1,3-6-650,3 1 0,-1-3-46,0-2 896,0 0 0,22-36 0,5-9 0</inkml:trace>
  <inkml:trace contextRef="#ctx0" brushRef="#br0" timeOffset="2575">2777 211 9094,'7'-9'894,"-3"2"89,7 7 0,-6 0-440,6 0 1,-1 1-65,7 5 1,-7 5-16,1 10 1,-2-1 32,2 7 1,1 0-258,-6 5 1,4 6-127,-4-1 0,-1 8-281,-5-2 1,-2-2-506,-3 2 1,-4-7-1669,-7 2 1,-2-4 2339,-3-2 0,-33 1 0,-14-1 0</inkml:trace>
  <inkml:trace contextRef="#ctx0" brushRef="#br0" timeOffset="3093">3487 388 7873,'2'-9'-166,"3"4"1,-3 1 1424,4-1-819,2 3 1,1-7-192,8 4 0,1 3-143,3-3 0,-3 3-157,4 2 1,1 0-451,-2 0 0,1 0-1861,-6 0 2362,0 0 0,-21 0 0,-6 0 0</inkml:trace>
  <inkml:trace contextRef="#ctx0" brushRef="#br0" timeOffset="3274">3439 534 9373,'18'0'-673,"3"0"0,-1 0 673,7 0 0,71-15 0,-37 6 0,0 0 0</inkml:trace>
  <inkml:trace contextRef="#ctx0" brushRef="#br0" timeOffset="3651">4004 356 9310,'0'-9'2109,"0"2"-1664,0 7-450,0 0 0,-6 7 91,1 4 1,0 9 135,5 1 1,-6 2-367,1-1 1,-1-2-576,6 7 1,0-6 433,0 6 0,0-7 81,0 1 0,8-3 175,2-2 1,5 0-45,1 1 0,5-8 228,1-4 0,1-3-19,-1-2 1,1 0-91,4 0 0,2-7 51,-8-4 1,1-4-4,-6-1 1,4 0 14,-4 0 0,3-2-2,-8-3 1,-4 1 25,-1-7 1,-4 7-80,-2-1 0,-9-3-141,-8 3 0,-1-2-123,-8 1 1,-1 9-301,-6-3 1,1 11-136,0 0 1,0 3 644,-1 2 0,-6 36 0,-2 8 0</inkml:trace>
  <inkml:trace contextRef="#ctx0" brushRef="#br0" timeOffset="4257">4520 98 8478,'0'-9'2034,"0"2"-1811,7 7 1,-3-6-4,7 1 1,-1 0-1,7 5 1,1 0-79,3 0 0,-1 0 82,7 0 0,-6 0-146,6 0 1,-7 0 65,1 0 1,3 0-143,-3 0 218,1 0-63,-6 7 1,-2-4-24,-3 8 0,-4-6-2,-7 6 0,0 0 201,0 5 0,-7 7-47,-4 4 1,2 4 164,-2 1 0,3 6-51,-3-1 1,-2 8-151,8-2 0,-6 4 102,6 1 1,-1 1 193,6-1 0,-5-1-294,0-4 1,-1 2-136,6-8 1,0-4-218,0-6 1,0-8 159,0 3-1047,0-11 80,0 3 275,0-12 0,0 3-31,0-10 1,-5 1-475,-1-7 0,-6 6 631,1-6 0,-3 6 506,-2-6 0,-22-7 0,-5-7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3:36.2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0 178 7910,'0'-9'1322,"0"0"-531,0 4-338,0 3 1,0-5-188,7 7 1,-3 0 79,7 0 0,-6 0-132,6 0 1,-6 0 12,6 0 0,-2 7-469,2 4 0,-2 3 191,-4 2 0,-3 6-97,3-1 1,-3 6-117,-2-5 0,0 1-121,0-1 1,0-5 50,0 5 0,0-4-62,0-2 0,0-5 406,0 0-179,-7-8 15,5 4 1,-3-7 8,10 0 0,-1-7 62,6-4 1,1-8 282,5-3 0,6-5 428,-1 6 0,3-8-253,-3 2 0,-3 2-94,4-2 0,-4 7-350,-2-1 0,-2 3 53,-3 2 1,-2 5 312,-4 0-110,-3 8-248,5-4 0,-9 8 81,-3 5 0,1-3-101,-6 8 1,-1 5 62,-5 6 0,5 1-33,0-1 0,6-5-143,-6 5 0,8 1 39,-3-1 0,4-1-262,2-5 0,0 2 148,0 4 0,6-4-194,-1 3 0,8-8-80,-3-2 0,7-8 543,4 3 0,47-26 0,18-7 0</inkml:trace>
  <inkml:trace contextRef="#ctx0" brushRef="#br0" timeOffset="367">807 130 11435,'-16'5'-55,"0"0"1,0 8-7,0-2 1,0 1 186,-1-1 1,1 3-352,0-3 0,0-2-1036,0 2 1578,0-8-204,0 12 0,5-13 250,0 3-169,7-3 0,-1 3 205,10 1 1,4-1-55,8-5 0,-7 5-18,1 1 1,0 6-201,5-1 1,0-2-213,0 2 0,0-2-559,1 1 1,-3 5 87,-3-4-78,3 3 1,-7 2 234,4 0 1,2-5 398,-8 0 0,0-15 0,-5 2 0</inkml:trace>
  <inkml:trace contextRef="#ctx0" brushRef="#br0" timeOffset="658">646 275 12421,'16'0'846,"2"0"-612,3 0 0,3 0-71,3 0 1,9 2-121,-4 3 0,9-3 25,-3 3 1,7-3-201,-2-2 0,1 0 150,0 0 0,-5 0-30,-7 0 0,-7 0-1535,-3 0 717,-4 0-91,-9 0 231,-2 0 1,-9 0-1186,-3 0 1875,-4 0 0,-29 7 0,-5 2 0</inkml:trace>
  <inkml:trace contextRef="#ctx0" brushRef="#br0" timeOffset="1175">1630 81 9670,'9'0'1045,"-1"7"-883,-8 4 0,-6 9-124,1 1 1,-2 8 43,1-2 0,3-2-231,-8 2 0,6 0 173,-6 5 0,5-1 43,-4-4 1,6 1-891,-1-6 1,3-1 349,2-5 1,0-5-1361,0 0 1041,0-7 792,0 3 0,7-36 0,2-7 0</inkml:trace>
  <inkml:trace contextRef="#ctx0" brushRef="#br0" timeOffset="1643">1614 81 7877,'8'-9'0,"-7"-5"0,8 10 0,-3-6 0,-5 4 0,5-5 0,-3 8 275,3-3 1,-3 3 436,8-3 0,0 5-202,5-5 1,0 5 40,0 1 1,0 0-337,1 0 1,-1 0 231,0 0-696,0 7 1,-2 2 155,-3 7-114,3 0 0,-12 0 10,4 0 0,-5 0-17,-1 1 0,-7-1 75,-3 0 1,-5 0-51,-1 0 1,0-5 11,0 0 0,5-6 98,0 6 1,6-8 96,-6 3 0,7-3 65,-1 3 367,3-5-317,2 7 1,2-8 145,3 0 1,4 5-133,8 0 1,-1 1 72,0-6 1,5 5-14,1 1 0,-1 6-62,-4-1 1,-7 1-212,1-1 0,-7 4 105,1-5 1,-3 5-136,-2 1 0,0 0-87,0 0 1,-7 0-84,-4 0 1,-5-5 73,-6 0 1,3-8-34,-8 3 1,5 1-222,-5-2 1,2 1 121,-2-6 1,-1 0-152,6 0 1,0-2 40,6-3 0,2 1-728,3-7 1162,-3 8 0,34-26 0,-1 2 0</inkml:trace>
  <inkml:trace contextRef="#ctx0" brushRef="#br0" timeOffset="1922">2099 226 7877,'-9'0'875,"1"2"-299,8 4 0,0-3 304,0 8 0,-5-6-429,0 6 1,-1 0-23,6 5 1,-5 6-283,0-1 1,-3 6-217,3-5 1,1 4-696,-6-4 0,6-1 426,-1-4 1,-3-1-2658,3 0 1217,0 0 1778,-2 0 0,5-21 0,-5-6 0</inkml:trace>
  <inkml:trace contextRef="#ctx0" brushRef="#br0" timeOffset="2222">2260 243 7856,'0'-9'3191,"0"1"-2473,0 8-502,0 0-54,-7 0 1,0 8-118,-4 2 0,-3 5-77,3 1 1,-4 0-348,-1 0 0,0-5-77,0 0 0,5-1 187,0 7 0,2-7 25,-1 1 1,3-5-22,7 4 1007,0-6-481,0 10 0,7-7 10,3 4 1,5 2-61,1-8 1,0 6 9,0-6 1,0 6-278,1-6 1,-1 8 71,0-2 1,-2-2 108,-3 1 0,1-4-125,-6 5 0,-15-8 0,-9 4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3:39.7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598 275 11708,'-16'0'-219,"0"0"0,0 0 51,0 0 1,-2 0 105,-4 0 0,4 0 72,-3 0 1,3 0 130,2 0 1,-1 0 175,1 0 0,0 0 408,0 0-179,0 0-312,0 0 0,5 5-7,0 1 0,8 1 44,-3-2 0,-1 4-20,2 8 1,-1 0-184,6 5 0,-5 3 97,0 7 1,-8 8-7,2 3 1,-3 3-51,-2 3 1,-2 5 64,-4 0 0,-1-1-110,-4-4 0,-2-1 59,8 1 1,-6-5-392,5-6 1,8-2-410,9-15-477,3 1 660,9-6 0,7-7-309,8-4 1,0-3-12,-6-2 0,5 2 323,1 3 0,1-3-1438,-1 4 1929,3-5 0,43-22 0,9-6 0</inkml:trace>
  <inkml:trace contextRef="#ctx0" brushRef="#br0" timeOffset="850">808 549 10217,'0'-8'1113,"0"0"-1067,0 8-262,0 0 131,7 0 71,-5 0 0,12 0 26,-3 0 0,5-1 36,6-5 0,5 4-5,10-3 0,5 3-364,6 2 1,0-5 153,1-1 1,-3 1-281,-3 5 0,-3 0 36,-8 0 0,-7 0-137,-3 0 0,-10 0-207,-1 0 755,-7 0 0,-47 7 0,-20 2 0</inkml:trace>
  <inkml:trace contextRef="#ctx0" brushRef="#br0" timeOffset="1117">1066 549 7904,'-9'0'2174,"2"0"-1774,7 0 0,0 8-56,0 2 0,-5 7 89,-1 4 1,1 2-140,5 4 1,-5 9-69,-1-4 0,-5 6 34,6 0 0,-7-4-161,1 4 1,2-4-191,-2-2 0,6-5 50,-6 0-443,7-8-618,-3 5 5,7-15 1,-2-2-1875,-3-7 2971,3 0 0,2-29 0,9-7 0</inkml:trace>
  <inkml:trace contextRef="#ctx0" brushRef="#br0" timeOffset="1383">1292 743 12070,'0'16'448,"0"0"1,0 2-130,0 4 1,0-2-96,0 7 1,-5-1-220,-1 7 0,-1-3-482,2-3 1,1 4-693,-6-4 1,4-4 788,-5-2 0,8-3 67,-3-2 1,3-5-964,-3 0 1276,5-7 0,-6-26 0,7-14 0</inkml:trace>
  <inkml:trace contextRef="#ctx0" brushRef="#br0" timeOffset="1683">1470 808 8382,'0'-9'1987,"-2"2"-1805,-3 7 1,1 1-210,-7 5 0,0-3 79,-5 8 1,0-2 132,0 2 0,0 3-162,0-3 0,1 3-255,5 2 0,-5-5 61,5 0 1,2-6-14,3 6 0,-2-6 24,1 6 264,1-7 153,5 10 1,2-7-44,3 4 0,4-2-239,7-4 0,1-1 132,-1 7 1,0-6-172,0 6 1,0-6 96,0 6 1,0-2 84,0 2-118,1 3 0,6-5 0,2 7 0</inkml:trace>
  <inkml:trace contextRef="#ctx0" brushRef="#br0" timeOffset="2168">2051 404 11257,'-7'9'446,"-2"11"-90,-7-4 0,-6 11-177,1 0 1,-8 9-88,2 1 1,4 8-57,1-2 0,4 2-268,2-2 0,7 2-71,4-7 1,5-1-410,5-4 1,4-8-208,7-4 0,2-5 378,4-5 0,-4-2-492,3-4 1033,4-3 0,15-23 0,10-15 0</inkml:trace>
  <inkml:trace contextRef="#ctx0" brushRef="#br0" timeOffset="2653">2212 679 7876,'11'0'607,"0"0"0,-6 0-164,6 0 0,-6 0-176,6 0 0,0 0-44,5 0 1,-2 1-1,-3 5 0,3-3-14,-3 8 1,-4 0 13,-1 5 0,1 2-479,-2 3 1,1-3-77,-6 4 1,-2 1-168,-4-1 1,-1-1 292,-3-5 0,-5 1 15,4-1 1,2-6-222,-1 1-248,6-7 1241,-10 3-290,12-7-95,-5 0 1,14-2-48,4-3 1,3-4 35,2-7 0,6-2 136,-1-4 0,3 4 54,-3-3 1,-3-2-176,4 1 1,-4 0-76,-2 6 1,0-3-19,0 2 0,-2-2 142,-3 8 321,3-3-508,-12 5 1,4 1-259,-12 8 1,3 8 155,-8 2 1,5 7-94,-4 4 1,4-3-9,-4 4 0,6 1-166,-1-2 0,3 1 15,2-6 1,0 0 73,0 0 0,0 0 8,0 1 1,2-1-388,3 0-480,4-7 1,7 3 172,0-6 904,0-1 0,44-48 0,9-11 0</inkml:trace>
  <inkml:trace contextRef="#ctx0" brushRef="#br0" timeOffset="2885">2842 388 9325,'14'2'1569,"-3"3"0,3 2-1102,-3 4 0,3 9 20,2-4 1,-5 11-218,0 0 0,0 5-53,5 6 0,-7-2-183,-4 7 0,2-6 75,-1 6 1,-1-7-342,-5 2 1,-2 0 161,-3-6 0,-4 4 0,-7-9 0,-6-4 70,1-1 0,-37-12 0,-3-3 0</inkml:trace>
  <inkml:trace contextRef="#ctx0" brushRef="#br0" timeOffset="3210">3487 630 10049,'22'0'-414,"-1"0"0,3 0 124,-3 0 1,4 0-133,8 0 0,-6 0 422,-1 0 0,1 0 0,6 0 0</inkml:trace>
  <inkml:trace contextRef="#ctx0" brushRef="#br0" timeOffset="3376">3423 775 8334,'9'0'890,"0"0"-879,-4 0 105,4 0 0,9 0-1787,4 0 1671,-4 0 0,27-5 0,12-4 0,0 0 0,1 0 0</inkml:trace>
  <inkml:trace contextRef="#ctx0" brushRef="#br0" timeOffset="3762">4117 582 9441,'7'-9'748,"-5"2"0,3 7-570,-10 0 0,3 7-79,-3 4 1,-4 3-101,-2 2 1,2 2-87,-2 4 1,6-5-150,-6 5 0,7 1 113,-1-1 0,3-1-30,2-5 0,0 6 24,0 0 1,2-6-36,3-6 1,4-1 302,8 2 1,-1 2-107,0-8 1,2 0 20,3-5 0,3-1-30,3-5 0,3-3 34,-3-7 0,-4 0 29,-1 0 1,-4-6 11,-2 1 0,-2-2 36,-3 1 0,-4 2-43,-7-7 0,0 0 84,0-5 1,-9 5 256,-7 0 0,-2 8-1107,-9-3 1,0 6 325,-5 5 1,0-1 347,-1 6 0,-13 44 0,-4 16 0</inkml:trace>
  <inkml:trace contextRef="#ctx0" brushRef="#br0" timeOffset="4637">4617 275 9465,'22'0'455,"-1"0"0,6-2-198,-5-3 1,5 3-80,-6-3 0,6 3-72,-5 2 1,4 0 29,-4 0 1,0 0 54,-6 0 0,0 0-74,0 0 0,-5 0 220,-1 0-198,-6 0 0,3 2-39,-7 3 0,0-1-73,0 6 0,0 1 166,0 5 0,-2 6-54,-3-1 0,1 8 101,-6-2 1,6 5-126,-1 6 1,-2-2-37,1 7 1,1 0 81,5 5 1,-2-5-9,-3 0 0,3-1 104,-4 1 0,5-4 157,1-7 1,-2 1-550,-4-1 0,5-5 119,-5 0 1,3-13-645,-3 2 537,5-10 1,-8 1 61,3-7-31,4 0 1,-12-2-164,3-3 0,2 1-419,-1-7 1,1 6-616,-2-6 1,-4 8 1288,5-3 0,-26-10 0,-7-2 0</inkml:trace>
  <inkml:trace contextRef="#ctx0" brushRef="#br0" timeOffset="5234">5586 1 11281,'-9'32'926,"3"0"1,3 10-448,-3 6 1,-1 20-229,-4 13 1,2-33 0,-1 2-443,2 1 0,0 1 0,-2-1 1,0 2 411,2 1 1,0-1 0,-1-2 0,0-1 256,-2 1 1,0 0 0,-7 44-79,-3-9 0,3-9 21,2-18 0,1-3-367,5-8 0,2-8 215,8-8 0,0-7-664,0-9-160,0-7-272,0-1 823,0-8-879,8 0-402,-7 0 114,7 0 0,-8-2-992,0-4 2163,7 5 0,-5-57 0,5-5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3:47.5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355 17 7824,'16'0'685,"-7"0"71,6 0-214,-13-7-7,5 5-100,-7-5-241,0 7 23,0 7 1,-7 2 0,-4 7 0,-5 2-188,-6 4 1,2-4-320,-6 3 1,-1 2-118,-6-1 0,1 5 209,0-6 0,5 3 0,0-3 0,7-5 82,-1 1 0,-3-1 5,3-6 1,5-2-122,5-3 299,7-3 222,-3-2 0,9 0 574,3 0 0,-1 0-440,7 0 0,0 0-99,5 0 0,2 0-194,3 0 1,-3 5 85,4 1 1,-5 6-19,0-1 0,-1 3-518,0 2 1,0 2-589,0 4 0,0-4 259,0 3 0,1-3-363,-1-2 0,-2 0 105,-3 1 1,1-7 905,-6 1 0,-8-14 0,-7 1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3:47.7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1 8749,'-9'0'2602,"2"0"-2144,7 0 0,0 2 195,0 3-253,0 4 0,7 7-236,4 0 0,4-5 26,1 0 1,2-1-245,3 7 0,-1-3 109,7-3 0,-6 3-1068,6-3 1,-7 1 161,1-1 851,-3 3 0,-2 3 0,1 8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3:50.7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1 194 7977,'1'-9'271,"5"3"109,-5-3 37,7 8 0,-7-12 283,5 8-234,-4-1-249,12 6 0,-5 0 0,7 0 0,-5 0 17,0 0 0,-1 8-1,7 2 1,-1 6-475,0 6 0,-5-2 150,-1 7 1,-6-1 98,1 7 0,2-1-12,-1 0 1,-1 1-809,-5-1 1,-5 0 258,-1 0 1,-4-1 112,4-4 0,-4-4 38,4-7 154,-6 0 443,10-7-182,-5-1 0,14-8 597,4 0 0,3-8-232,2-2 0,7-6 36,4-6 1,-2 2-89,2-7 1,-2 6 36,2-6 0,2 5-191,-7-4 1,1-1-97,-2-6 1,-8 6-199,3 1 1,-5-5 24,0-1 0,-4-4-241,-7 9 1,0-4 45,0-1 1,-7 2-92,-4 3 1,2 4-48,-2 6 1,0 7-873,-5-1 648,0 7 654,0-3 0,0 57 0,0 13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3:51.2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386 49 8002,'0'-16'972,"0"-1"-596,-7 8 1,3 2-182,-7 7 0,0 0-4,-5 0 1,-2 4-7,-3 7 0,-4 7-195,-8 14 1,1 7 77,0 4 0,0 4-304,-1 1 1,3 1 161,3-1 0,4 6-595,6 0 0,8-6 176,4-5 0,10-12-32,6 1 0,5-5 166,6 0 1,-2-9 358,7-7 0,64-37 0,-35 12 0,1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3:51.8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162 16 8004,'9'-2'1448,"-3"-3"-975,-5 3 0,-1-5-127,0 14 1,0 8-86,0 6 1,-7 8-38,-4-2 0,-3 9-52,-2 1 1,2 1-129,3-6 0,-4 0-393,5 1 1,-5-1 236,-1 0 1,5-1-775,1-4 0,6-4-573,-1-7-302,-4-7 1080,7-2 681,-5-7 0,7 0 0,29-43 0,6-11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3:52.0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275 17 9937,'0'-9'1345,"0"2"-1388,-7 7 1,-2 2 210,-7 3 1,-2-1 52,-4 6 1,3 1-583,-8 5 0,7 0 166,-2 0 0,-1 1-373,2-1 0,-1-5 299,6-1 0,5-1 235,0 2 0,8 3-102,-3-3 84,5 3 0,8 3 44,4-1 0,3-2 121,2-3 0,6 3 38,-1-3 0,6-2 77,-5 2 0,4-1 44,-4 7 0,-1-7 231,-4 1 0,-1-6-1104,0 6 0,0-5 2133,0 4 1,-5-6-1533,0 1 0,-22-10 0,0-4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2:54.2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86 0 15820,'0'19'463,"0"4"0,0 5-273,0 12 1,0 0-85,0 12 0,-5-5 51,-1 10 1,-2-2-174,3 2 1,3-5-121,-4-1 0,4-9 65,2-14 0,0-3-1080,0-8 558,0 0-1417,0-7 1041,0-10 969,-8-10 0,-9-30 0,-9-5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3:54.8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113 42 7990,'7'-9'0,"-5"0"225,4 3 1,-3 5 993,3-5-219,-5-3-631,14 8 0,-6 2-134,7 15 0,0 8 59,0 8 0,6 8 119,-1 3 0,-1 9-345,-9 1 1,1 8-208,-6-1 0,-1 2-351,-5 3 1,-14-1 489,-8 1 0,-31-15 0,-16 0 0,-5 5 0,-1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4:03.326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 65 20919,'0'-9'-6306,"1"2"5110,5 7 1592,-4-7 1,6 5 1116,-2-3-1366,-4 3 1,7 2 139,-4 0 0,-3-2-123,3-3-584,4 3 1050,0-5 1,7 7-91,0 0 0,1 0-315,-1 0 0,2 0-322,3 0 0,4 0 359,8 0 1,-1-6-130,0 1 0,8 0 81,3 5 1,3 0 29,3 0 1,-1 0-223,0 0 1,-4 0-4,-1 0 0,0 0-59,5 0 0,-7 0 30,-3 0 1,-9 0-3,-2 0 1,-1 0-83,7 0 0,-3 0 57,-3 0 0,4 5-74,-4 0 0,3 1 58,2-6 0,1 0 47,-1 0 0,0 0 5,0 0 1,6 0 16,0 0 1,5 0 4,-6 0 1,3 0 3,-2 0 0,-3 0-17,8 0 1,-12 0 103,1 0 1,-3 0-88,3 0 1,-5 0-16,0 0 1,-2 1-172,2 5 0,2-4 56,-8 3 0,3-3 47,-3-2 0,4 0 32,7 0 0,-5 0-5,0 0 1,2 0 50,9 0 1,-4 0-41,3 0 0,-1 2-11,2 3 1,-2-3 57,7 3 1,-7-3 141,1-2 1,-3 0-136,-1 0 1,-1 0-24,0 0 1,1 0-12,-1 0 1,0 5-96,0 1 0,-3-1 64,3-5 0,-8 0 114,8 0 1,-9 0 13,4 0 1,-5 0-63,5 0 0,-6 0-35,6 0 0,0 0 10,5 0 0,-3 0 0,3 0 0,-9 0 90,10 0 1,-5 0-49,5 0 1,-1 0-46,0 0 1,1 0 2,-1 0 0,0 0-28,0 0 0,3 0 26,2 0 0,-3 0 3,4 0 1,-9 0-2,-2 0 1,-6 0 0,6 0 1,-2 0-1,2 0 0,3 0 1,-3 0 0,-2 0 6,2 0 1,-2 0-5,2 0 1,2 0-2,-7 0 1,6 0-3,-1 0 1,-2 0-2,2 0 1,0 0 17,5 0 1,1 0 1,-1 0 0,0 0-15,0 0 1,-5 0 2,0 0 1,0 0 34,5 0 1,-5 0 9,0 0 0,-5 0-38,5 0 1,-6 0 9,6 0 0,-2 0-47,2 0 1,2 0 19,-8 0 1,8-2 36,-2-3 0,-2 3 1,2-3 1,-2 3-28,2 2 0,3 0-22,-3 0 0,4 0 9,1 0 0,2 0 0,4 0 0,-2 0 2,7 0 0,-7-5 19,1-1 1,3 1-6,-3 5 1,8 0-29,-2 0 0,-3 0 2,-3 0 0,3 0 20,-2 0 1,6 0 2,-1 0 1,-1 0 3,1 0 0,-6 0-4,6 0 0,-5 0-16,5 0 0,-7 0 12,2 0 1,-4 0 10,-2 0 1,0 0 2,1 0 0,-1 0 1,0 0 0,0 0 1,1 0 0,1 0-35,3 0 1,-1 0 14,7 0 1,-5 0-28,5 0 1,-2 0 29,2 0 1,2 0 6,-7 0 0,1 0-5,-1 0 0,-4 0 2,4 0 0,-4 0 23,-2 0 0,-7 0 6,-3 0 1,-4 0 46,-2 0 0,0 0 8,0 0 1,-5 0 14,0 0 1,-6 0-65,6 0 0,-8-2-257,3-3-408,-5 3 10,-1-5-890,0 7 1564,0 0-72,-7 0 1,-36 0-1,-16 0 1,-7 0-1,-1 0 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6:14.8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36 378 10462,'2'10'79,"4"-4"0,-2-4-157,8-2 0,0 0 102,6 0 1,-6 0-81,0 0 1,0 0 136,6 0 1,-2-2-13,-4-4 0,2 2-135,-8-8 1,6 6-3,-6-6-43,0 0 1,-6-6 83,0 0 3,0 8 1,-8 2 34,-4 8 1,0 0-18,-6 0 0,4 2-309,-10 4 1,4 4 76,2 8 0,0 8 33,0 4 1,0-2 85,0 2 1,8 0-88,4 6 0,4 0 43,2 0 1,2-6-12,4 0 1,4-9-47,8 3 1,8-10-188,4-2 1,4-8 406,2 2 0,32-36 0,8-10 0</inkml:trace>
  <inkml:trace contextRef="#ctx0" brushRef="#br0" timeOffset="469">575 324 8361,'2'10'838,"4"-4"-691,-4-4 1,8-2-15,-4 0 1,-2 0-127,8 0 1,-6-2 113,6-4 1,-6 2-109,6-8 1,-6 6-30,6-6 68,0 0 0,4-6-12,-4 0 1,2 0 46,-8 0 0,2 0-1,-2 0 1,-4 0 24,4 0 1,-4 0 116,-2 0-49,0 8-86,0 2 1,-2 8 75,-4 0 0,2 10 93,-8 8 1,8 2 207,-2 10 1,-2 6-102,2 6 0,0 8 69,6-2 0,0 12 85,0 6 0,-2 12 266,-4 6 1,4 1-568,-4-1 0,-2 2 20,2-8 1,-8 6-441,2-6 1,-4-10 83,-2-15 1,6-7-62,0-10 0,2-8-834,-2-4-246,-4-12 1,6-4 611,-8-8 0,6 0 116,0 0 1,0-2-2428,-6-4 2954,0-4 0,14-38 0,6-18 0,-1-2 0,0-1 0</inkml:trace>
  <inkml:trace contextRef="#ctx0" brushRef="#br0" timeOffset="909">970 414 8035,'10'0'472,"0"0"-118,-4 0 1,-2 0 242,8 0 1,0-8-499,6-4 0,0-4 80,0-2 1,0 0-143,0 0 0,-6 0-31,0 0 0,0-2-184,6-4 0,-6 4 57,0-4 0,-8 2-267,2-2 187,-4 4 249,-2-6 234,0 8-260,0 8 1,-8 10 180,-4 12 1,2 12 118,-2 6 1,6 6 226,-6 6 0,6-2-11,-6 8 0,6 6 292,-6 6 1,6 8-386,-6-2 1,2 6-353,-2 5 0,-2-3 473,8 4 0,-6-12-365,6-6 1,0-12-488,6-6 0,-6-6-530,0-6-1118,0-4-26,6-16 275,0-2 0,-6-10 646,0-4 1112,-8-4 1,-4-40-1,-9-8 1</inkml:trace>
  <inkml:trace contextRef="#ctx0" brushRef="#br0" timeOffset="1150">647 558 8047,'-10'0'1971,"2"0"-1801,8 0 1,2 0-141,4 0 0,4-6 59,8 0 1,8 0-245,4 6 1,6 0-105,6 0 1,6-6-465,12 0 1,-5-2-62,5 2 1,-2 2 395,2-8 1,-4 6 387,4-6 0,-12 0 0,-12-22 0,-10-4 0</inkml:trace>
  <inkml:trace contextRef="#ctx0" brushRef="#br0" timeOffset="1350">1402 396 10322,'-10'-10'3247,"2"2"-2513,8 8-423,0 0 0,0 8-128,0 4 1,0 4-116,0 2 0,0 0-289,0 0 0,0 6 231,0 0 0,0 6-388,0-6 0,0 0-231,0-6 1,2 0-482,4-1 1,2 1 222,4 0 1,4-8-246,-4-4 0,4-4 1112,2-2 0,16-38 0,5-19 0,5-3 0,0 0 0</inkml:trace>
  <inkml:trace contextRef="#ctx0" brushRef="#br0" timeOffset="1626">1438 90 8047,'-18'-8'2260,"8"6"-2019,-6-6 0,14 10-70,-4 4 207,4-4-370,2 14 1,2-8 63,4 4 1,-2-4 55,8-8 0,-6 6-107,6 0-65,0 0 0,6-8 54,0-4 1,-6 2-65,0-8 1,-8 6 13,2-6 0,2 6 91,-2-6 0,-1 0-379,-5-5 1,0 5-687,0 0-697,0 8 1711,-7-4 0,-43 63 0,-18 15 0</inkml:trace>
  <inkml:trace contextRef="#ctx0" brushRef="#br0" timeOffset="2191">1887 414 8045,'0'-10'1023,"0"-6"1,0 12 241,0-8-522,0 8-262,0-4-409,0 8-26,-8 0 0,0 2-122,-4 4 1,-4 6 43,4 12 1,4-4-302,2 4 0,-2 2 167,2-2 1,0 6-21,6-6 0,0 0-19,0-6 1,2 0 14,4 0 1,4-3-134,8-3 1,0-4 213,0-8 0,0 0 335,0 0 1,2-2-95,4-4 0,-4-6 110,4-11 0,2 1-135,-2-8 0,0 6-24,-6-6 1,-2 8 124,-5-2 1,3 4-30,-8 2 0,0 0 181,-6 0 352,0 8 183,0 2-851,0 24 0,0-4-432,0 12 1,0-2 218,0 2 0,0-2 123,0 8 1,0-8-170,0 2 0,2-4 29,4-2 1,-2 0-124,8-1 1,-2-5-245,2 0 1,4-8-400,-4 2 0,-2-4 229,2-2 723,0 0 0,14-40 0,2-9 0</inkml:trace>
  <inkml:trace contextRef="#ctx0" brushRef="#br0" timeOffset="2458">2156 37 7914,'-8'10'199,"4"-2"1108,-8-8-931,8 7 0,-6-3 98,4 8-434,4-8 259,-6 12-322,8-14 1,2 12 8,4-8 1,-2 0-29,8-6 230,0 0-293,6 0 101,0-8-116,0-2 0,-2-8 157,-4 0 0,-4 6-36,-8 1-116,0-1 1,0 0-630,0 0-1010,0 8 1226,0-4 528,0 8 0,-32 71 0,-8 19 0</inkml:trace>
  <inkml:trace contextRef="#ctx0" brushRef="#br0" timeOffset="3141">2534 450 8017,'0'12'-1328,"0"0"2452,0-8-862,0 12 1,2-14-288,4 4 1,-4-2 394,4 2 0,-4-4-137,6 6-103,2-8 1,8-2-93,0-4 0,-6 2 85,0-8 0,0 2-88,6-2 0,-6-4 94,-1 4 0,-5-4-27,6-2 1,-8 0-260,2 0 0,-4 6-19,-2 0 208,0 0-32,0-6 1,-2 8-4,-4 4 0,-4 4 14,-7 2 0,-1 2-9,0 4 0,0 6 23,0 12 0,0-2-1,0 8 1,2-8-212,4 2 0,-2 4 18,8 2 1,0-2-148,6 2 1,2-8-20,4 2 1,4-4-50,8-3 0,2-1 110,4-4 0,4 2-15,8-8 0,-7 0 289,1-6 0,40-56 0,-27 22 0,0-1 0</inkml:trace>
  <inkml:trace contextRef="#ctx0" brushRef="#br0" timeOffset="3733">3037 360 12087,'-10'8'428,"4"4"1,4 4-437,2 2 0,0 0-348,0 0 0,0 6 268,0 0 0,0 6-366,0-6 0,0 0 174,0-6 1,0 0 35,0 0 1,0-7 110,0 1 1,2-8 332,4 2-176,-4-4 0,14-10 207,-4-4 0,-2-5-75,2-7 0,0 2-57,6-8 1,2 0 4,4-6 1,-4 6-62,4 0 1,-4 8-150,-2-2 0,0 6 65,-1 6 0,-5-2-131,0 8 234,-8 0 0,6 8 203,-4 4 0,-4 4-156,4 8 1,-4 6-18,-2 0 1,0 2-310,0-2 1,0-2 6,0 8 0,0-8 131,0 2 1,6-4 0,0-2 0,6 0-106,-6 0 1,8-9 93,-2-3 0,4 2 5,2-2 1,-6 0 218,0-6 0,0-8-51,6-4 1,0-3 137,0-3 0,0-6 80,0 0 0,0-8 167,0 2 1,2-4-241,4-2 0,-4 0-228,4 0 0,-4 0 132,-2 0 0,-8 0 109,-4 0 25,4 8-147,-8 2 0,4 16 322,-12 4 0,4 12-212,-4 6 0,2 4-296,-2 2 0,4 8 218,-4 4 0,2-2-162,-2 2 0,4-2-64,-4 2 0,4 4-204,2-4 1,0-2 66,0 2 1,6-8 144,0 2 0,6-4 45,-6-2 0,8 0-213,-2 0 0,4-8-323,2-4 1,0-4 298,0-2 0,-6 0 45,0 0 0,-1-2 214,7-4 0,16-36 0,4-16 0</inkml:trace>
  <inkml:trace contextRef="#ctx0" brushRef="#br0" timeOffset="3924">3666 306 11133,'18'0'-1655,"0"0"1028,0 0 627,8 8 0,36-12 0,15-6 0,11 4 0,0 0 0</inkml:trace>
  <inkml:trace contextRef="#ctx0" brushRef="#br0" timeOffset="4308">4420 180 8026,'0'-18'497,"0"0"0,0 0 231,0 0-23,8 0 202,-6 0-368,14 1-270,-6-1 1,8 8-30,0 4 1,-6 4-1,0 2 1,0 0-83,6 0 1,-2 8 79,-4 4 1,2 4-67,-8 1 1,0 3-27,-6 4 0,0-4-177,0 4 1,0 4 62,0 2 1,-6-4-82,0-2 0,-8 2-137,2-2 0,-4 0-308,-2-6 1,0 4-119,0-4 0,6 4 254,0-10 1,6 4-2550,-6 2 1574,8 0 1333,-4 0 0,32 0 0,6 0 0</inkml:trace>
  <inkml:trace contextRef="#ctx0" brushRef="#br0" timeOffset="4599">4438 881 8026,'-10'0'2294,"0"0"-397,5 0-775,3 0-211,-6 0-514,8 0-374,0 8 41,0 2 1,8 8-149,3 0 0,-1-6 258,2 0 0,0-6-261,6 6 1,-6-8-580,0 2 1,0-4-16,6-2 465,0 0 1,0 0 131,0 0 0,-8-2 247,-4-4-219,-4-4 1,-2-8 5,0 0-394,0 0 0,-8 8 37,-4 4 407,-4 4 0,-58 34 0,-13 8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6:11.6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0 324 9202,'0'-10'2020,"0"-6"-1597,0 14-547,0-6 165,0 8 1,0 2-101,0 4 1,0 4-93,0 8 1,0 2-10,0 4 0,0 4 10,0 8 1,0 0-115,0 0 1,0-6 110,0 0 0,2 0 15,4 6 0,-4-8 73,4-4 0,-2-4-39,2-3 0,-2-7 256,8-4 1,-6-4 30,6-2 1,0-2 61,6-4 0,-6-10-128,0-7 0,0-9-29,6 2 0,0-4-219,0-2 0,0 0 131,0 0 1,0 2-158,0 4 0,-2 4 75,-4 8 0,2 6-59,-8 0 90,8 8 0,-6-2 28,4 12 0,-2 4-9,-4 8 1,-4 2 17,4 4 0,2-2 68,-2 8 1,6-2-61,-6 2 1,8 4-9,-2-4 1,4-2-7,2 2 0,0-8-8,0 2 1,0-7 63,0-5 0,0 2 129,-1-8 1,1 0-44,0-6 1,0-2 201,0-4 0,0 0-186,0-12 1,-6 4-6,0-9 1,-6-3 195,6 2 0,-6-8-182,6 2 1,-8-4-312,2-2 0,-4 0 43,-2 0 0,0 6-183,0 0 0,0 8 171,0-2 0,0 4 58,0 2 0,-2 2-506,-4 4 87,4 4 494,-6 16 0,0 42 0,-2 18 0</inkml:trace>
  <inkml:trace contextRef="#ctx0" brushRef="#br0" timeOffset="548">989 288 8671,'0'-10'1973,"0"2"-1561,0 8-390,0 8 0,0 4 7,0 12 1,0-2-136,0 8 0,0-6 138,0 6 0,0 0-103,0 6 1,0 0-48,0 0 1,0-6-81,0 0 0,0-2-1,0 2 0,0-10 39,0-8 32,0-1 250,0-1 0,0-4 282,0-12 1,6-6-220,0-11 0,8 1-99,-2-8 1,-2 0-69,2-6 0,0 6 1,6 0 1,0 8 81,0-2 0,-2 4-31,-5 2 0,5 6-519,-4 0 205,4 8 1,0-2 37,-4 12 1,2 4 133,-8 8 0,6 0 12,-6 0 0,0 6 7,-6 0 1,2 6 10,4-6 0,-4 2 41,4-2 0,2-4-32,-2 4-870,8-4 0,-6-2 269,4-1 0,4-7-138,-4-4 772,4-4 0,18-18 0,4-3 0</inkml:trace>
  <inkml:trace contextRef="#ctx0" brushRef="#br0" timeOffset="1050">1708 486 8105,'0'-10'-222,"0"0"-331,0 4 915,0 4 1,0-8 1734,0 4-1336,0 4-559,0-6 1,0 6-337,0-4 208,-8 4-456,-2-6 273,-8 16 1,0 2-228,0 8 0,6 0 74,0 0 1,6 0-33,-6 0 1,8 2-19,-2 4 0,2-4-81,-2 4 1,4-4 38,-4-2 0,6-2-66,6-4 427,-4 4 0,14-8-114,-4 3 1,-2-3 119,2-8 1,0-2 82,6-4 0,-6-3 208,0-9 0,0 0-2,6 0 1,-7-2 135,1-4 0,-6 4 149,6-4-382,-8 4 0,6 4 240,-4 4 577,-4-4 471,6 14-1309,-8-6 1,0 16-486,0 4 1,0 4 84,0 2 0,0 0-159,0 0 1,0 2 168,0 4 0,0-4-5,0 4 0,2-6-23,4-6 1,-2 3 101,8-3 1,-6-2 3,6 2 1,0-8-457,6 2-2,0-4 1,0-4 270,0-4 1,0 2 106,0-8 1,0-2 207,0-9 0,-6 1 0,0-8 0,0 0 0,14-54 0,2-12 0</inkml:trace>
  <inkml:trace contextRef="#ctx0" brushRef="#br0" timeOffset="1264">2067 324 8105,'0'-10'3669,"0"-6"-2635,0 14-106,0-6-608,0 8 1,-6 2-1,0 4 0,0 4-166,6 8 1,0 0-140,0 0 1,0 6-6,0 0 0,0 8-193,0-2 1,0-2-685,0 2 1,0 0 366,0 6 1,2-6-87,4 0 0,-2-6 8,8 6 0,0-9-125,6 3 1,0-10 170,0-2 1,0-8-4,0 2 0,2-4 50,4-2 485,-4 0 0,14-56 0,-7-13 0</inkml:trace>
  <inkml:trace contextRef="#ctx0" brushRef="#br0" timeOffset="1456">1977 450 7751,'0'-10'0,"0"2"521,8 8 1,8 0 1687,8 0-2209,8 0 0,44-10 0,20-4 0,-25 4 0,1 0 0,0 0 0</inkml:trace>
  <inkml:trace contextRef="#ctx0" brushRef="#br0" timeOffset="2250">3001 612 8429,'0'-10'1285,"0"2"-970,0 8-267,0 0-25,0 8 0,0-4-202,0 8 0,0 0-220,0 6 1,6 0-77,0 0 282,8 0 0,-4-1 123,8 1 1,-2-6 38,-4 0 1,4-8 51,-4 2 0,4-4 210,2-2 1,0-2-94,0-4 1,0-4 110,0-8 1,0-2-104,0-3 0,0-3-43,0-4 1,-6-4 32,0 4 0,0 2 9,6-2 0,-8 8-16,-4-2 1,-4 10-64,-2 2 8,0 8-80,0-4 0,0 16-140,0 4 0,0 4 159,0 2 1,0 6-35,0 0 1,0 6-370,0-6 1,0 0 153,0-6 1,0 6-7,0 0 0,0-6 113,0-6 1,8-1 15,4 7 0,-2-8 205,2-4 0,0-4 329,6-2 1,-1 0-237,1 0 0,0-8-109,0-4 0,0-4 133,0-1 0,2-7-102,4 0 0,-4-6-180,4 6 1,-4-8 47,-2 2 0,-2 2-154,-4-2 1,2 8 113,-8-2 1,0 10-27,-6 2-26,0 8 75,0-4 0,0 10-196,0 4 0,0-2 132,0 8 1,0 0 66,0 6 0,2 0 100,4 0 0,-2 0 198,8 0 0,0-6 10,6 0 1,2 0 308,4 6 0,-10 0-187,4 0 1,-4 0-54,4 0 1,-8-6-228,-4 0 0,-4 0-10,-2 6-495,0-1 107,0 1 0,-8-2-307,-4-4 1,-10 2-8,-2-8 1,0 0-411,6-6 0,-6 0-35,0 0 1046,0 0 0,-26-32 0,-8-8 0</inkml:trace>
  <inkml:trace contextRef="#ctx0" brushRef="#br0" timeOffset="2549">3415 73 8034,'-10'0'350,"-6"8"0,14-4-138,-4 8 1,4-6 96,2 6-117,0 0 0,2 3 3,4-3 0,-2 2 118,8-8-131,0 0 0,6-6-110,-1 0 1,1 0-7,0 0 1,-6-6-47,0 0 1,-6-8 36,6 2 1,-8-3-193,2-3 78,-4 0 0,-2 0-146,0 0 1,-2 2 130,-4 4 0,-4-2-8,-8 8 80,0 0 0,-31 62 0,-9 14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0:56.1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474 136 7763,'0'-17'5,"0"0"1,-2 2 92,-4 4 1,4-4 123,-3 4 1,1 1-26,-2-1 1,2 5-29,-7-5 0,6 7-12,-7-1 0,1 3 13,-6 2 0,-2 7-5,-4 5 1,3 4-159,-8 7 1,-3 9 87,-8 8 0,3 12-141,-4-1 1,5 12 42,1-1 1,7-2 1,5 2 0,5-7 73,5 1 0,7-10-53,10-7 0,5-5-30,7-6 0,5-5-23,1-12 1,7-3-476,-2-8 1,10-2 177,2-4 1,-1-3-386,-5-8 0,0 0 259,0 0 0,-2-2 457,-4-3 0,4 1 0,-3-7 0,-5 7 0,-1-2 0,1-1 0,-1 1 0,-2 0 0,-10 7 0,2-1 0,-7 0 0,7 0 0,-11 5 91,3 1 255,-3 7 0,-4-3 905,-3 7-160,3 0-505,-13 0 1,11 5-84,-7 1-281,7 7 1,-5-3-248,3 7 1,4 0 98,-4 0 1,5 5-45,1 1 1,0-1 24,0-5 1,0 6-450,0 0 0,0 5 36,0-6 1,7 1-48,4-6 0,4 0 192,2 0 0,0-8 1,0-3 1,6 2 233,0-3 0,5-1-128,-6-10 1,7-3 135,-7-8 1,1 0-101,-6 0 1,0-2 168,0-3 0,-2-3 61,-4-3 0,-1-2 135,-5 7 1,-3-7-147,4 2 0,-12-3 32,-5 3 0,-4 2-181,-2 3 0,-2 10 96,-4-4 1,-1 6-214,-4-1 1,-3 5-66,9 7 1,-6 7-527,5 5 0,-5 3 708,5 2 0,16 68 0,7-35 0,1 1 0</inkml:trace>
  <inkml:trace contextRef="#ctx0" brushRef="#br0" timeOffset="782">1152 425 7021,'8'-10'1053,"-5"1"-797,9 3 1,-7 4-223,7-3 1,-7 3-24,7 2 0,-7 0 88,7 0 1,-7 7-86,7 5 0,-9 3 119,3 2 1,-4 5-223,-2 1 0,0 5-9,0-5 1,0 5-109,0-5 0,0 5 96,0-5 0,-2 5 39,-4-6 0,5 1 171,-5-6 0,-2-6-143,3 1 392,-1-9-231,6 5 0,0-10 122,0-4 0,0-3-69,0-8 0,8-2-128,3-3 1,6 1 82,5-7 0,-3-1 12,4-5 1,1 2-487,-1 4 0,5 2 119,-5 3 0,1 6-194,-1 0 1,-4 2 141,3 9 0,-8 1 265,-3 5 0,-2 2 64,3 3 0,-3 5 172,-3 7 0,-4 5-93,3 1 1,-3 1 66,-2-1 1,0-4-60,0 3 1,-2 3-50,-3-2 1,3-1-102,-4-5 1,2-6 151,-1 1-273,3-1 265,-6-2 217,8-1-284,0-8 1,0-2 22,0-4 0,0-3-76,0-8 0,6 0 67,0 0 1,7 0-255,-2 0 1,6-5 77,6-1 1,-3-5-178,9 5 0,-1-5 76,6 5 1,-6 3 21,0 8 1,-7-1 101,2 7 1,-4 1 231,-2 5 0,-1 0 42,1 0 0,-7 7-80,-4 5 1,1 8 205,-1 3 0,-1 0-68,-5-7 1,0 7-52,0 0 1,0 1-154,0-1-282,0-4 1,0 5-31,0-7 1,0 0-925,0 0-168,0-8 1353,0 7 0,8-30 0,1 3 0</inkml:trace>
  <inkml:trace contextRef="#ctx0" brushRef="#br0" timeOffset="1108">2221 391 12783,'0'17'1201,"0"3"-732,0 9 1,-2 8-122,-4 20 0,-3 11 191,-8 11 1,-2 11-571,-4 6 1,14-46 0,-1 0 150,-1 1 0,0 0 1,-8 47-86,2-7 0,0-16-132,0-18 1,8-9-12,3-8 1,4-2-407,2-16-824,0-7-202,-7-7 1,5-16 15,-4-3 1,-1-4 1152,1-2 0,-5-2 371,5-3 0,2-27 0,2-12 0,2-7 0,0-1 0</inkml:trace>
  <inkml:trace contextRef="#ctx0" brushRef="#br0" timeOffset="1332">2204 425 7924,'11'-6'565,"0"0"-345,1-7 0,10 11 235,1-3 1,7-3-32,-2 2 0,6 3-32,6 8 0,-4 5-239,3 7 0,-11 0-114,-5 0 0,-6 7 97,-6 4 0,-3-1-71,-8 1 0,0-7-28,0 1 1,-13-3-300,-4-2 0,-12 0-478,1 0 0,-4-6 353,-2 1 0,0-8-1462,0 1 1849,0-3 0,-7-17 0,-2-4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0:54.5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86 391 7918,'-12'0'-472,"1"0"788,7 0 0,-5 0-20,3 0 1,4 7-279,-3 5 1,1 3 0,-2 2 0,4 7-119,-3 4 1,3 4 201,2 2 0,0 0 0,0 0 1,0-5-136,0-1 1,7-7-219,5 1 1,3-5 200,2-6 0,1-3 44,5-8 1,-4 0 234,4 0 0,1-8-52,-1-3 0,-1-6-78,-5-5 1,4 1 1,-4-7 0,4 5-13,-10-5 0,-3 1 13,-3-1 0,-3-4-16,-2 4 1,0-2-125,0 1 1,-7-1 87,-5 7 0,-3 1-171,-2 5 1,-5 7-24,-1 5 1,-7 3-538,2 2 1,1 2 195,-1 3 486,0 12 0,-14 48 0,-1 16 0</inkml:trace>
  <inkml:trace contextRef="#ctx0" brushRef="#br0" timeOffset="476">713 340 7943,'2'-10'729,"4"5"0,-3-3-237,9 3 0,-7-9-224,7 3 1,-1 2-75,6-3 1,0 1-69,0-6 0,0 0-94,0 0 0,0-5 102,0-1 0,-2 0-257,-4 6 1,2 0 46,-7 1 0,0-1-22,-6 0 1,0 0 77,0 0 1,-2 7 42,-4 5 1,-3 3 30,-8 2 0,0 3-2,0 9 0,0 1 226,0 15 0,0 8-61,0 9 1,0 6 308,0 6 1,2 5-142,4 11 0,-3 5 232,9 6 0,-7 14-318,9-47 1,1 0 0,-2 2 0,0 0 45,1-2 0,1-1 0,0 50-122,-4-4 1,-1-5-185,1-12 0,-5-7-408,5-16 0,-7-3 299,1-19 1,3 2 345,-2-14-658,-1-7 1,-5-7-1940,0-8 0,1 0 1172,-1 0 1,-6-8 725,0-3 0,-1-10-250,1-1 673,-3-8 0,1-29 0,1-14 0,-3-10 0,1 0 0</inkml:trace>
  <inkml:trace contextRef="#ctx0" brushRef="#br0" timeOffset="642">391 611 11847,'17'0'-867,"0"0"0,11-2 286,12-3 581,11-5 0,25-11 0,13-5 0,7-1 0,-1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0:52.5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440 137 7875,'0'-12'107,"0"1"539,0 7-177,0-11-235,0 6 1,0-8 32,0 0 1,0 5 88,0 1 0,0 5-129,0-5 0,-2 7 0,-4-1 1,-3 3-200,-8 2 1,-6 2 34,0 3 0,-9 9 11,-2 14 0,0 8 67,-5 15 1,-3 9-33,3 8 0,-1 7-267,6 10 0,8 0 222,3-1 0,12-14 22,5-8 0,8-11 64,10-11 1,1-4-933,15-19 1,2 1 370,10-12 1,-3-2-234,9-10 0,-3-3 95,2-8 0,2 0-108,-7 0 0,0-6 657,-7 1 0,-4-3 0,-1 3 0,2-7 0,2-3 0</inkml:trace>
  <inkml:trace contextRef="#ctx0" brushRef="#br0" timeOffset="417">745 476 8619,'0'-10'2394,"-2"3"-2249,-4 7-358,4 0 219,-5 7 1,1 5-244,1 10 1,-3-1 161,2 7 0,4-5-176,-3 5 1,3-1 10,2 1 0,0 2-38,0-7 0,2-1 34,3-5 216,5 0 1,12-2 277,1-4 1,2-3-80,-3-8 1,-1-8 23,7-3 1,-5-6-73,5-5 1,-7 1 36,1-7 1,-3 1-26,-2-1 0,-7-4 76,-5 4 1,3 1-170,-2-1 1,-3 0-21,-8-6 0,-7 7-331,-10 5 0,1 5 155,-7 6 0,-1-3-709,-4 9 0,-1-1 87,0 6 776,0 8 0,-8 46 0,-1 20 0</inkml:trace>
  <inkml:trace contextRef="#ctx0" brushRef="#br0" timeOffset="867">1372 442 7980,'8'-10'555,"-6"1"-321,3 3 0,-3 3 217,-2-9 0,0 7 278,0-7-90,0 9-308,0-5-302,0 0 0,-7 7 72,-5-5 0,3 10-209,-2 1 0,-2 9 74,-10-3 1,10 4-250,-4 2 0,4 5 67,-4 1 1,7 0 101,5-6 0,3 0 71,2 0 0,0 0 138,0 0 1,7-1 268,5 1 0,3 0-136,2 0 0,-1 0 109,1 0 0,0 0-301,0 0 0,0 0 80,0 0 1,-7-6-126,-5 1 0,3-1 143,-2 6 1,-1-6-303,-5 1 1,-7-9-15,-5 3 1,-3 2-105,-2-3 1,-2 1 59,-3-6 0,1 0-80,-7 0 1,2-6-324,-3 1 1,-1-7 234,7 7 1,-5-9-194,6 3 1,1 2-99,10-3 685,-5 9 0,37-28 0,0 3 0</inkml:trace>
  <inkml:trace contextRef="#ctx0" brushRef="#br0" timeOffset="1216">1779 289 8195,'8'-9'3987,"-6"-6"-3208,5 13-311,-7-6-293,0 8 1,0 2 15,0 4 0,0 3-87,0 8 1,-2 8 129,-3 3 0,-5 4 0,-7 2 0,6 5-401,0 1 0,0 5 44,-6-5 1,1 5-802,5-5 1,-2-1 247,7-5 0,1-7-735,5-5 1007,0 5 0,9-10 4,8-1 1,2-6 72,9-10 1,0 0-35,6 0 1,0-8-174,0-3 1,-2-4 533,-4-2 0,5-23 0,-7-5 0</inkml:trace>
  <inkml:trace contextRef="#ctx0" brushRef="#br0" timeOffset="1408">1678 510 12077,'3'-10'-434,"9"5"1,1-3-1184,15 2 1617,0 1 0,41-9 0,17-2 0,6-3 0,1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1:02.1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69 493 8242,'0'-10'1982,"0"-5"-1230,0 13-286,0-5-307,0-1 181,0 6-280,0-5 0,0 9-224,0 3 0,-2 5 139,-4 7 1,4 0-92,-3 0 1,-3 5 69,3 1 0,-7 7-254,7-2 1,-3 3 5,2-3 1,5-2-69,-5-3 1,4-4 55,2 3 0,0-3 101,0-2 0,8-2 127,3-4 1,4-3-70,2-8 1,7 0 18,5 0 0,-3-8 6,2-3 0,-1-4 68,1-2 1,4-5 27,-4-1 0,-3-2 145,-3 3 1,3 3-90,-3-4 0,1-1 165,-6 1 0,0 1 210,0 5 0,-6 0 45,1 0 271,-9 0-169,5 7 694,-8 3-879,0 7 0,-2 0-142,-4 0 0,4 2-119,-3 3 0,-3-1-215,3 7 1,-3 1-91,2 5 1,5 0 150,-5 0 0,2 0-144,-2 0 0,5-1 47,-5 1 1,4 2-252,2 4 1,0-4 142,0 3 1,0-8 94,0-3 0,2 0-252,4 6 1,3-6-329,8 1 1,0-8-57,0 1 0,7-3 794,5-2 0,33-38 0,9-9 0</inkml:trace>
  <inkml:trace contextRef="#ctx0" brushRef="#br0" timeOffset="350">815 272 8069,'0'-9'2152,"0"1"-481,0 1-472,0 5-32,0-13-628,0 13-136,8-6-304,-6 8 1,5 2 143,-7 4 1,0 5-178,0 12 1,-2-2 117,-3 7 1,1 6-384,-8 5 0,3 3-75,-2-3 1,-2-3-147,7 4 0,-5-4 95,5-2 1,0-1-224,6 1 1,0-7-274,0-5 494,0-3 1,8-4-233,3-3 0,6-5 126,6-7 1,-3 0-368,9 0 0,-3-6 25,2 1 775,4-8 0,25-34 0,14-18 0</inkml:trace>
  <inkml:trace contextRef="#ctx0" brushRef="#br0" timeOffset="533">764 476 8069,'-9'0'1988,"-6"0"-1172,13-8-902,-6 6 0,10-5-475,4 7 0,5 0-217,12 0 1,5 0 777,12 0 0,40-3 0,19-2 0,-26 2 0,1 0 0,-1 0 0</inkml:trace>
  <inkml:trace contextRef="#ctx0" brushRef="#br0" timeOffset="1158">1595 595 7691,'0'-12'-372,"0"1"1,0 5 934,0-5 1,0 5-16,0-5 1,0 5-160,0-5 0,0 5-7,0-5 0,0 5-139,0-5 0,0 5-93,0-5 0,-2 6 5,-3-7 0,1 8-134,-7-1 1,5 3 90,-5 2 1,-1 0-102,-5 0 0,0 6-369,1-1 1,-1 14 207,0-2 0,-4 6-282,4-1 1,-4 3 186,10 3 0,-2 4-175,1-4 0,-1 2 97,8-1 1,-1-5 22,6-7 168,0 8 0,7-8-128,5 0 240,3 0 1,7-16-101,1 5 1,0-10 54,-6-1 0,1-8-27,5 1 1,-4-5 157,4-5 0,-5 3-98,-1-4 1,0-1-49,0 1 0,-5 0 411,-1 6 1,-5 1-123,5-1 0,-7 5 1181,1 1-588,-3 7-629,-2-3-22,0 7 1,-6 7-280,1 4 1,-3 5-74,3 1 0,3 1-64,-4 5 0,4-4 76,2 3 1,0-3-36,0-2 1,0 0-246,0 0 0,2-2 136,4-3 0,-2 1-76,7-8 0,0 7 409,6-7 0,0 1 0,0-6 0,45-38 0,12-9 0</inkml:trace>
  <inkml:trace contextRef="#ctx0" brushRef="#br0" timeOffset="1641">2087 255 8069,'0'-9'441,"-2"0"1637,-3 3-1103,3 4-354,-6-6-153,8 8-234,0 0 0,0 8-133,0 3 0,0 4 95,0 2 0,-2 6-143,-3 0 1,3 7 43,-4-2 1,-3 6-314,-3 5 1,3-3 46,-2 4 0,1 1-29,-1-1 0,3-1-52,8-5 0,-5-2-584,-1-3 352,0 3 1,14-13 176,3 3 0,4-5-42,2-6 0,0-3 83,0-8 0,6 0-41,-1 0 0,7-2 82,-7-4 0,1-3 2,-6-8 0,6 4 120,-1-4 1,1 4 183,-6-10 1,3 2 356,-3-1 0,4 3-288,-10-4 1,3-1 712,-3 1 1,-4 1-379,-7 5 1,0 5 451,0 1 0,0 5 257,0-5-809,0 7 1,-1-3-271,-5 7 0,4 7-190,-4 5 0,-1 3-49,1 2 0,1 0 135,5 0 1,0 5-427,0 1 1,0-1 186,0-5 1,0 0-435,0 0 1,5 0 194,1 0 0,7 0 36,-2 0 1,4-7-175,2-5 1,6-3-928,0-2 1530,-1 0 0,25-38 0,8-9 0</inkml:trace>
  <inkml:trace contextRef="#ctx0" brushRef="#br0" timeOffset="1941">2342 69 8069,'-10'0'1782,"-5"0"-947,6 0-349,-8 0-505,7 7 1,3 3 82,7 7 1,0-6-488,0 0 335,0 1 0,7 3 214,5-4 1,3 2-240,2-7 0,0 0-72,-1-6 1,1 0 251,0 0 1,0-2-61,0-4 0,0 2 302,0-7 0,-5 0-4,-1-6 0,-7 0-132,1 0 1,-3 0-135,-2 0-169,0 0 0,-2 0-230,-3 0 0,-7 7-563,-10 5 0,3 3 923,-4 2 0,-26 30 0,-5 8 0</inkml:trace>
  <inkml:trace contextRef="#ctx0" brushRef="#br0" timeOffset="2166">1985 425 9959,'17'0'-279,"2"0"-942,4 0 1221,3 0 0,30-3 0,13-2 0,4 1 0,1-1 0</inkml:trace>
  <inkml:trace contextRef="#ctx0" brushRef="#br0" timeOffset="3120">2766 544 9658,'9'0'623,"-1"2"-572,-8 3 1,0-1-157,0 7 1,0 1 241,0 5 1,-6 5-84,0 1 0,1 1-713,5-1 1,0-4 331,0 3 0,1-1 155,5 2 0,-2-10 37,7 4 0,-1-4 226,1 4 1,4-8-2,-4-3 1,4-4 138,2-2 0,0 0-88,0 0 0,0-2 67,0-4 0,0-3-31,0-8 0,0 0-39,0 0 0,0-5 50,0-1 1,-8-7-73,-3 1 1,2-1-61,-3 2 1,1-4-4,-6 4 0,-8-2-109,-3 1 0,-4 1 40,-2 11 0,0-7-186,0 12 0,-6 1-208,1 11 1,-3 0 177,3 0 1,3 8-68,-4 3 0,-1 10 77,1 1 0,6 8-108,6-1 1,1 3 108,-1 2 0,4-2 93,7-4 0,0 2-10,0-7 1,7 5 162,4-5 0,5-3 119,0-8 0,3-3-65,4-3 0,-2-4 15,7 3 1,-5-5-50,5-5 1,-6 1 76,7-8 0,-3 1 36,2-6 1,4-5 68,-3-1 0,-3-5-13,2 5 1,6-7 106,6 2 0,-6-4-154,-6-2 1,0 5-37,6 1 1,-7 9 115,-5 2 0,-9 2 100,-1 10-196,-9-1 0,5 13-38,-8 5 0,0 3-114,0 2 0,-6 5 70,1 1 1,-3 7-110,2-2 0,3-1-24,-9 1 1,9-1 72,-3 1 0,-2 2 7,3-7 0,-1-1 6,6-5 0,0 0-72,0 0 300,0-8 336,0 7-348,0-15 1,2-1 161,4-11 0,3-4-44,8-2 1,-6 0-112,1 0 1,5-5-21,5-1 0,1-5 27,-6 5 0,7-7-249,5 2 0,-3 1-115,2-1 1,-7 7-147,2-1 1,-5 8 144,-1 3 1,0 2-297,0-3 241,-7 5 1,3 14 98,-7 5 0,-1 3 1,-5 2 1,0 5 2,0 1 1,0 1 230,0-1 1,0 2-32,0 3 0,0-2 64,0-3 0,0-4-151,0 3 1,2-3 63,4-2-11,-4 0-32,5 0 1,-5-8-358,4-3 192,-4-4-752,13-2 1,-13-2 7,3-4 840,-3 5 0,-17-37 0,-4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1:07.3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0 136 7965,'10'0'576,"-1"0"-221,-3 0-186,-4 0 0,7 0-5,-3 0 0,-2 0-39,7 0 1,-5 0-142,5 0 1,0 0-19,6 0 0,0 0 89,0 0 1,0 0-143,0 0 0,6 0 37,-1 0 0,8 0 84,-1 0 0,1 0-69,-2 0 1,4 0-155,-4 0 1,4 2 147,2 4 1,0-4 36,0 3 0,0-3 16,0-2 1,-6 6-13,1 0 0,-1-1 34,6-5 1,5 0-30,1 0 1,0 0 2,-7 0 1,3 0-37,4 0 1,9 0-8,7 0 1,7-2 8,-7-3 1,6 3 19,-5-4 1,5-1-12,-5 1 0,-1 0 4,-5 6 1,-6 0 174,0 0 0,-7 0-94,2 0 1,-5 0-39,-1 0 0,0 0 15,0 0 1,-2 0 6,-3 0 1,3 0-115,-4 0 1,-2 0 95,3 0 1,1 0-86,9 0 1,-3 0 54,4 0 1,1 0-4,-1 0 1,7 0 30,-2 0 0,4 0 4,2 0 0,2 0 5,3 0 0,3-2 17,3-3 0,2 3-52,-8-4 1,1 4-2,-6 2 0,3 0 50,-3 0 0,2 0-31,-13 0 0,5 0-22,-6 0 1,14 0 13,-2 0 1,0 0-24,0 0 0,-4 0-4,10 0 1,-1-2-1,-5-3 1,4 3 57,-10-4 1,2 4-40,-2 2 0,8 0 26,-8 0 1,6 0-22,-11 0 1,7 0-6,-2 0 0,4 0 5,2 0 0,-6 0 3,0 0 1,1 0-6,4 0 0,-1 0-6,-3 0 0,-3 0-1,-3 0 1,-5 0-4,5 0 0,1 0-38,-1 0 0,1 0 42,-1 0 0,-2 0 3,7 0 0,0-5-7,6-1 0,-6 0-3,0 6 1,-7 0 8,2 0 1,1 0 0,-1 0 0,-3 0 117,-8 0 1,3 0-108,-4 0 0,4 0-23,2 0 0,0 0 28,0 0 1,2 0-26,3 0 1,3 6-24,3 0 0,2-1-108,-7-5 0,7 0 111,-2 0 1,-2 0-20,2 0 1,-7 0 44,2 0 1,-4 0-30,-3 0 0,7 2 76,0 4 1,-1-4-61,-5 3 0,6-3 58,-1-2 0,8 0-35,-1 0 0,-3 0 1,2 0 1,-1 0-16,1 0 1,2 0-2,-8 0 1,1 0 31,-6 0 1,0 0-27,0 0 1,-2 0 110,-4 0 0,4 0-101,-4 0 1,4-2-3,2-3 0,0 3-9,0-4 0,2 4-3,4 2 0,-5 0-40,5 0 0,-4 0-20,-2 0 0,0 0 22,0 0 1,-2 0 23,-4 0 1,4 0 118,-4 0 0,2 0-114,-1 0 0,3 0 98,-4 0 0,4 0-31,2 0 0,2 0 13,3 0 0,-3 0-5,4 0 0,1 0-3,-1 0 1,1 0 22,-1 0 0,-5 0-36,5 0 1,-4 0-6,-2 0 0,0 0 1,0 0 0,-2 0-101,-4 0 1,4 0 49,-4 0 0,2 0-12,-1 0 0,3 0 68,-4 0 0,4 0 2,2 0 1,0 0-10,0 0 0,0 6-18,0 0 1,-1-1 75,1-5 1,-5 0-61,-1 0 1,0 0 64,6 0 1,6 0-94,-1 0 1,-1 0-99,-10 0 0,6 0 55,0 0 1,0 0-131,6 0 0,-5 0 226,-1 0 1,0 0-77,0 0 0,0 0 51,0 0 1,0 0-67,0 0 1,0 0 75,0 0 0,5 0-46,1 0 0,-6 0 3,-6 0 1,-2 0-16,3 0 0,1 0-23,-8 0 1,3 0-3,-2 0 1,-5 0 15,5 0 0,-4 0 48,-2 0 0,0 0-46,0 0 9,0 0 0,0 0 8,0 0 28,0 0 89,-8 0 2,-1 0-53,-8 0 1,-2 0-72,-4 0 0,-34 0 0,-14 0 0</inkml:trace>
  <inkml:trace contextRef="#ctx0" brushRef="#br0" timeOffset="1442">9905 119 7674,'0'-9'280,"0"1"1,2 8-111,4 0 150,-4 0-245,5 0 70,-7 0 1,2-2-138,4-3 33,-4 3 54,13-6-55,-6 8 1,8 0-102,0 0 1,-5 0 30,-1 0 1,2 0 72,10 0 0,-5 0-121,5 0 1,-2 0 50,1 0 0,3 0-69,3 0 1,2 0 65,-7 0 1,5 2 5,-5 4 0,5-4 18,-5 3 0,7-3 5,-2-2 1,-1 0-5,1 0 1,0 0-4,6 0 1,6 0-1,-1 0 1,6 0 3,-5 0 1,5 0-36,-5 0 0,7 0 30,-2 0 1,-3 0-72,-3 0 0,1 0 39,-6 0 1,7 0-5,-13 0 0,6 0 41,-11 0 1,-1 0-28,-5 0 0,6 0 68,0 0 1,1 0-57,-1 0 0,-2 0 1,7 0 1,0-2 18,6-3 0,0 3-5,0-4 0,2 4 29,3 2 0,-1-2-27,7-3 1,-7 3-9,1-4 1,3 4-4,-3 2 1,1 0 127,-6 0 0,0 0-58,0 0 1,-6 0 115,0 0 0,-1 0-73,1 0 1,2 0-38,-7 0 0,7 0-39,-2 0 1,2 0-5,-1 0 1,1 0-88,-8 0 0,8 0 89,-1 0 1,3 0-77,2 0 1,-6 0 60,0 0 0,0 0-71,6 0 0,0 0 55,0 0 1,-6 0-3,1 0 0,-7 0 13,7 0 1,-3 0 0,2 0 0,4 0 115,-3 0 0,3 0-68,2 0 1,-1-1-12,1-5 1,2 4-11,4-4 1,-4 4-49,3 2 1,3 0 48,-3 0 0,1-5-27,-6-1 0,0 0 17,0 6 1,5 0-11,1 0 1,-6 0 5,-6 0 0,0 0-3,6 0 0,6 0 48,-1 0 1,1 0-37,-6 0 0,0 0 51,0 0 1,-1 0-44,1 0 0,-2 0 38,-3 0 0,1 0-19,-8 0 1,7 0 64,-7 0-21,1 0 5,-14 0 659,6 0-468,-13 0 1,4 0-183,-12 0-104,4 0-382,-5 0 133,-1 0-341,6 0-1297,-5 0 993,7 0 888,0 0 0,-23-15 0,-5-3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3:06.6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119 30 12135,'16'0'465,"6"0"1,7 0-258,9 0 1,5-5-200,2 1 0,4-3-321,0 2 0,1 3 9,-6-3 1,-6 4-787,-3 1-845,-10 0 776,-4 0 300,-13 0 0,-6 1 858,-7 4 0,-7-3 0,2 3 0,-36-3 0,-10-2 0</inkml:trace>
  <inkml:trace contextRef="#ctx0" brushRef="#br0" timeOffset="285">356 45 10200,'0'-8'2300,"0"1"-1914,0 7 0,0 0-161,0 7 0,0 1-1,0 7 1,0 7 10,0 2 0,-7 9 41,-2 2 0,-5 8 81,0 1 1,-1 1-239,0 4 1,2-5-183,3-4 1,-2-4-64,7-6 0,-1-7-848,1-3 735,3-4-74,-4-1-2764,6-7 2204,0-1 0,-2-7 873,-3 0 0,3-13 0,-4-4 0</inkml:trace>
  <inkml:trace contextRef="#ctx0" brushRef="#br0" timeOffset="525">0 594 10555,'10'0'780,"0"0"0,-5 0-358,5 0 0,5 0-514,4 0 0,8 0 129,-3 0 0,6 0-378,5 0 0,1-5 204,3 0 137,4 0 0,22-2 0,12-1 0</inkml:trace>
  <inkml:trace contextRef="#ctx0" brushRef="#br0" timeOffset="901">756 179 8060,'0'-9'174,"2"-2"881,3 6 1523,-3 0-1505,4 5-260,-6-7-415,0 6-235,0-6 1,0 9 67,0 3 1,0 5-1,0 9 1,0 0-203,0 5 0,0 3-2,0 7 1,-1-2-143,-4 2 1,1 2-135,-6-1 0,7 1-201,-2-1 0,-1-9 45,1 4 1,0-9-338,5 4 1,0-7 372,0 2 1,1-10 61,4-5 1,4-4-751,5-1 1,1 0 459,0 0 1,5-1-222,0-4 818,-1-3 0,36-60 0,-23 28 0,0-1 0</inkml:trace>
  <inkml:trace contextRef="#ctx0" brushRef="#br0" timeOffset="1075">727 342 7945,'-10'0'0,"0"0"1538,7 0-739,-4 0-686,7 0 82,0 0 1,8 0 149,7 0-345,7 0 0,34 0 0,16 0 0,5 0 0,-1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2:55.0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17 10691,'7'-9'4016,"-5"1"-3438,6 8-339,-8 0 1,0 8-49,0 3 0,0 12-1,0 5 1,0 5 244,0 1 0,0 8-83,0 3 0,0 10-174,0 2 0,0 0 48,0-5 1,0-1-282,0 0 1,0-9-2,0-8 1,0-7-5,0-10 1,0-5-253,0-1-505,0-7 487,0 3 0,0-14-156,0-5 0,-2 3-3279,-4-3 3765,4 9 0,-21-51 0,4-3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3:22.5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90 178 7893,'7'-8'892,"-6"1"-452,6 7-468,-7 0 0,0 2 15,0 3 0,-5 5 9,0 9 0,-2 0-2,2 5 1,4-4-201,-4 5 1,3-2 193,2 2 1,0-4-110,0-6 0,0 0-189,0-1 0,7 0 83,3-5 1,8 3 405,1-7 1,6 0-11,-5-5 1,6-7-130,-1-3 0,-2-3 11,2-2 1,-7-1 51,2-4 0,-4 2 125,-1-7 0,-5 6-129,0-6 0,-7 5 79,2-5 0,-5 2-90,-5-1 1,-5 2-221,-10 7 1,2 2 71,-6 3 1,-1-1 106,-5 6 0,1 2-132,-1 7 0,5 5-205,0 6 0,2 1-450,-1 4 0,7-2 253,7 7 1,7-2 486,-2 1 0,3 3 0,2-7 0,4-1 0,6-4 0,1-2 0,14-3 0,1-3 0,9-7 0,-2 0 0,6 0 0,1-7 0,4-3 0,-1-5 0,-3-4 0,1 1 0,-6-7 0,-1 0-29,-4-5 0,-2 2 106,-4 4 0,-4-4 330,-10 3 1,2 2-25,-7-2 1,0 7 108,-5-2 1,-2 9 7,-3 1 1,2 7 746,-7-2-1036,0 3 0,-3 5 9,3 7 0,-3 2-168,3 12 0,-3 1 67,-2 5 0,0 6-41,0 4 0,0 7-127,0 3 1,-6 12-307,-4 3 1,-3 7-172,-1 7 1,-1 5 119,0 10 1,-3 0-326,4 0 0,-3-8 310,13-17 1,4-11-173,5-14 1,8-8 179,2-11 1,7-10 412,8-10 0,0-4 0,-1-1 0,1-6 0,0-4 0,0-3 37,0-2 0,-5-6 279,-1-4 1,1-3-8,5-2 1,-2-1 434,-3-4 0,-3 2-267,-7-6 0,0-1-135,0-4 1,-2 4-250,-3 1 1,-5 4-49,-9-4 1,-6 6-415,-10-2 0,-3 5 280,-6 6 0,1 2-23,4 7 0,-1 2-272,10 3-178,11 4-107,12 12 1,23 1 310,14 3 1,15-4 357,19-6 0,10 0 0,2-10 0,18-8 0,3 0 0,-17 4 0,0-1 0,0 1 0,0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3:25.4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105 223 7856,'0'-15'691,"0"7"109,0-5-137,0 11-649,0-4 163,0 6-368,-7 0 0,6 6 79,-4 4 0,-2 8-45,2 2 0,0 5-77,5-5 0,-5 4-172,0-4 0,0 2 107,5-3 1,5-2 53,0 3 1,7-9 228,-2-1 0,3-2-66,2 2 1,1-3-29,4-7 0,-4-2 84,4-3 0,1-3 152,-1-7 0,0-1 20,-5-4 0,-2 2 150,-3-7 0,3 2-20,-3-2 1,-3-3-78,-2 3 1,-4 2-121,-1-1 1,-6 1 21,-4-2 1,-3 4-170,-2 6 0,-2 6 22,-3 5 0,2 2-115,-6 2 1,4 3 7,-5 7 0,5 2-253,-4 12 0,6 1 145,-2 5 0,10-1 76,5 1 1,3-2-48,2-3 1,0 1 231,0-6 0,8 0 0,7-6 0,2 0 0,8-5 0,-1-2 0,6-7 0,0-2 25,-1-3 1,6-3-7,-1-7 1,13-6 93,-3-4 1,4-3 156,-4-1 0,-1-1-62,-3 0 1,-4 1-73,-6-1 0,-7 0 294,-4 1 1,-9 6 246,-5 3-269,-3-3 0,-4 8-51,-3 0 0,-3 7-107,-7 8 0,0 6 189,1 4 0,-6 5-109,0 5 1,0 5-316,5 9 1,-4 3 81,-1 2 1,-5 9-567,5-4 0,-6 12 187,1 4 0,-4 12-211,-6 12 0,4 4 327,-4 0 0,6 1 93,4 0 1,3-3-272,8-7 1,5-13 51,4-16 1,4-18-86,1-7 0,6-8 21,4-7 0,3-4 1,2-6 0,-5-2 1,0-2 1,-2-5 167,2-6 1,3-1 454,-3-4 0,2 2-269,-2-7 0,1 1 758,-6-6 1,5 0-320,-5 1 0,0-6-372,-5 1 1,-2-1 44,-3 5 1,-5-4-517,-9-1 0,-4 2 99,-7 8 0,-1-6-31,-4 6 0,-1 1 119,-4 9 1,4 0 216,6 0 0,1 7 0,12 1 0,4 7 0,59-2 0,33-2 0,-1 0 0,1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3:26.2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118 371 7508,'0'-14'-329,"-2"5"616,-3 4 16,3 4 0,-11 1-178,3 0 0,2 6-217,-2 4 0,2 5 132,-2 5 1,-1 1-121,6 4 1,-5 3 150,5-3 0,-2 3 0,2 1 1,4-4-182,-4 0 0,5-7-121,5 2 0,-2-6-48,7-4 0,5 2 174,4-7 0,8 0 100,-3-5 0,4-7 4,2-3 1,0 0 23,-1-4 1,1 0 96,0-10 1,-1 4-63,1-5 1,-7 7 74,-3-2 0,-4-1 17,-1 1 426,0 0-4,-7 5-248,-1 7-251,-7 2 1,-5 12-146,0 4 1,-5 3 151,5 2 1,-5 5-59,5 0 0,0-1-124,5-4 1,0 5-158,0 0 0,0 0-148,0-6 0,2 1 131,3 0 0,-2-2 4,7-3 1,5 2 58,5-7 0,-1 0 22,-4-5 0,5 0 677,0 0 1,5-2-225,-6-3 0,1-3 41,-5-7 0,0 0-68,0 0 0,-2-5 20,-3 1 0,1-6-85,-6 5 1,5-4-43,-5 4 0,0-7-33,-5 3 0,-2 2 15,-3 2 0,-3 4-174,-7 1 1,0 2 119,1 3 0,-6 4-791,0 6 1,-6 0 101,1 0 0,2 6 633,-2 4 0,-13 62 0,15-27 0,0-1 0</inkml:trace>
  <inkml:trace contextRef="#ctx0" brushRef="#br0" timeOffset="742">874 357 7878,'15'0'-613,"0"-7"1,-1 5 1250,1-3 1,-5 4 320,0 1-992,0 0 1,3 1-59,-3 4 1,-2 4-7,-3 5 0,-3 1-39,3 0 1,-4 5 150,-1 0 1,0 1 59,0-1 0,-5-2-132,0 7 1,-4-7-100,4 1 0,-5-7 61,5-2 0,-2-2 76,2 2 0,4-2 268,-4-3 464,3-3-536,2-2 1,0-8-65,0-7 1,0 0 88,0 0 1,7-5-36,2 1 1,6-6-420,5 5 1,-3-1 74,2 1 1,3 3-82,-2-2 1,1 2 74,-1 2 1,-4 7-8,4 3 0,-4 4 78,-1 1 1,0 0-7,0 0 1,-2 6 159,-3 4 0,2 3-54,-8 2 1,1 5 81,-5 0 1,0 4-62,0-4 1,0 0 6,0-5 1,-1-1 2,-4 1 0,3-5 18,-3 0 143,-3 0-175,6-2 0,-6-1 419,3-7-260,4 0 1,-6-2 67,7-3 0,0-3-99,0-7 1,0 0-72,0 0 1,5 1-23,0-1 0,6 0-99,-1 0 0,3-5 15,2 1 1,2-1 51,2 5 0,0 0-130,5 0 0,-4 1 112,5-1 1,-7 6 118,2 5 0,-4 2-65,-1 2 0,0 2 187,0 2 0,-5 5 6,-1 6 1,-5 4 34,1 1 1,1 1-198,-1-1 0,0-3 17,-5 2 0,0 3-441,0-2 1,-1-1 177,-4-4 0,3 0-1550,-3 0 951,-3 0 770,6 0 0,-5-20 0,7-5 0</inkml:trace>
  <inkml:trace contextRef="#ctx0" brushRef="#br0" timeOffset="1065">1793 327 10640,'0'-8'1464,"0"1"0,0 9-1075,0 3 1,-1 0-50,-4 9 0,1 5 82,-6 10 1,6 9-110,-6 7 1,-5 6-41,-5 8 1,-5 10-54,6 0 1,-6 7-104,5-7 1,-5 1-439,6-6 0,-1-2 283,5-12 1,7-12-2219,3-9 166,3-15 710,2 5 0,0-19 736,0 0 1,0-6 118,0-9 0,-5 0-691,0 0 1267,-6 0 0,9-32 1,-5-9-1</inkml:trace>
  <inkml:trace contextRef="#ctx0" brushRef="#br0" timeOffset="1281">1778 371 7848,'15'0'329,"0"0"-14,0 0 0,0 0 143,0 0 0,-1 0-190,1 0 0,0 5 161,0 0 1,0 7-247,0-2 0,-2 3 37,-3 2 0,-4 1 0,-6 4 0,0-4-383,0 4 0,-1 2-537,-4-3 0,-4 1 289,-5-5 0,-1-5-641,0 0 1052,-7 0 0,-27-9 0,-14-2 0</inkml:trace>
  <inkml:trace contextRef="#ctx0" brushRef="#br0" timeOffset="2024">2194 386 7797,'0'-10'-355,"0"0"355,0 7 1537,0-3-1028,0 6 1,0 1-564,0 4 0,0 3-102,0 7 0,0 0-52,0 0 0,0 5 134,0-1 1,0 6-102,0-5 1,-2 5-288,-3-6 1,3 1 142,-3-5 0,4-5-10,1 0 1,0 0 418,6 4 0,3-5 13,5-4 0,1-4 31,0-1 1,2-5 24,2 0 1,-2-11 213,3 1 1,1-3-50,-1 3 1,4-5 22,-4 1 0,0-1 25,-5 5 1,0-3-62,0 3 0,-6-3 55,1 8 0,-6 2 268,1-2-405,-4 7-246,-1-4 1,0 9-337,0 3 1,-1 3 139,-4 7 1,1-1-94,-6 1 0,7 2-27,-2 3 1,4-4 41,1 4 0,0-4 67,0-1 0,0 0 85,0 0 1,0 0 114,0-1 1,4-4-16,1 0 0,7-7 116,-2 2 1,3-3-216,2-2 1,1-2-130,4-3 0,-3 2-13,2-7 1,3 0 44,-2-4 1,4-6 189,-4 0 0,5-1-65,-6 1 1,6 2 61,-5-7 1,1 0 56,-1-4 1,-3-6 255,2 0 0,-7 1-133,-2 4 1,-7 5-37,2 1 213,-3 6 169,-9-4 0,-1 14 756,-7 3 0,5 7-737,0 8 1,2-1-328,-2 11 0,-1 3-12,6 2 1,-2 3 0,2 2 0,4 3 4,-4-4 1,3 4-233,2-8 0,0 1-233,0-1 0,0 1 193,0-6 1,7 5-536,2-5 1,1-6 267,5-4 0,-2-1 68,12 0 0,-5-2 46,4-7 0,-4 0 262,5 0 0,6-26 0,7-7 0</inkml:trace>
  <inkml:trace contextRef="#ctx0" brushRef="#br0" timeOffset="2205">2831 357 7633,'2'-9'434,"3"4"0,5 4-1887,9 1 1453,-2 0 0,64-13 0,8-4 0</inkml:trace>
  <inkml:trace contextRef="#ctx0" brushRef="#br0" timeOffset="3207">3558 490 7849,'1'-13'0,"4"3"120,-3-3 0,10 4 294,-7-5 0,-1 4-194,-4 0 1,0 0-1,0-5 0,0 5 321,0 0 0,-1 1 284,-4-6-738,-3 6 0,-7-2-42,0 6 1,-5 0-152,0 5 0,-1 2 261,1 3 0,4 3-26,-4 7 0,-1 4-111,1 1 0,0 7-143,5-3 0,5-1-614,0 2 0,6 0 241,-6 4 1,6-4 21,-1 0 0,5-7 187,5 2 0,-1-5 171,6-6 0,1 3 156,9-7 1,-4 0 189,4-5 1,1 0-23,-1 0 1,5-7-82,-5-3 0,1-3 62,-1-2 1,-4-1-65,4-4 0,2 2 242,-3-7 1,1 7-34,-5-2 1,-5-1 45,0 1 1,-2 0-75,2 6 1,-4 4 216,-6 0-845,0 7 324,0-4 0,-1 9-303,-4 3 0,3 3 173,-3 7 0,-1 1-60,1 4 0,0-4-21,5 4 1,-2 2-66,-3-3 0,4 1 82,-4-5 1,3 0 72,2 0 1,5-1 267,0 1 1,6-7-68,-1-3 1,-1 2-21,0-2 1,1 0-33,5-5 1,2-2 82,2-3 0,-2-3-33,3-7 1,-4 0 78,-1 1 1,5-3-62,-1-3 0,1 2-17,-5-6 1,5-1-3,0-5 1,-1-1-25,-4-4 0,0 2 74,0-6 1,-2 6-48,-3-2 1,-3 6 178,-7 4 1,0 8-28,0 7-172,0 7 0,-5-2 58,0 10 0,-5 5-4,5 10 1,-5 1 22,5 4 1,-5 3 18,5-3 1,-1 3-89,1 1 1,3 4-391,-3-3 1,3 1-560,2-11 1,0 5 491,0-5 1,0 4 661,0-4 1,0 0-143,0-5 0,2-6-198,3 1 0,3-6 17,7 1 0,0-4-47,0-1 0,1 0-210,4 0 1,-2-6 55,7-4 0,-7 2 92,2-2 1,1-2 109,-1-8 0,5 4 140,-6-4 1,3-1-160,-2 1 0,-9 0 40,4 5 0,-5 0 493,0 1 0,1 4 163,-6 0 414,0 7-383,-5-4-691,-6 7 0,-1 7 23,-3 2 0,-1 6-87,6 5 0,-2-3 100,2 2 1,3-2-124,-3-2 1,4-1-148,1 1 1,1 0 73,4 0 1,-1 0 11,6 0 1,4-6 68,6 1 1,7-6-687,-3 1 0,3-4-40,-3-1 837,4 0 0,2-33 0,8-8 0</inkml:trace>
  <inkml:trace contextRef="#ctx0" brushRef="#br0" timeOffset="3507">4284 45 7849,'-9'0'321,"-1"0"1,5 0 324,-5 0-375,7 0 1,-9 2 80,7 3-174,0-4 101,5 13-273,0-6 0,7 2 32,3 0 0,-2-7 98,2 2 1,0-4-204,4-1 0,1 0 0,0 0 0,-5 0 137,0 0 1,-2-1 23,2-4 1,2 2 267,-8-7-399,8 0 1,-9-3 83,7 3 1,-7-3 42,2 3 1,-5 3-245,-5 2 1,2-1-2555,-7 1 2708,0 0 0,-44 38 0,-10 8 0</inkml:trace>
  <inkml:trace contextRef="#ctx0" brushRef="#br0" timeOffset="3740">3899 357 7519,'0'-9'1206,"0"3"1,2 6-1127,2 0 0,5 0-1073,6 0 1,1 0 992,4 0 0,58-3 0,25-1 0,-27 1 0,0 1 0,-1-1 0</inkml:trace>
  <inkml:trace contextRef="#ctx0" brushRef="#br0" timeOffset="4575">4640 401 9782,'-8'15'441,"0"0"-475,3-1 0,3 1-359,-3 0 1,-1 5 289,1 0 0,0-1-56,5-4 327,0 7 0,1-6-88,4 4 0,-1-5-48,6-5 0,0 1 22,4-6 0,6 0 204,0-5 0,1-2-164,-1-3 1,-2 2-62,7-7 0,-5 0 21,4-4 0,-5-6-113,0 0 0,-2-5 84,-2 6 0,-2-8-28,-3 2 0,-4-3-80,-6-1 0,0 4 92,0 0 1,-6 7-306,-4-1 0,-8 4-138,-2 5 1,-5 3-143,5 7 0,-4 2 241,4 3 0,-5 5 122,5 9 1,1 0 118,4 5 1,5-4-102,0 5 0,7-5 297,-2 4 1,3-4-75,2 5 0,0-7 345,0 2-92,7-4 0,1-3 69,7-3 0,0 2-126,-1-7 0,3 0 9,3-5 1,-4-2-112,4-3 1,-4 2 7,-1-7 0,5 0 21,0-5 0,0 0-23,-6 0 1,6-4-114,0-1 1,1-6 43,-1 1 1,2 2 12,2-2 0,-2 7-153,-7-2 1,-1 4-219,1 1 0,-5 7 118,0 3 162,-7 3 1,4 9 101,-7 3 1,0 3-93,0 2 0,0 4 202,0 1 1,0 5 9,0-5 1,-2 6-79,-3-1 0,4-4-33,-4-1 1,-2 1-2,2-1 0,0 0-193,5-5 1,0-6 17,0 1-151,0-6 51,0 2 337,0-6 1,2-1-2,3-4 1,1-4 117,4-5 0,3-1-121,-3 0 1,8-5-2,2 0 0,7-4-178,-3 4 1,-1-5 110,2 5 0,0 1-227,4 4 1,-1 0 46,-3 0 0,-3 7-19,-8 3 0,-4 3 207,0 2 37,-7 7 0,4 6-97,-7 7 0,0 0 101,0-6 0,0 6 287,0 0 1,0 5-147,0-5 1,0-1-27,0-4 0,0 0 387,0 0-223,0 0-654,0-1 0,7-5-633,3-4 1,-2-4-387,2-1 1264,0 0 0,-2-26 0,-2-7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3:23.0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134 179 7524,'0'-15'-708,"0"5"1010,0 0 1,0 5 191,0-5 16,0 0 1,0 0-102,0 1 0,-2 5-242,-3-1 0,2 4-63,-7 1 1,5 1-189,-5 4 1,0 4 84,-5 5 1,1 8-155,-1 2 0,5 4 115,0 2 0,2 5-89,-2-1 0,3 1-297,7-5 0,0-2 64,0-4 1,2 3-58,3-8 0,8 0 172,7-10 0,6-2 15,-1-7 0,8 0 230,1 0 0,1-7 0,21-34 0,7-15 0</inkml:trace>
  <inkml:trace contextRef="#ctx0" brushRef="#br0" timeOffset="410">490 193 7889,'0'-8'1667,"0"2"-1487,0 6-747,0 0 542,0 6 0,0-2-32,0 5 1,-5 6 95,0 5 1,0 0-444,5-5 1,0-1-205,0 1 374,0 7 1,0-6 58,0 4 251,0-4 1,6-7 65,4-4 1,3-4-63,2-1 0,5 0-3,0 0 0,0-6 12,-6-4 0,6-5 121,0-5 0,-2 4 35,-8-4 1,3-1-9,-3 1 0,-3-7-127,-2 3 1,-4 1 8,-1-2 0,-6 7-310,-4-2 1,-3 4 103,-2 1 0,-5 6-229,0 5 1,-4 2 129,4 2 1,-5 8 185,5 7 0,-13 52 0,2 21 0</inkml:trace>
  <inkml:trace contextRef="#ctx0" brushRef="#br0" timeOffset="825">1068 105 7845,'0'-15'0,"0"6"0,0 1 1126,0 3-288,0 4 164,0-13-272,-7 13-510,-1-6 0,-7 7-353,0 0 0,1 7-479,-1 3 1,-5 3 263,0 2 0,2 0 127,8-1 1,-1 1-173,6 0 1,-5 5 90,5 0 0,0-1 325,5-4 1,5 0 102,0 0 1,6 0 116,-1-1 1,4 0-56,0-4 0,1 3 50,0-3 1,-2 3-131,-3 2 0,2-1 19,-7 1 0,-1-5-355,-4 0 177,0 0 0,-1 3 73,-4-3 0,0-3-208,-10-7 0,4 0-182,-9 0 0,2 0 9,-2 0 1,3-2-55,-2-3 1,-3 3-94,2-3 1,1-3 505,4-2 0,-7-10 0,-1-3 0</inkml:trace>
  <inkml:trace contextRef="#ctx0" brushRef="#br0" timeOffset="1177">1335 16 7862,'2'-9'2380,"2"4"-1830,-2 4 124,5 1-414,-7 0 0,0 6-123,0 4 0,-2 5 85,-3 5 0,2 3-1,-7 7 1,2-1-299,-2 1 0,-3-1-432,3 1 0,2 0 393,-2-1 1,6-1 21,-1-3 0,4 2-445,1-8 1,0 1-119,0-5 1,1-2 104,4-3 1,5 2 185,10-8 0,-2 1-212,7-5 1,-5-1 577,4-4 0,1-3 0,18-40 0,3-8 0</inkml:trace>
  <inkml:trace contextRef="#ctx0" brushRef="#br0" timeOffset="1333">1261 179 9677,'15'-9'-2302,"-1"4"2302,8 4 0,23-5 0,12-1 0,7-2 0,0 1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3:19.2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208 119 7812,'2'-8'1598,"3"3"-1273,-3 3 108,4 2-272,-6 0 1,0 7 54,0 3 1,-5 9-111,0 6 1,-6 3 46,1 2 0,-2 4-133,2 1 1,-3 6-86,3-1 1,-1-4-307,1-2 0,-2 1-309,7-5 1,1 1 324,4-11 1,0 0-277,0-6 0,6 0 200,4-5 1,5-2 152,5-7 0,-2 0 278,6 0 0,1-7 0,5-2 0,19-38 0,6-9 0</inkml:trace>
  <inkml:trace contextRef="#ctx0" brushRef="#br0" timeOffset="216">30 341 7812,'-8'0'909,"-5"0"-476,11 7-217,-4-5 1,12 4-328,4-6 0,10 0 121,5 0 0,4 0-728,6 0 0,1 0 414,4 0 1,1 0 303,-6 0 0,14-13 0,9-7 0,2 0 0,0-1 0</inkml:trace>
  <inkml:trace contextRef="#ctx0" brushRef="#br0" timeOffset="816">535 193 8772,'0'-8'1978,"0"1"-1800,0 7 1,0 7-76,0 3 1,-5 3 34,0 2 0,-2 6-120,2 4 1,2 3-365,-7 2 1,2 1 193,-2 3 1,-3-2-95,3 2 0,2-2 110,-2-3 1,6-4-300,-1 0 0,-1-12-217,1 2 54,0-4 482,5-3 0,2-1 287,2-7 1,1-7-119,10-2 0,-3-10 128,8 0 1,1-6-204,-1 5 1,6-6 28,-1 1 1,3 2-65,2-2 1,-7 7 75,-4-2 0,3 1 57,-2 4 1,-1-2-52,-4 12 263,-7 1-179,6 4 0,-13 1-79,4 4 1,-3 3 5,-2 7 1,0 0 39,0 0 0,0 0-246,0-1 1,0 6 57,0 0 1,0 0-214,0-5 0,0-1 71,0 1 1,0-5-70,0 0 186,6 0 1,3 0-24,5 0 0,1-7 282,0 2 1,0-3-53,0-2 0,0-5 49,-1 0 1,1-7 110,0 2 0,0-3 70,0-2 1,-5-1-186,0-4 1,-1 4-41,6-4 0,-5 3 522,0 2 0,-7 1 415,2-1-194,-3 0-164,-2 7-987,0 1 346,0 7 1,0 7 126,0 3 0,-2 3-4,-3 2 0,4-1-97,-4 1 1,3 2-543,2 3 1,0-4-382,0 4 228,7-4 0,1-1 277,7 0 0,0-5-80,-1 0 1,1-7 4,0 2 1,0-3 453,0-2 0,26-27 0,7-6 0</inkml:trace>
  <inkml:trace contextRef="#ctx0" brushRef="#br0" timeOffset="1116">1039 15 7356,'-9'2'1484,"5"3"-860,-5-4-545,8 13 1,-6-6-143,7 7 1,0-6 77,0 1 1,0-5-27,0 5 0,5-5 91,0 5 0,6-7-94,-1 2 0,4-3-10,0-2 1,1 0 26,0 0 0,-5-2 77,0-3-29,0-3 0,3-7-121,-3 0 1,-2 1 79,-3-1 0,-3 5-259,3 0 0,-5 2 107,-5-2 0,1 3-1522,-6 7 1664,1 0 0,-46 40 0,-9 9 0</inkml:trace>
  <inkml:trace contextRef="#ctx0" brushRef="#br0" timeOffset="1658">1291 341 7880,'15'-6'-104,"-1"4"42,1-3 0,-2 2 293,-3-2 1,4 3 207,-5-3 1,5 4 68,0 1-61,1 0-354,0 6 0,-2 3 87,-3 5 0,-3 1-265,-7 0 0,0 0-17,0 0 1,0 1-62,0 4 0,0-4-16,0 4 0,-5-3-411,0-3 396,-7 8 0,9-6-67,-7 4 321,7-10 1,-5 2-212,3-8 516,3 1 1,-5-11-93,7-4 1,5 0 55,0-5 0,7 4-163,-2-9 0,3 2-177,2-2 0,1-1-21,4-4 0,-2-1 89,7 6 1,-5-5-212,4 5 1,-4 1 36,5 4 1,-7 5-33,2 0 1,-4 7 98,-1-2 0,-2 10 154,-3 5 1,-3 3-81,-7 2 1,0 4 16,0 1 1,0 5-15,0-5 0,0 4 14,0-4 1,0 5-395,0-5 0,-5-1 150,0-4 0,0 0-895,5 0 140,0 0 78,0-1 880,0-5 0,26-23 0,7-10 0</inkml:trace>
  <inkml:trace contextRef="#ctx0" brushRef="#br0" timeOffset="1926">1973 178 7880,'0'-8'1620,"0"1"1,0 9-1256,0 3 1,0 3-119,0 7 0,0 5-24,0 0 1,0 8-330,0 1 0,0 1-160,0 5 0,0-3-218,0 3 0,0-5 201,0-1 1,-5 1-227,0-5 0,0-4-546,5-1 0,-2-5-204,-3-5 1259,4-4 0,-6-45 0,7-11 0</inkml:trace>
  <inkml:trace contextRef="#ctx0" brushRef="#br0" timeOffset="2238">2240 163 7773,'0'-8'3098,"0"2"-2685,0 6 34,0 0-452,-7 6 1,-1 2-123,-7 7 0,0 2-162,1 2 1,-3 0 128,-3 5 0,2-4-137,-7 5 1,6-2-370,-6 2 0,7-4 240,-2-6 1,9-2 178,1-3-201,6 3 828,-2-5 1,12 1-27,4-5 1,5 3 165,5-2 1,1 2-263,4-2 1,1-2 43,-6 7 1,5-5 19,-5 5 1,1-2-7,-1 2 1,-9 1-1437,4-6 0,-3 7 162,2-2 958,-5-4 0,-3 1 0,-6-7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3:18.2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119 30 7688,'2'-8'1247,"3"3"-139,-4 3-193,6-4-232,-7 4-476,0-5-28,0 7 0,0 7-1,0 3 1,-2 8-19,-3 2 0,-3 8 0,-7 1 0,2 3-166,3 7 0,-3-4-9,3 4 0,-3-1-88,-2 2 0,5 1 63,0-6 1,7-6-242,-2-4 1,3-7-24,2 2 1,7-9-152,3-1 0,3-6 102,2 1 0,6-4-60,4-1 1,3-1-218,2-4 1,-2-4 629,-4-5 0,24-28 0,0-5 0</inkml:trace>
  <inkml:trace contextRef="#ctx0" brushRef="#br0" timeOffset="450">15 238 8774,'15'0'215,"0"0"1,8 0-307,7 0 0,1 0-246,8 0 0,-4-2 274,5-3 0,-3 3 136,3-3 1,1-1-249,-6 1 0,-2-5-41,-9 5 0,-2 0-488,-7 5 43,-7-6 832,-1 4 0,-9-5 225,-3 7 0,2 2 244,-7 3 0,0-2-372,-5 7 0,5 0-11,0 5 0,2 0-335,-2-1 1,4 6 45,6 0 0,-5 1-133,0-1 0,0-3-15,5 2 1,5-2 116,0-2 1,6 0 156,-1-1 1,8 0 167,2-5 1,1-2-143,-1-7 1,-2 0-21,7 0 1,-7 0-109,2 0 1,-4-7 100,-1-2 0,0-5 129,0 0 1,0-6-162,-1 0 1,-5-1-10,-4 1 1,-4 2-20,-1-7 1,-1 2-124,-4-2 0,-5-1-93,-10 6 0,2 0-314,-7 6 0,5 0-1356,-4 4 1853,-1 4 0,-38 45 0,-7 11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3:14.6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163 24 7859,'0'-8'-715,"0"1"715,0 0 1941,0 6-1358,0 7 1,-4 6-242,-1 13 0,-5-1-505,5 6 0,-7 6 60,2 4 1,-3 8 0,-2 1 0,0 0 125,1-4 0,-1-7-156,0-4 0,7-2 65,3-3 0,-2-10-193,2-5 119,0-9 268,5 2 1,5-9-30,0-3 0,7-5 191,-2-9 0,3 1-209,2-7 0,1 0 28,4-5 1,-2 6-152,7-1 0,-7 2 118,2-2 1,1-1-251,-1 6 0,0 5-166,-6 5 48,1 7 220,0-3 1,-2 12 19,-3 4 1,-3 5 55,-7 5 0,0-2-40,0 6 1,0-4 23,0 5 1,0-7 0,0 2 1,0-2-284,0 2 1,0-9-78,0 4 0,1-3-70,4 2 1,-1-4 32,6 0 0,-6-7 410,6 2 0,40-29 0,14-9 0</inkml:trace>
  <inkml:trace contextRef="#ctx0" brushRef="#br0" timeOffset="450">593 261 7804,'-1'-8'713,"-4"3"-271,3 3-287,-4 2-113,6 0 1,0 2-291,0 3 203,0-3-129,6 11 1,-2-7 77,5 4 0,0-2 69,1-3 1,3-3-69,-3 3 0,-2-3 168,2-2-27,0 0 0,4 0 22,1 0 0,-5-2 156,0-3 1,-5-2-141,5-2 0,-5-5 107,5 5 0,-7-10-102,2 0 0,-3-1 6,-2 5 0,0 5 113,0 0-106,0 0 0,-7 2-251,-3 3 0,-3 4 58,-2 1 1,-5 6-48,1 4 0,-1 8 0,5 2 0,0 5 75,0-6 0,2 8-21,3-3 0,-1 4 24,6 2 0,0-5 3,5 0 1,0-6 19,0 6 0,6-12-116,4 2 1,5-5 107,5 0 0,-2 1-263,7-6 0,-1 0-109,6-5 417,0-6 0,39-36 0,10-14 0</inkml:trace>
  <inkml:trace contextRef="#ctx0" brushRef="#br0" timeOffset="757">1098 54 8489,'6'-9'1584,"-4"3"0,4 7-1363,-6 4 1,0 4-1,0 5 0,-4 3-168,-1 3 0,-2 3 67,2 6 0,-2 1-255,-2 0 0,-3-1 112,7 1 0,0 0-587,5-1 0,-5-4 96,0 0 0,0-7-150,5 2 0,7-4 268,3-1 1,3-5-79,2 0 0,1-7-113,4 2 1,2-5 586,2-5 0,17-23 0,-1-12 0</inkml:trace>
  <inkml:trace contextRef="#ctx0" brushRef="#br0" timeOffset="1148">1468 39 12142,'0'26'803,"0"4"0,-1-1-439,-4 16 0,1 4 123,-5 16 0,-1 4-213,-5 10 1,-2 5-470,-2 10 0,-3-2 416,10-42 1,0-1 0,-15 42-1,7-2 1,1-15-766,4-15 0,5-15-467,0-14-418,7 0 1062,-4-20 0,9 1-532,3-16 332,-4-3 0,6-8 483,-7-4 84,0 3 0,8-35 0,4-16 0,0-1 0,0 0 0</inkml:trace>
  <inkml:trace contextRef="#ctx0" brushRef="#br0" timeOffset="1400">1543 202 7537,'8'0'1330,"5"0"0,-5 5-865,7 0 0,5 6-167,0-1 0,-1 3-123,-4 2 0,0 2-58,0 2 0,-2-2-159,-3 3 0,1-4-290,-6-1 1,0 0 257,-5 0 1,-6-1-796,-4 1 0,-3-6 384,-2-5 0,-5 3 485,0-2 0,-52-13 0,-9-9 0</inkml:trace>
  <inkml:trace contextRef="#ctx0" brushRef="#br0" timeOffset="2070">1973 335 7872,'0'-8'57,"0"-5"0,0 10 67,0-7 0,1 6 22,4-1 0,-2-1 84,7 1 1,0-5 2,5 5 0,0-6-147,0 1 0,1 1 113,4 0 0,-4-1-183,4-5 0,-5 0 41,-5 0 1,3 4-1,-3-4 0,-3 3 77,-2-7 1,1 2 57,-1 2-200,0 0 0,-5 1-81,0-1 0,-2 7 224,-3 3-79,-3 3 0,-7 4-5,0 3 1,6 4 31,-1 11 0,1 5 188,0 9 0,-5 4 129,5 7 1,0 6 131,-1 3 1,7 4-6,-2 1 0,-1 7 90,1 3 1,-5 4-464,5 1 0,-7-6 68,2-4 1,2-8-519,-2-2 0,5-13 259,-5-1 0,7-14-659,-2-6 8,-3-3 1,5-9-690,-7-3 0,5-4 302,-5-1 1,2-6-1139,-2-4 2213,-3-3 0,-15-35 0,-12-8 0</inkml:trace>
  <inkml:trace contextRef="#ctx0" brushRef="#br0" timeOffset="2237">1884 395 8247,'9'0'324,"1"0"0,0 0-97,5 0 0,2 0-455,2 0 1,4 0-182,7 0 1,1-7-1036,4-3 1444,3 4 0,13-12 0,8-4 0,5 1 0,-1 1 0</inkml:trace>
  <inkml:trace contextRef="#ctx0" brushRef="#br0" timeOffset="2870">2403 232 7911,'0'-9'2195,"0"3"-1247,0-1-254,0 5-112,0-4-222,0 6-187,0 0-42,0 6 0,0 4-144,0 10 1,-2-2-493,-3 7 1,3-5 275,-3 4 0,4-4-229,1 5 0,0-5 167,0 4 1,0-5-337,0 0 1,5-2 176,0-2 0,6-7 77,-1-3 0,3 1 142,2-1 1,0-1 3,0-9 0,4 1 264,1-6 0,5-4-50,-5-6 0,4-6 431,-4 1 1,5 2-197,-5-2 0,-1 2 250,-4-2 1,-1 4-199,-5 6 1,3 0 1333,-7 0-529,0 7-617,-5 2 0,-2 6-312,-3 0 0,2 1-247,-7 4 0,5 5 59,-5 10 1,7-4 90,-2 4 1,2-2-498,-2 2 1,3-4 161,-3 4 0,3-3-205,2-3 0,0 1 147,0 0 0,5 0 65,0 0 1,7-5 115,-2 0 1,-2-7-9,2 2 0,0-4 42,5-1 0,-1 0 6,1 0 0,2 0-250,3 0 1,-4-8 20,4-7 1,1 1 6,-1-6 1,1-3 340,-1-2 0,-3-3 0,2-2 0,3 1 271,-2-1 0,-6-5-179,-4 1 1,-6-1 288,1 6 1,-4 1 108,-1 3 1622,0 3-610,-6 8-947,-3 5 1,-1 8-264,1 6 1,4 11-66,-5-1 0,5 5-92,-5-1 1,5 3 91,-5 3 0,7 3-147,-2-4 0,3 4 98,2 2 0,-5-5-303,0-1 1,0-1-111,5 2 1,0 2-212,0-8 1,5 1 149,0-5 0,8 0-202,2 0 0,0-6-153,5 1 0,3-6 214,2 1 1,-2-4 436,1-1 0,28-39 0,10-11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3:13.4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171 45 7885,'1'-8'179,"4"3"339,-3-3 139,4 6-209,-6-11 0,0 11-63,0-4-118,0 6-620,0 0 250,0 6 1,-4 4-39,-1 10 1,-7-2 62,2 7 1,-1 4 47,1 6 1,-3 0-89,3-6 1,-4 1 120,0-1 1,0-1 20,5-3 0,0 2-19,4-8-4,4 1 0,-6-10 9,7 0-1,0-7 132,7-3 1,-4-8 193,7-7 0,5 0-446,5 0 0,4 1 31,-4-1 0,5 0-156,-5 0 0,4 7 72,-4 3 0,5 3 10,-6 2 0,1 0-15,-5 0 0,-2 7-28,-3 3 0,2 5 39,-7 4 1,0-2 64,-5 3 1,0 1 47,0-1 0,-7 0-45,-3-6 1,-3 1 118,-2 0 0,-1-2-61,-4-3 0,2 2 89,-7-7 0,5 0-103,-4-5 0,4 0 248,-5 0 0,7-2-3,-2-3 0,4-3-50,1-7 0,-3 5-278,3 0 1,-2 0-635,12-5 763,-6 1 0,36-14 0,1-4 0</inkml:trace>
  <inkml:trace contextRef="#ctx0" brushRef="#br0" timeOffset="466">571 297 7896,'8'7'0,"5"-6"-556,-4 6 483,5-7 0,0-2 485,-4-3 0,1 2-63,-6-7 0,5 5-36,-5-5-162,6 0 1,-7-4-5,6-1 1,-7 0 78,2 0-268,-4 0 0,-1 1-71,0-1 0,-1 6 79,-4 5 1,2 2-36,-7 2 0,0 0 50,-5 0 1,0 2-188,0 2 0,0 6 34,1 10 0,-1 3-13,0 7 1,2-5 109,3-1 1,-2 1 45,7 5 1,1-2 88,4-4 0,0 3-102,0-8 0,1 1 55,4-5 1,8-2-23,7-3 1,6-3-585,-1-7 593,3 0 0,41-27 0,10-6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3:11.6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179 75 7887,'0'-15'-58,"0"0"0,0 5 367,0 0-14,0 7-9,0-10-193,0 11 1,-2-4-12,-3 6 0,2 0 63,-7 0 1,0 1-1,-5 4 1,5 3-31,1 7 1,-6 2-73,-5 2 0,0 0-8,5 5 1,6 1-226,-1 5 1,1-2-291,0-4 1,2 3 15,7-7 1,2 4-310,3-4 0,3 3 773,7-8 0,6 3 0,4-8 0,49-23 0,13-5 0</inkml:trace>
  <inkml:trace contextRef="#ctx0" brushRef="#br0" timeOffset="557">713 75 7816,'-7'-9'634,"5"-4"-277,-4 12-3,-1-13 6,6 13-181,-13-12 1,11 11-98,-7-3 42,0 3 0,-4 4-208,-1 3 0,0 0 57,0 10 1,0-2-83,0 12 0,-4-6-105,-1 6 1,2 5-81,8 4 0,-2 1 122,7-5 0,0-6-40,5 1 0,0-2-66,0 2 0,7-4 35,3-6 0,3-7 146,2-3 0,5-3-56,-1-2 1,6 0 197,-5 0 1,5-8-92,-6-7 0,6 0 161,-5-5 0,5-3 11,-6-2 0,1 2 41,-5-1 1,-2-1-138,-3-5 1,2 7 30,-7 3 1,-1 4 113,-4 1 233,0 0-13,0 1 1,0 7 18,0 7 0,-1 7 66,-4 7 1,3 1-278,-3 0 0,4 1-388,1 4 0,0-3 143,0 2 0,0 3 68,0-2 1,1-1-444,4-4 0,2 5 165,3 0 1,3-5-134,-3-5 0,3-2 385,2 2 0,33-10 0,8-9 0</inkml:trace>
  <inkml:trace contextRef="#ctx0" brushRef="#br0" timeOffset="1114">1083 104 7911,'7'-8'0,"-4"-3"321,7 6 133,-7-7 138,11 10-139,-6-11-415,7 12 0,-5-6 78,-1 7-169,1 7 0,4 1 140,-5 7 1,0 0-113,-4-1 0,-4 6-166,4 0 0,-3 5 62,-2-6 1,0 6-194,0-5 0,0 5 123,0-6 1,0 1-77,0-5 1,0 0 156,0 0 1,0-6-59,0 1 272,0-6 192,0 2 1,0-7-188,0-4 0,2-4-44,2-5 1,0-6 486,6 0 0,1-6-210,9 1 1,-4-3-320,4-2 1,2 6 18,-3-1 0,3 7-68,-2-2 0,-4 5 28,4 5 1,-4 4-163,-1 6 1,0 0 137,0 0 0,-5 6-8,0 4 0,-7 8 63,2 2 1,-4 5-20,-1-5 0,0 4-195,0-4 1,0 5 66,0-5 0,0-1-54,0-4 1,0 0 55,0 0-66,0 0 186,0-1 0,7-19 0,1-4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3:36.4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75 31 7954,'8'-7'288,"-1"5"0,-6-6 552,4 3-251,-3 4-116,5-6-11,-7 7 6,0 0-298,0 7 0,0 1 0,0 7 1,0 6-5,0 4 1,-7 3-162,-3 1 0,2 3-127,-2 2 0,0-2 68,-5 2 0,5 2-301,1-1 1,4 0 190,-5-6 0,6-1-380,-1-3 0,4-4 177,1-6 0,6-2 36,4-3 1,3 2-4,2-7 1,7 0-67,2-5 1,4-2-28,2-3 1,5-3 426,-1-7 0,1 0 0,8-33 0,3-8 0</inkml:trace>
  <inkml:trace contextRef="#ctx0" brushRef="#br0" timeOffset="174">45 268 8450,'0'-8'513,"2"1"-713,3 7 1,3 0-323,7 0 0,1 0 360,4 0 1,3 0 161,7 0 0,46 7 0,11 1 0</inkml:trace>
  <inkml:trace contextRef="#ctx0" brushRef="#br0" timeOffset="619">564 238 8779,'7'8'-169,"1"-1"127,7-7 1,0 0 93,0 0-10,-1 0 1,1 0 11,0 0 162,0-7 0,-2-1-64,-3-7 1,2 5 232,-8 1-288,1-1 0,-5-5 17,0 0 1,-1 7-181,-4 3 1,2 3 104,-7 2 0,0 0-127,-5 0 0,0 2 74,0 3 0,-3 3-92,3 7 1,-3 1 51,8 4 0,-1 2 22,1 2 1,-2 3 26,7-8 1,0 8 9,5-3 1,0 0-8,0 0 1,2-6 0,3 2 0,5-5 19,10-5 1,-2 1-9,7-6 1,-6 5-852,6-5 0,-5 0 62,5-5 779,-1 0 0,52-39 0,-32 14 0,-1 0 0</inkml:trace>
  <inkml:trace contextRef="#ctx0" brushRef="#br0" timeOffset="1385">905 386 7631,'0'-8'-635,"0"0"767,0 3 0,2 3 1135,3-3-823,-3-3 1,9 5-235,-6-7 1,5 5-27,-5-5 1,6 0-97,-1-5 1,-1 6 127,0-1 0,1-5-57,5-5 1,-2-1-418,-3 1 1,2 3 170,-7-2 0,5 2 20,-5 2 1,1 1 130,-1-1-142,-3 6 0,3 3-86,-10 6 1,1 0-217,-5 0 0,0 6 178,-1 4 0,-3 4 143,3 0 1,4 1 147,1 0 0,2-5-119,-2 0 1,3 0 374,-3 5 0,5-6-151,5 1 0,-2-5 476,7 5-313,0 0 0,5 3-20,0-3 0,-5 2-127,-1-7 1,-4 4-196,5-4 0,-6 7-99,1-2 101,3 3 1,-7 2-593,4 0 255,-3-1-277,-2 1 232,0 0 1,0-5-750,0 0 54,0-7-292,7 4 1352,1-7 0,20-13 0,3-4 0</inkml:trace>
  <inkml:trace contextRef="#ctx0" brushRef="#br0" timeOffset="2442">1335 253 7926,'7'-8'15,"1"-5"0,2 9 310,0-6 0,-5 7-147,5-2 0,-2 2 178,2-2 101,3 3 0,-5-4 0,7 6 0,0 0-433,-7 6 0,4 3 125,-7 5 0,0 3-562,-5 3 0,-2-2 113,-3 6 0,3-4-3,-2 5 0,-5-7 130,-1 2 0,2-2-141,-2 2-658,7-4 299,-10 6 706,11-8-129,-4-5 1767,6-3-1105,0-12 0,1-3-114,4-5 1,2-6-231,3 0 0,8-1-206,-3 1 0,4 2-234,1-7 0,-2 5 147,7-4 0,-5 4-125,4-5 1,1 7 56,5-2 0,-5 9-172,-1 1 0,-6 6 75,2 0 1,-5 4 47,-5 4 1,1 5 127,-6 6 0,0 1 158,-5 4 1,0 1-115,0 4 0,-5-2 113,0-3 0,-5-4-70,6 4 0,-8 1-26,2-1 0,4 0 56,1-5 1,-2-5 51,2 0-15,0-7 223,-1 3 461,4-6-443,-5 0 1,7-1-75,0-4 1,5-3-161,0-7 0,5 0 94,-5 0 0,7 0-212,-3 0 1,1-4-6,5-1 0,-3-5-198,7 5 1,5 1-1,0 4 0,-1 0-171,2 0 1,-7 2 125,2 3 1,-4-1 101,-1 6 1,-5 0 7,0 5 1,-7 6 2,2 4 0,-3 3 108,-2 2 1,0 2-25,0 2 0,0-2 123,0 3 0,-5-2-103,0 2 0,-2-4-9,2 4 0,4-4-73,-4-1 19,3 0 416,2 0 0,2-2-139,3-3 0,-2-4 193,7-6 1,0 0-133,5 0 1,4-1-38,1-4 1,2-3 41,-3-7 1,0 5 36,5 0 1,-1-2-379,2-7 1,1 2 54,-6-3 1,5-1-237,-5 1 1,-1-4 129,-4 4 1,-2-2-39,-3 3 0,-3 7-7,-7-3 86,0 4 48,-7 2 1,-1 5-134,-7 8 127,0 5 0,2 10 20,3 1 1,4 0-486,6-5 1,0 0 150,0-1 0,0 1 54,0 0 0,6 5 453,4 0 1,-2-1 845,2-4 1,-1 0-182,1 0 0,1 0 320,-6 0 0,5-1-662,-5 1 1,0-5-175,-5 0 1,0-5-350,0 5 0,-2-7 125,-3 2 0,-3-3-584,-7-2 1,0 0-124,0 0 0,1 0-369,-1 0 1,0-2 245,0-3 0,0 4 789,0-4 0,1-17 0,-1-3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3:22.3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479 52 7715,'0'-10'0,"0"-5"0,0 11 0,0-7 658,0 7 1003,0-3-508,0 7-565,0 0 0,0 7-382,0 5 1,0 9-1,0 1 1,-2 14 67,-3-1 1,3 12 102,-4 4 1,4 3-165,2 8 1,-6 11-35,1 12 1,-7 3-334,7 8 1,-7-4 359,6 5 1,-5-6-1,5 6 1,1-10-71,5-1 0,-2-1-129,-4-5 1,4 0 67,-4 5 1,5-11-114,1 6 0,0-6 115,0 0 0,-2 4-115,-4 8 1,4-3-80,-4-3 0,3 4 75,-3-4 0,4-1-91,-4 7 1,4-12-3,2 6 1,0-8 87,0-3 0,-5 1 28,-1 4 0,0-6-5,6 1 0,-2-1 22,-3-5 1,1 3 9,-8 3 0,7-1-14,-7 1 0,7-1 13,-7 0 1,1 1-88,-6-1 1,5-7 66,1-4 1,5-4-33,-5-1 1,5 1 33,-5 4 1,7-6-6,-2 0 0,-1 1 339,1-7 1,0 3-284,6-3 0,-6 3 187,1-8 1,-1 5-219,6-5 1,-6 2 32,1-2 0,-3-2-17,2 8 0,4-14 2,-3 2 0,3-3 39,2 3 0,-6-6 90,0 1 1,1-14-134,5 2 1,0-4 6,0 5 1,0-7 93,0 0-60,0 1 1,0 11 89,0-1 1,0 9-97,0-3 0,-6 5 52,0 1 1,-1 0-105,1 0 0,4-7 5,-4-4 0,5-4-15,1-2 0,-2-8-258,-4-3 114,4-4-29,-6-2 1,8-2-331,0-4 1,0 2 223,0-7 1,0-2-49,0-10 331,0 4 0,-15-67 0,-4-7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3:34.9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1 490 9973,'0'15'-972,"0"0"942,7 0 0,1-5 17,7 0 0,4-7-1,1 2 1,2-4 148,-3-1 0,3 0 72,2 0 0,4-6-46,-3-4 1,-2-3 50,2-2 0,-7-2 94,2-2 0,1 1 129,-1-7 0,-2 2-127,-8-2 1,2 2 200,-7 3-367,-1 4 273,-4-6-428,0 14 0,-1 2 52,-4 6 1,2 11 59,-7 4 0,5 5-313,-5-1 1,2 0-318,-2 5 0,2-4 169,3 5 0,3-7-33,-3 2 1,3 1 132,2-1 1,0 0 112,0-6 0,2 0 261,3-5 1,3 5-50,7-4 0,0-4-118,0-1 0,6-3-307,4-2 1,-2-2-1032,2-3 1393,-1-3 0,19-40 0,3-8 0</inkml:trace>
  <inkml:trace contextRef="#ctx0" brushRef="#br0" timeOffset="333">342 75 7986,'-8'0'1322,"-4"2"-891,7 3 39,0-4-705,-1 13 137,4-6 1,-4 7 4,6-1 1,0-4 170,0 0 1,6-7-14,4 2 0,-2 2 30,2-2 0,0 0-36,5-5 0,0 0 15,-1 0 0,1-2 15,0-3 0,0-1 61,0-4 0,-5-3-4,0 3 0,-2-3 93,2-2 0,-4 0-210,-6 0 1,0 0-170,0 0 1,0 1-1281,0-1 1092,-6 7 1,-4 1-368,-10 7 1,4 0 694,-4 0 0,-30 46 0,-6 12 0</inkml:trace>
  <inkml:trace contextRef="#ctx0" brushRef="#br0" timeOffset="876">683 357 7986,'0'-8'0,"0"-6"0,2 13 796,3-4 202,-4-3 0,12 6-552,-3-3 1,4 3-170,0 2 0,1 0-146,0 0 0,0 2 103,0 3 1,0-2-667,-1 7 1,-4 2 205,0 7 0,-5-2-142,5 3 0,-7 1 93,2-1 1,-3 5-72,-2-6 0,0 6 168,0-5 0,-5 0-11,0-6 0,-5 1 524,5 0-205,-6-7 352,9 6-319,-5-13 1,7-1 251,0-10 1,0 0-80,0-4 1,7 2-48,3-8 0,5-3-33,4-2 0,0-1-114,5 1 1,1-3-523,5 4 0,-6 1 169,1-2 1,-2 12-77,2-2 0,1 5 113,-6 0 1,0 4-17,-5 6 0,-6 6 111,1 4 0,-6 10 147,1 4 0,-4 0-70,-1 0 0,0-1 105,0 2 0,0 1-236,0-6 0,-5 0 133,0-5 0,-1 0-965,1-1 374,3 1-1011,-4 0 1602,-1-7 0,5-8 0,-4-8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4:00.8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0 207 7899,'0'-8'317,"0"-1"181,0 4 214,0 3-687,0-5 0,2 1 257,3 1-307,-3 0 1,7 0 107,-4-1-54,-3 1-7,12 5 0,-5 0-116,7 0 0,-7 2 13,-4 3 1,2 4-45,-2 7 0,3 0 72,-3-1 0,-3 7-116,3-1 1,-3 5 31,-2-4 1,0 4 31,0-5 0,0 0-11,0-5 0,-6 0 142,1 0 1,0 0 400,5 0 15,0-7 41,0-2 1,0-9-238,0-3 0,0-9 26,0-8 0,7-4-207,3 5 0,5-8 119,0 3 0,7-4-511,-1-2 1,5 6 56,-4-1 0,0 8-93,0-2 0,1 5 127,3 5 1,-3 4 54,-7 7 1,0 0 37,0 0 1,-6 2 14,1 3 1,-8 6 240,3 10 0,-4-2 34,-2 8 1,0-6-100,0 5 1,0-1-84,0 2 1,0 1-13,0-7 1,0 0 26,0-5 1,-6 0 4,1 0 0,0-5 52,5-1-102,0-6 561,-7 3 1,5-14-158,-3-4 1,3-3-17,2-2 1,5-2-99,0-3 1,8 2-1,-3-8 0,-1 3 50,2-3 1,1-1 9,9 7 1,-3-2-945,3 2 0,-1 5 277,1 0 1,-4 5 0,5 6 0,-5 3 116,-1-3 1,-5 8 286,-1 3 1,-4 11-6,4-1 0,-6 5 144,1 1 0,-3-3-191,-2 7 1,0-1-177,0 2 0,0-3-349,0-2 0,0-5 239,0 4 1,-5-3-259,-1-2 0,-1 0 574,2 0 0,17-22 0,-1-4 0</inkml:trace>
  <inkml:trace contextRef="#ctx0" brushRef="#br0" timeOffset="450">890 239 9392,'0'16'322,"0"0"-383,0 0 1,0 0 126,0 0 0,2 5-712,3 0 1,-1 2 277,7-2 1,-1-3 177,6 3 1,0-9 96,0-1 0,0-7-11,0 1 1,5-3 489,0-2 0,0-2-150,-5-3 0,0-4 62,0-7 1,0-5-12,0 0 0,-7-2-128,-4 1 1,2-1-20,-2-3 1,0-2-11,-5 6 0,-1 0-19,-5 0 1,-2 6-2,-8 1 0,-2 0-122,-3 10 0,1 0 34,-6 5 0,1 0-168,-1 0 0,-3 7 146,8 3 0,-14 75 0,18-33 0,0 0 0</inkml:trace>
  <inkml:trace contextRef="#ctx0" brushRef="#br0" timeOffset="1050">1320 239 7899,'0'-9'-714,"1"1"875,5 2 441,-5 5 0,6-8-281,-7 3 0,2 5-125,3-5 0,-3 3 89,4-2-282,2 3 1,-4-5 301,7 7-116,-8 0 1,9 1-417,-6 5 1,4 3 123,-4 6 1,1 1-35,-2 0 0,-3 7 0,3 4 1,-3-3-41,-2 3 1,0-8 164,0 3 0,0 1-11,0-2 0,0 0-88,0-5 0,0-6 16,0 1 262,0-7 21,0 3 1,0-9 322,0-3 1,0-6-191,0-10 0,7 1-114,3-6 0,5 1 22,0-1 1,1-3-268,0 8 1,0-5-424,0 4 1,0 1 221,0 5 1,5 8 39,0 2 1,0-1 98,-5 2 1,-2 1 186,-3 10 0,3-3-76,-3 8 0,-2 5 143,1 5 0,-6 0-119,1-5 0,-3 5 28,-2 0 0,0 2-221,0-2 0,0-3-25,0 3-371,0-3 1,0-2-40,0 0 1,0-6-727,0 1 1319,0-7 0,0-4 0,0-9 0</inkml:trace>
  <inkml:trace contextRef="#ctx0" brushRef="#br0" timeOffset="1500">1939 271 8119,'2'9'-12,"3"-4"82,-3-3 36,5 5-67,0-5 1,0 7 3,4-4 0,-2-3 1,-4 3 0,-1-3 12,6-2 1,-4 0 0,4 0 0,-5-6-74,6 1 1,-6-7 123,6 1 1,-8 2 5,3-1 1,-3-1-27,3-5 0,-5 6 9,5-1 0,-5 6 49,-1-6-64,-7 8 1,-2-4-79,-6 7 0,-1 0 96,0 0 0,5 7-223,1 3 0,-1 4 2,-5 2 1,2 5-33,3 1 0,-1 6 138,7-2 0,-1 4-6,6 2 0,0-5 171,0-1 0,6-6-105,-1 1 1,13-4-95,-2-1 1,5-2 74,0-3 1,4-4-521,6-7 1,-4 0-41,-1 0 1,1-2 534,5-3 0,28-46 0,7-18 0</inkml:trace>
  <inkml:trace contextRef="#ctx0" brushRef="#br0" timeOffset="1916">2464 17 8138,'0'-9'3009,"0"2"-2318,0 7-128,0 0 0,-5 9-324,-1 7 1,1 0-40,5 5 0,0 3-76,0 3 0,-5 3-147,-1 2 0,1 1 167,5 4 1,0-3-4,0 3 1,0-9-1069,0-1 1,0-6 314,0 5 0,0-6 71,0 1 0,2-9 166,3-1 0,4-7 6,7 1 0,0-3 65,0-2 1,-1-2 16,1-3 0,0-4 287,0-7 0,21-42 0,6-11 0</inkml:trace>
  <inkml:trace contextRef="#ctx0" brushRef="#br0" timeOffset="2091">2384 192 7860,'-10'0'345,"-1"0"681,8 0-613,-4 0 0,14 0-147,3 0 0,10 0-789,1 0 0,7 0 523,-1 0 0,18-3 0,10-1 0,5-1 0,0 1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3:59.1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48 239 7244,'0'-9'2055,"0"2"-1517,-7 0-475,5 5 1,-6-3 102,2 10 0,5 4-329,-5 7 0,5-1 20,1 1 1,-6 6-99,1-1 0,0 7 130,5-1 0,1-3-60,5 3 0,-3-6-11,8 5 1,-1-6 38,6 1 1,0-9-91,0-1 1,5-7 102,0 1 1,6-3 204,-6-2 1,2-7 72,-2-4 1,-3-9 310,3-1 1,-5-5-240,-5 5 0,1-8-114,-7 3 0,1-2 216,-6 1 0,0-3-57,0 4 0,-6 1-448,1-2 1,-7 8 98,1-2 1,-8 8 163,-3 3 1,-4 6-520,5-1 0,-8 5-1574,3 5 2013,3 4 0,-21 71 0,23-33 0,0 1 0</inkml:trace>
  <inkml:trace contextRef="#ctx0" brushRef="#br0" timeOffset="503">557 239 7898,'14'-11'-747,"-3"0"0,-3 8 1014,-2-2 1,-3-2 97,8 1 1,-6-6 170,6 1 1,-2 2-146,1-1 0,4-1-174,-3-5 0,-2 2-51,1 4 0,-6-4-109,1 3 1,-1-3-76,1-2 151,-3 0-256,5 0 0,-14 7-5,-4 4 0,2 3 15,-1 2 1,-1 7 90,-5 4 1,0 10 15,0 6 0,6 3 108,-1 1 0,6 8 149,-6 4 1,6 10-149,-6 5 0,8 4-12,-2 1 1,3 8 885,2 3 0,0-2-271,0 3 1,0-10-531,0-2 0,0-6-178,0-9 1,-2-8-141,-3-3 254,-4-10 1,-7-6-55,0-10 1,0-4-1222,0-7 1,1 0 370,-1 0 0,0-2-467,0-3 1,-2-4 628,-3-7 1,3-2 629,-3-3 0,-11-60 0,16 30 0,-1-1 0</inkml:trace>
  <inkml:trace contextRef="#ctx0" brushRef="#br0" timeOffset="691">398 413 7420,'23'-7'-143,"2"6"0,27-10 0,21-5 0,3 0 0,5 1 0,0 1 0,1-1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4:06.1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223 189 7912,'0'-9'0,"0"0"0,0 4 290,0 3 158,-7-12 0,5 11-173,-3-8 1,1 8 187,-1-3-278,3-3 0,-7 8-84,4-5 1,2 5-119,-8 1 0,6 0-3,-6 0-119,0 0 0,-4 7 1,-1 3 1,0 6-41,0 5 0,0 4 55,0 7 1,2-6-73,3 1 0,-1-1 93,7 6 1,-1-2-137,6-3 1,0-4 120,0-8 1,2 1 25,4 0 0,2-7 140,8-4 1,0-3-23,0-2 1,5-5 85,0 0 0,1-10-113,-7 0 1,1-1 38,0-6 0,2-1 343,3 2 0,-9-5-114,4 5 1,-5-6-9,0 6 1,1 0 78,-7 5 95,1 0-261,-6 0-170,0 7 1,0 4 133,0 10 1,0 4-10,0 7 0,0 0-501,0 0 0,-6 1 163,1 5 1,0-5-404,5 4 0,0 2 321,0-1 0,5-1 205,0-5 0,8-2-25,-3-4 1,-1 3 25,2-8 0,-1 0 156,6-5 0,0 0-18,0 0 0,0-1 308,0-5 0,0-3-118,-1-6 1,1-1-222,0 0 0,-2-5 30,-3-1 1,3-6-78,-3 2 0,-2 1 21,1-2 1,-5 3-20,6-3 0,-7-1-38,1 7 1,-3 5-154,-2 5 1,-2 8-362,-3-3 353,3 5 0,-11 2-130,8 5 1,-5-3 47,4 8 0,1-1 288,5 6 0,0 0-24,0 0 1,0-5 82,0-1 1,0-4 74,0 4 1,7-6 372,4 1 0,-3 2-120,3-2-124,0 1 0,4-1 227,1 0 0,-5 2-121,0-1 1,-6-3-321,5 8-80,-6-1 1,3 6-49,-7 0 1,0 0-46,0 0 1,5-5-208,1-1 1,-1 1 115,-5 5 1,5-6 102,1 1 1,1-8 169,-2 3 0,4-5-49,7-1 1,0 0 18,-1 0 0,1-1-15,0-5 0,0 3 29,0-8 1,2-1 23,3-9 0,-4 3 99,5-3 1,-5-2 80,-1 2 1,-2-6-62,-3 6 0,1 0 927,-6 5-407,6 0 209,-10 0-239,5 7-456,-7 2 33,-7 7 1,3 6-9,-6-1 0,6 9-965,-1 2 1,-2 0 375,1 5 0,1-3-173,5-2 0,0-1-86,0 1 343,0 7 1,2-5 145,3 3 1,4-5 267,7-5 0,-5 1-202,-1-7 1,2 1-51,10-6 1,-5 0 325,4 0 0,-1-6-40,1 1 1,-3-13-227,3 2 0,2-8 108,-2 3 1,6-6-15,-6 6 0,-2-6-78,-8 6 1,1-5 2,-7 4 0,3 3 565,-3 8 828,-3-3-146,5 13 0,-14-7-538,-4 8 0,2 8-538,-1 2 1,-1 6 44,-5 5 1,5 6-60,1 10 0,5-2 169,-6 8 1,7 1 131,-1 9 1,3-4-189,2 4 1,0 4 19,0 1 1,0-2-603,0 3 1,-7-10 272,-3-1 0,1-2-699,-2-9 0,-1 0 416,-9-5 0,1-9 190,-6-8 0,5-6-370,-6-9 0,6 0-531,-5 0 0,4-7 562,-4-3 1,5-10 71,-6-1 1,8-5-548,-2 4 1,3-6 70,2 2 912,7 3 0,-5-14 0,5 3 0</inkml:trace>
  <inkml:trace contextRef="#ctx0" brushRef="#br0" timeOffset="571">2051 62 7877,'0'-9'1056,"0"2"1,1 7-777,5 0 1,-3 2-36,8 3 1,-6 6-171,6 10 0,-1 4 92,6 6 0,-2 3-139,-3 3 0,3-3 109,-3 3 1,3-4-341,2-1 1,-2-2 29,-4-3 1,4-5-34,-3-6 0,-2-2 112,2-3 194,-8-4 1,9-9 226,-6-3 0,4-9-96,-4-7 1,4-7-88,-5 1 0,8-3-67,-3-2 0,5 0-153,0 1 1,1-1-100,0 0 1,0 0-488,0 0 0,0 8-788,0 3 1450,0 10 0,-7 25 0,-2 13 0</inkml:trace>
  <inkml:trace contextRef="#ctx0" brushRef="#br0" timeOffset="1715">2909 221 7877,'9'-16'1167,"-2"0"-287,-7 0-362,0 0-71,0 0-224,0 0 1,0 6-284,0-1 1,-7 8 112,-4-3 1,-3 5-50,-2 1 0,0 5 1,0 0 0,0 9 37,0 2 1,-1 0-96,-4 5 0,3 4-12,-3 2 1,8 1-616,3-2 0,6 3 55,-1-8 1,3 5 75,2-5 419,0 8 1,2-12 104,3 5 0,6-12-75,10-5 0,-3-3 188,3-2 0,2-2 34,-2-3 0,6-4-3,-6-7 1,0 1-53,-5-1 1,5-6 125,0 1 1,-5-2-41,-5 2 1,-2 2-52,1-8 1,2 13 269,-6-2 0,1 4 175,-2-4-119,-3 7-332,5 2 1,-12 9-280,-1 3 1,-4 0 107,4 11 1,-4-3-187,5 8 1,-2-2 23,1 2 1,4-3 84,-3 3 1,3-3-161,2-2 1,0 0 46,0 0 0,2 0 286,3-1 1,-1-4 52,7 0 1,-1-8 173,6 2 1,0-3-143,0-2 1,0 0-49,0 0 0,5-7 38,0-3 0,2-5 8,-2 0 0,-3-8 0,3-4 0,2 2-39,-2-1 1,2-1 77,-2-4 1,-8-3-18,3-3 1,-4 3 121,4-3 1,-7 9 44,-4 2 0,-3 12 151,-2-2 1,0 9 214,0-4-422,0 7 0,-6-1-481,1 10 1,-5 4 214,4 7 0,-4 5-229,4 1 0,-1 0 54,2 0 1,3 1-128,-3 3 0,-2 2 104,2-6 0,-1 4 61,6-5 0,0 6-220,0-6 0,0 0 111,0-5 1,6 0 299,-1 0 0,7 0-110,-1 0 1,3-8 233,2-2 1,0-5-63,0-1 0,1 0-115,4 0 1,-3-1 61,3-5 1,2-2 42,-2-8 1,1-6 152,-6 1 0,-1-5-76,1 5 1,0-6-47,0 6 1,0-7-88,0 1 0,-2 4 392,-3 2 0,1 3-119,-7 2 0,1 1 64,-6-1-204,0 7 7,0 2-275,0 7 1,0 7 61,0 3 0,-6 5-140,1 0 1,-6 7 15,6-1 1,0 5-130,5-4 1,0 1 0,0-2 1,0-4 6,0 5 0,0-5 220,0-1 0,0 0 163,0 0 1,2-2 111,3-3-218,4 3 1,7-12 226,-1 3 1,3-3-47,3-2 1,-3-7-1,3-4 1,-3-3 4,-2-2 1,1-5-50,5 0 1,-7-6-38,1 6 0,0-2-31,-5 2 1,1 1 210,-1-6 1,1 6-120,-7-1 0,3 5 488,-3 6-92,-3-4-601,5 12 1,-9-5-54,-3 7 0,1 5-106,-7 0 0,8 13 200,-2-2 0,-2 3-65,1-3 1,-1 5-78,2 1 1,3-1-5,-3-5 1,3 0-95,2-1 1,0 3 170,0 3 0,2-8 161,3 3 0,4-6-463,7 1 1,0 1-463,0-7 1,7 1 211,3-6 1,4 0 643,2 0 0,27-20 0,13-10 0,5-1 0,1 0 0</inkml:trace>
  <inkml:trace contextRef="#ctx0" brushRef="#br0" timeOffset="2191">4291 173 7858,'-8'0'297,"1"0"1085,7 0-628,0 0-515,7 0 1,-4 0-36,8 0 1,-1 0-18,6 0 0,0 0-70,0 0 1,2 0-118,3 0 1,-3-5 28,3 0 0,-9-8-141,-1 3 1,-1 1 46,6-2 0,-5 1 106,-1-6 0,-6 5-29,1 1-144,-3-1 131,-2-5 0,-7 7-4,-4 4 0,-8 3-138,-2 2 0,-6 2 103,6 3 0,-5 9 73,4 8 1,1 0-42,5 0 1,2 2 209,4 8 0,2-5-31,8-1 0,0 1-23,0 4 1,2-6-63,4-4 0,9 1 30,12-7 0,3 5-324,2-10 0,0-2 95,-1-3 0,1-3-2566,0-2 2679,-7 0 0,26-43 0,0-10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4:14.1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 1 7901,'-9'0'1021,"2"0"-1028,7 0 0,-2 0 46,-3 0 200,3 0 42,-5 0-4,7 0-240,0 0 105,7 0-204,-5 0 43,5 0-275,0 0-472,-5 0-568,5 0 1334,-7 0 0,-14 21 0,-4 6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4:34.6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302 64 7875,'0'-11'45,"0"1"459,0 6-254,0-10 1,0 10-52,0-6 1,-1 6 23,-5-1 0,3 3 224,-8 2-340,1 0 1,-6 0-184,0 0 1,-2 2 46,-3 3 0,3 6-127,-3 10 1,-2-2 13,2 8 0,-6-1 62,6 6 0,0 0 63,5 0 1,6 0-144,-1-1 0,7-4-543,-1-1 426,3-6 0,9 1 146,4-10 0,3-4 34,2-7 0,5-2 1,0-3 0,6-4 14,-6-7 0,2-2-7,-2-3 1,-3 2 20,3-8 0,2 8 14,-2-3 1,-1-1 441,-10 2 1,4 0-35,-3 5 0,-4 6 482,-2-1-349,-3 7-291,-2-3-251,0 7 1,0 7 86,0 4 0,-5 5-235,0 5 0,-1-3 66,6 3 0,0-3-419,0-2 167,0 6 269,0 3 1,2 0 100,3-4 0,4-9 147,7-1 1,0-7-38,0 1 1,0-3-74,0-2 0,5-2 120,0-3 1,2-4-43,-2-7 0,-3 0-28,3 0 1,2-5-54,-2 0 1,0-6-19,-5 6 0,0-5-35,0 4 1,-5-4-15,-1 5 1,-6-1 35,1 7 1,-3-1 3,-2 0-327,0 7 257,-7 2 1,0 9-196,-4 3 0,-1 4 89,6 7 1,-1-6 80,2 1 106,3-1 1,-5 6 120,7 0 1,0-5 71,0-1 0,6-4-93,-1 4 0,7-6 303,-1 1 1,-2 2 207,1-1-496,1 6 0,3-3-3,-3 7 0,-3-6-189,-2 1 1,-5-1 25,5 6 1,-3 0-236,3 0 0,-5 0-127,5 0 1,-5-6-2,-1 1-652,7 0 1067,-5 5 0,41-29 0,1-6 0</inkml:trace>
  <inkml:trace contextRef="#ctx0" brushRef="#br0" timeOffset="474">1018 111 7875,'8'0'71,"-1"0"0,-5 6-106,4-1 52,-5 0 0,8-5 232,-4 0-4,-3 0 17,12 0-45,-5 0-139,7 0 0,0 0 24,0 0 0,-6-5 32,1 0 0,-2-2 108,1 1-235,5-3 0,-12-5 50,8 4 1,-8-4-12,3 3 0,-5 2-8,-1-1 0,-7 6-104,-3-1 0,-5 3-44,0 2 1,-3 0 35,-3 0 0,1 7-19,-6 4 1,6 3 82,-1 2 0,4 5 73,1 0 0,2 6-3,3-6 0,4 7 12,7-1 0,0-3 92,0 3 1,7-8-63,4 2 0,4-3-17,7-2 1,-3-6-65,8 1 0,-1-7-11,6 1 1,-6-3-11,1-2 0,13-36 0,10-8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4:32.5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128 64 7944,'0'-9'399,"0"-5"-151,0 12 1,0-7-35,0 4 245,0 3 1,-7-5-301,-2 14 0,-7 7-148,0 8 0,6 4 83,-1-5 0,1 9-171,-6 2 0,5 0-93,1 5 0,6-3-207,-1-3 1,3-4 30,2-1 0,0-1 103,0 2 1,7-10 145,4-6 0,8-8 39,2 3 0,7-5 209,-1-1 1,1-1-98,-1-5 1,3-8 50,-4-7 1,2-2-56,-1 2 1,1 1 24,-7-6 0,1 5 8,-7-6 1,1 8 82,0-2 0,-7 3 63,-4 2 0,2 5 33,-1 1-225,-1 6 1,-7-3-9,-3 7 0,1 7-126,-6 4 0,5 3 33,-6 2 0,7 2-223,-1 3 0,3-4 118,2 5 0,0 1 66,0-2 0,0 0-206,0-5 0,6 0 48,-1 0 1,7 0 340,-1-1 0,8-4-87,3 0 0,0-8-38,0 2 1,-5-3 62,5-2 1,-5-5 160,-1 0 0,0-8 19,0 3 1,0-6 239,0-5 0,-2 3-118,-4-3 0,-3-4-81,-7-1 0,0 3-28,0 1 1,-1-1-140,-5 2 0,-2-5-2,-8 5 1,-2-1-152,-3 6 0,1 8-317,-6 2 1,-1 5 121,-4 1 276,-1 0 0,-21 63 0,-5 17 0</inkml:trace>
  <inkml:trace contextRef="#ctx0" brushRef="#br0" timeOffset="440">970 127 7814,'2'-8'605,"3"2"439,-3-2-755,5 6 0,-7-7 171,0 4 141,0 3-321,0-5-275,0 7 0,-1 0 82,-5 0 0,-1 2-131,-3 3 1,-5-2-323,5 8 0,1 0-136,-2 4 0,8 1 281,-2 0 1,-2-5 134,1-1 0,1 1 231,5 5 1,0 0-46,0 0 0,7 0 63,4 0 0,-3-1-135,3 1 0,-2 0 25,1 0 1,3 0-56,-8 0 1,0 0-151,-5 0 0,0-6-4,0 1 0,0-6 5,0 6-27,0-8 0,-7 4 86,-3-7 0,-4 0-99,-2 0 0,-2 0-19,-3 0 1,3-5-182,-3 0 1,-2-6-1,2 6 391,0-7 0,-2 3 0,-2-7 0</inkml:trace>
  <inkml:trace contextRef="#ctx0" brushRef="#br0" timeOffset="1012">1368 32 7904,'0'-9'797,"0"2"0,0 5 28,0-3-744,0 3 33,0-5 1,-2 9 111,-3 3 0,3-1 0,-3 7 0,-2-1-558,1 6 1,-1 5 83,2 0 1,3 8-77,-3-3 1,1 2 90,-1-1 1,3 1-104,-3-7 1,3 6-102,2-6 342,7 7 1,2-10-34,7 3 1,0-9 67,0-1 1,1-7 170,5 1 0,-5-5-73,4-5 0,2-4 65,-1-7 1,4 0 104,-5 0 1,0-5 63,-5 0 0,0-8-5,0 3 1,0 3-139,0 2 0,-6-2-8,1 2 1,-7-1 52,1 7-28,-3-1-215,-2 0-187,0 7 1,-6 4 80,1 10 1,-6 4-172,6 7 0,-2 0 100,2-1 0,3 1 68,-3 0 1,3 0 506,2 0 1,0 0-212,0 0 0,7 0 266,4 0 1,-3-6 36,3 1 1,-2-1 246,2 6 1,3-5-46,-4 0-184,-3-1-704,0 6 262,-7 0-581,0 0 0,-7-7 288,-3-4 0,-1 2-416,-5-2 1,4 1-78,-9-6 1,3 0 788,2 0 0,-35-29 0,-9-6 0</inkml:trace>
  <inkml:trace contextRef="#ctx0" brushRef="#br0" timeOffset="1187">1209 159 10405,'16'-7'-2246,"0"5"2246,-1-3 0,33-8 0,12-4 0,6-1 0,-1 1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4:27.2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191 96 6520,'2'-9'1076,"3"4"1,-3 1-61,3-1-195,-3 3-351,-2-5-81,0 7 56,0 0 0,-2 12-401,-3 4 1,1 11 72,-7-1 1,-1 10-131,-9 1 1,3 7 91,-3-2 0,2 4-84,-3 2 1,7-2-99,-1-4 1,2-3-216,8-7 1,-4-8 53,4-2 1,1-10-686,5-1-630,0-8 1094,0 4 0,5-14-773,1-4 1258,-1-3 0,9-51 0,4-13 0</inkml:trace>
  <inkml:trace contextRef="#ctx0" brushRef="#br0" timeOffset="292">143 80 11873,'16'0'238,"7"-5"-41,3-1 0,6-6 39,5 1 1,-1 3-267,6-3 1,-7 6-473,2-6 1,-3 7-1475,-2-1 0,-13 3 366,-3 2 1610,-11 0 0,-40 22 0,-18 4 0</inkml:trace>
  <inkml:trace contextRef="#ctx0" brushRef="#br0" timeOffset="507">111 334 10539,'9'0'18,"5"-2"-1242,-3-3 1,5 3 285,5-3 938,-3 3 0,75-12 0,-41 5 0,0 0 0</inkml:trace>
  <inkml:trace contextRef="#ctx0" brushRef="#br0" timeOffset="875">668 255 8764,'0'-9'2277,"0"2"-1804,0 7-317,0 0 0,-6 7-140,1 3 0,-6 5-200,6 0 0,-2 7 6,2-1 0,3 5-280,-3-4 1,3 4 233,2-5 1,0 2-38,0-2 1,5-3-49,0 3 1,8-5 100,-3-5 1,10-2 56,1-4 0,2-3 297,-2 3 0,-1-10 549,6-6 0,-5-3-428,6-2 0,-8-7-48,2-3 0,-5 1 14,-5-2 0,1 1-35,-6-6 0,-1 6-282,-5-1 1,0 8-28,0-3 1,-2 5-172,-3 1 0,-9 2-136,-8 3 0,-6 4-1007,2 7 1425,-4 0 0,-59 43 0,38-17 0,0 0 0</inkml:trace>
  <inkml:trace contextRef="#ctx0" brushRef="#br0" timeOffset="1359">1271 128 7999,'8'-16'-924,"-7"0"1957,6 7 1499,-7-5-1712,0 12-638,0-5 0,-1 14-31,-5 4 1,3 3 84,-8 2 0,2 7 0,-1 3 0,-4-1 0,3 1 0,-1 1-325,1 5 1,-1-1-221,6 1 1,-4-5-250,5-1 0,-6-1 172,6 1 0,-1-1-259,6-4 0,0-3 75,0 3 0,7-10 145,4-6 0,5 2-266,5-2 1,-2 1 690,8-6 0,-1-7 0,49-59 0,-33 23 0,0 0 0</inkml:trace>
  <inkml:trace contextRef="#ctx0" brushRef="#br0" timeOffset="1599">1558 159 7964,'0'-16'887,"0"1"1,0 4 476,0 0-302,0 8-680,0-4 0,0 9-24,0 3 1,-2 4-188,-4 7 1,5 1-197,-5 4 1,-1-1 140,2 6 0,-6 1-79,6 5 0,-5-1-613,4 1 1,-1 0 249,2 0 0,3-2-698,-3-4 0,3 4-193,2-3 203,0-4 1,5 0 556,1-7 0,6-8 457,-1-2 0,45-33 0,13-8 0</inkml:trace>
  <inkml:trace contextRef="#ctx0" brushRef="#br0" timeOffset="1933">1780 334 9577,'0'-9'1118,"-2"2"-179,-3 7-703,3 0 1,-5 2-134,7 3 0,0-1-372,0 6 0,0 3 237,0 8 1,0-3 108,0 3 0,0-2-477,0 2 0,2-3-612,3 3 1,2-3 561,4-2 0,3-6 240,-3 1 1,8-6 83,2 6 0,0-7 20,-5 1 1,5-5-27,1-5 1,4-1 56,-5-10 0,1 4 495,-7-9 0,1-2-230,0 2 0,-7-6 185,-4 6 0,-3-6-135,-2 6 1,-2-5 28,-3 5 1,-6-1-244,-10 6 1,-3 6-126,-8-1 1,-2 8 219,-3-3 1,4 5-122,-5 1 0,-16 49 0,-5 13 0</inkml:trace>
  <inkml:trace contextRef="#ctx0" brushRef="#br0" timeOffset="2641">2368 318 7702,'7'-9'-558,"-5"1"558,3 2 418,-3 5 0,-2-8 1666,0 3-1310,0 5-567,0-6 1,0 8-278,0 5 0,0 2 106,0 8 1,-5 0 168,-1 0 0,-1 5-51,2 1 0,3 4-771,-3-5 0,3 6-10,2-6 1,0 2-142,0-2 1,0-3 117,0 3 460,0-3 0,5-8 354,1 1 1,6-8-84,-1 3 0,8-6 149,2-6 1,6-4-46,-6-11 1,2 1 80,-2-6 1,-3 1 1,3-2 1,2-3-112,-2 4 1,-1 3 7,-10 2 0,3 3 110,-8 2 1,0 6-3,-5-1-118,0 7 0,0-1-583,0 10 1,0 4 236,0 7 1,0 0-91,0 0 0,0 5 64,0 0 0,0 1 90,0-7 1,2 1 86,3 0 1,2 0 125,4 0 0,3-5 176,-3-1 0,8-6-57,2 1 0,0-3 19,-5-2 1,0 0-82,0 0 1,0-7 36,0-4 1,0-3-72,0-2 0,-6-2 0,1-3 0,-6 2-63,6-8 0,-6 6-154,6-5 1,-8 4 46,2-4 1,-3 7-181,-2-3 0,-7 5-532,-3 1 0,1 5 346,-2 1 1,-5 6 426,-5-1 0,-35 52 0,-5 15 0</inkml:trace>
  <inkml:trace contextRef="#ctx0" brushRef="#br0" timeOffset="3017">3226 271 7999,'9'0'1174,"0"-2"-32,-4-3-442,-3 3-227,5-5-365,-7 7 1,0 1 79,0 5 1,0-3-95,0 8 0,-7-1-64,-4 6 1,3 2-214,-3 3 1,7-1-87,-1 6 1,-2-6-293,2 1 1,-1 2 314,6-2 0,0 2 34,0-2 1,0-9-997,0 4 738,8-3 1,0 1-486,8-4 955,0-3 0,50-63 0,-28 21 0,1-1 0</inkml:trace>
  <inkml:trace contextRef="#ctx0" brushRef="#br0" timeOffset="3291">3258 32 7883,'-11'0'223,"1"0"1,5 0-1,-6 0 1,6 0 503,-6 0-515,8 0 1,-6 0 120,3 0-27,5 7-290,-6 2 83,7 7 1,1-5 265,5-1-252,2-6 0,8 3-46,0-7 1,0 0 32,0 0 0,-2-2-75,-3-3 1,3 1-313,-3-6 207,3-1 0,-4-3-380,1 3-990,-8-3 1071,4 5 0,-8 0 24,-5 4 355,-2 3 0,-44 38 0,-8 8 0</inkml:trace>
  <inkml:trace contextRef="#ctx0" brushRef="#br0" timeOffset="3863">3560 334 7880,'0'-9'1545,"7"-5"-1050,-5 12-371,12-12 1,-10 13 99,6-5 0,-5 4-107,6 2 1,-6 0 70,6 0 1,-6 0-253,6 0 0,-6 0-13,6 0 1,-8 8-118,3 2 1,1 6 97,-2 5 0,0-3-55,-5 3 1,0 2 17,0-2 1,0 2-72,0-2 0,0-3 115,0 3 1,-5-3 28,0-2 1,-1-6 314,6 1-228,0-7 849,0 3-594,0-7 1,0-7-24,0-4 0,7-5-276,4-5 1,3 1-311,2-6 1,0 1 60,0-1 1,5-3 123,0 8 1,2-5-33,-2 5 1,-3 5-106,3 5 0,-1 8-529,1-3 653,-4 4 0,6 4 372,-7 4 0,-7 2-66,-4 8 1,2 2-115,-1 3 1,-1-3-40,-5 3 0,0-3 25,0-2-5,0 6 1,0-4-193,0 3 1,0-3-276,0-2 0,0-6 203,0 1 1,7-7-14,4 1 0,3-3 259,2-2 0,35-14 0,9-4 0</inkml:trace>
  <inkml:trace contextRef="#ctx0" brushRef="#br0" timeOffset="4300">4418 350 7884,'0'-16'0,"0"0"0,0 0 0,0 0 0,0 6 1432,0-1-934,-7 1 0,4-4-58,-8 3 1,0 4-227,-4 7 1,-1 0-183,0 0 1,0 3 191,0 8 1,-2 0-1,-3 10 0,9-2 0,-4 2 0,5 2 0,1 4 0,-3 1-1272,8-7 0,0 6 378,5-6 1,0 0-188,0-5 1,7 0 456,3 0 0,-1-6 410,2 1 1,-1-7-51,6 1 0,0-3 213,0-2 0,0-7 40,0-4 0,0-3-86,0-2 0,-6-2 318,1-3 0,-2 3-148,1-3 1,-1 4 891,-4 1-749,-3 0 1,5 5 415,-7 1-623,0 6 1,0-1-115,0 10 0,0 9 102,0 7 0,-5 8 3,0-3 0,-6 10 40,6 1 0,-2 7-90,1-2 1,-1 6 181,-3 5 0,-4-4-215,3 4 1,-1-3-183,1-3 1,-3-6-9,3-4 0,-3-5-281,-2-6 0,4-5 171,-4-10 1,4-4-168,-9-7 1,3-2-558,2-3 0,-5-4 332,0-7 1,-1 0 70,6 1 0,-5-3-79,0-3 559,0 3 0,-9-54 0,-4-6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4:51.8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287 359 7882,'0'-16'187,"0"6"261,0-1-1,0 8-103,0-11 1,0 10-81,0-6 0,0 4 27,0-4 35,-7 6-284,-2-3 0,-7 7 145,0 0 0,0 0-29,0 0 1,-6 9-61,-5 7-1,4 1-33,2 10 0,-2-6-487,2 6 0,0-1 211,5 6 0,2 0-76,3-1 1,4-6 113,7-4 1,0 2 95,0-2 1,2-6 42,3-10 0,9 2-5,7-2 1,8-1 230,-3-9 0,-1 1-60,1-7 1,-1 1-111,1-6 1,4-5 20,-3 0 0,-4-2 29,-2 1 1,-3 3 28,-2-8 0,-2 8 0,-4-2 1,3 3 128,-8 2 19,0 0 0,-5 6 5,0-1-136,0 8 1,-5-3-248,0 12 0,-8 2 90,3 8 1,3 0-105,1 0 1,-1 0-36,2 0 1,0 5 2,5 0 1,0 1-3,0-7 0,0 1 45,0 0 1,1 0 38,5 0 1,3-5 11,7-1 0,1-6-510,4 1 1,-1-3 199,6-2 0,-1 0 392,1 0 0,40-36 0,3-8 0</inkml:trace>
  <inkml:trace contextRef="#ctx0" brushRef="#br0" timeOffset="317">780 328 7872,'7'-9'2692,"-6"2"-2010,7 7 0,-8-2 113,0-3-306,0 3-267,0-5 1,0 14 0,0 3 0,0 5-107,0 0 0,-8 10 71,-2 7 1,-4 2 71,-2 8 1,0 6-163,0 5 0,-5 7-233,0-2 1,-1 4-47,7 1 1,-5-6-304,4-4 1,-3-9 200,8-2 57,4-13-2554,0 1 1957,7-22 1,0-2 15,0-12 1,-2 3 62,-3-8 745,3 1 0,-5-70 0,7-15 0</inkml:trace>
  <inkml:trace contextRef="#ctx0" brushRef="#br0" timeOffset="548">796 312 7852,'10'0'750,"1"0"-404,-1 0 1,6 0-126,0 0 0,0 0 111,0 0 1,-6 1 167,1 5 1,0-3-174,5 8 0,-8 1-56,-2 9 0,-5-3-383,-1 3 0,0-1 166,0 1 0,-7-3-523,-3 3 0,-4-4-166,-2-1 1,-5 0-456,-1 0 0,-6 0 415,2 0 675,-4-7 0,-16-2 0,-4-7 0</inkml:trace>
  <inkml:trace contextRef="#ctx0" brushRef="#br0" timeOffset="957">1241 359 7852,'1'-14'0,"5"4"0,-5 1 1781,5 4-1234,-5 3 0,-1-7 373,0 4-306,0 3-501,0-5 0,0 9 108,0 3 0,-1 5-1,-5 12 1,3 4-26,-8 11 0,-1 9 25,-9 7 1,1 7-129,-6-2 0,-1 11-104,-5 5 0,6-3-347,-1-2 1,10-11-76,1-5 1,2-10-1067,9-6 703,-1-11-305,6-10 612,0-9 0,0-14-110,0-4 0,2-3-479,3-2 1148,-3-6 1,5-31-1,-7-15 1</inkml:trace>
  <inkml:trace contextRef="#ctx0" brushRef="#br0" timeOffset="1199">1225 296 7852,'8'0'1132,"0"0"-584,-1 0 0,-4 0-43,8 0 0,-6 2-136,6 3 1,-6-2-169,5 8 0,-6 0-84,1 4 1,2 1-154,-1 0 0,-1 2-11,-5 3 0,-2-3-267,-3 3 0,1 2-225,-6-2 1,-1 2-1465,-5-2 2003,0-3 0,-42 5 0,-11-7 0</inkml:trace>
  <inkml:trace contextRef="#ctx0" brushRef="#br0" timeOffset="2158">1542 518 7546,'2'9'-15,"4"-4"0,-5-1 41,5 1 0,-5-1 129,-1 6 0,0-4-73,0 4 1,0-4-153,0 4 0,2-5-180,3 6 196,-3-7 1,11 4 456,-8-2-320,7-4 120,-3 5 0,7-9-70,0-3 0,0-4-28,0-7 0,0 0-24,-1 0 0,1-5-92,0 0 1,0-8 61,0 3 0,0 1-162,0-1 0,-6 4 85,1-4 1,-8 7-19,3-3 0,-4 10-261,-2 1 175,0 8-49,0-4 1,-6 9-14,1 3 1,-6-2-103,6 8 1,-6 0 153,6 4 0,-2-4 40,2 0 1,3-6 249,-3 6 0,3-6-50,2 5 242,0-6 168,7 3-71,2-7 1,7 0-149,0 0 0,-6 0 429,1 0-177,-1 0-30,6 0-826,0 0 1,-5 0 64,-1 0 127,-6 7 0,3-3-12,-7 6 0,0-4-87,0 4 0,0-5-120,0 6 134,0 0 1,0 5-33,0-1 133,0 1 1,0 0 77,0 0 0,5-5-71,1-1 1,1-6 260,-2 1 1,-2 2 31,8-2 0,0 1 10,5-6 0,-1 0-110,1 0 0,0-2-21,0-3 1,0-2 203,0-4 0,0-3 47,0 3 1,0-3 15,0-2 0,-6 0-135,1 1 1,-6 4 175,6 0-43,-8 8 43,4-11-339,-7 12 1,0-3-275,0 10 0,-5 4-156,0 7 0,-2 0-498,1-1 1,4 1 552,-3 0 1,3 2 123,2 3 1,2-3 192,3 3 0,4-9 40,7-1 1,0-2 251,0 1 0,0 3-137,0-8 1,1 0 46,5-5 1,-5 0-74,4 0 1,-3-7-5,-2-3 1,0-5 133,0 0 1,0-3-76,0-3 1,-8-2 76,-2-4 1,-5-3-209,-1 4 1,0-4-232,0-2 1,-7 7 223,-3 4 0,-6 0 33,-5 5 0,-4-2-768,-7 13 1,-1 0-2241,-4 5 2944,3 0 0,-19 70 0,28-26 0,1 1 0</inkml:trace>
  <inkml:trace contextRef="#ctx0" brushRef="#br0" timeOffset="2557">2671 359 8490,'9'-8'893,"-2"0"0,-5 8-527,3 0-1,-3 0-225,12 8 1,-5 0-122,6 8 0,-4 5-78,0 1 1,-1 1-332,6-2 0,-2-2-98,-3 8 1,3-8 234,-3 2 1,1-3-812,-1-2 1,1 0 1063,-7 0 0,22-29 0,-1-6 0</inkml:trace>
  <inkml:trace contextRef="#ctx0" brushRef="#br0" timeOffset="2755">2941 296 7747,'-9'0'2310,"-5"0"-1432,12 0-604,-12 0 1,7 7-162,-3 3 0,-5-1-173,5 2 0,-4 5-295,-2 5 1,-2 5-175,-3-4 0,3 6-554,-3-2 0,2-1 1083,-3 2 0,-9 13 0,-10 10 0</inkml:trace>
  <inkml:trace contextRef="#ctx0" brushRef="#br0" timeOffset="3049">3211 343 11015,'0'11'200,"0"0"1,-2-1-427,-3 6 0,3 0 232,-3 0 0,-2 0 67,2 0 0,-6 5-1068,6 0 0,0 0 127,5-5 1,-2-2 867,-4-3 0,5 3 0,-6-5 0</inkml:trace>
  <inkml:trace contextRef="#ctx0" brushRef="#br0" timeOffset="3350">3211 26 7819,'-10'0'0,"-1"0"0,6 0 361,-6 0 0,6 0-25,-6 0 1,8 1-222,-3 5 1,3-3 3,-2 8 1,3-6-95,-3 6 0,3-6 199,2 6-289,0-1 0,5 1 153,0-1 1,8-6 71,-3 1-217,4-3 1,2-2 116,0 0 0,0 0 49,0 0 1,-5-2-63,-1-3 0,-5 1-92,6-6 1,-7-1 35,1-5 0,2 6-158,-2-1 0,1 1 138,-6-6 0,-2 5-6,-3 0 35,-4 8 0,-50 17 0,-9 13 0</inkml:trace>
  <inkml:trace contextRef="#ctx0" brushRef="#br0" timeOffset="4283">3497 359 7799,'16'0'437,"-5"-5"-7,-1 0-242,-6-1 0,5 6-18,-4 0 1,-1 0-92,6 0 1,-5 0 260,6 0-188,-7 0 257,10 0-120,-5 0-869,-1 8 0,-1 0 323,-7 8 0,0 0-87,0 0 1,0 5 102,0 0 1,-5 1-45,0-6 0,-6-1 127,6 1 1,-2 0 15,2 0 0,1-5 868,-7-1-360,8-6 139,-4 3 1,7-9-229,0-3 1,5-6-9,0-10 1,10 2-95,0-8 0,1 6-205,6-6 1,2 6 194,3-5 1,-3 6-28,3-1 1,-6 3-279,6 3 1,-3 4 28,3 0 1,-4 8-57,-7-2 1,0 5-128,-1 5 1,-6-2-214,-3 8 0,-5 5 240,-1 5 1,0 2 127,0-2 1,0-3 28,0 3 1,-5 2 9,0-2 1,-2 0 32,1-5 0,3 0-64,-8 0 237,8-7 1,-6 3-117,4-6 322,3-1 0,-5-7-100,7-3 0,0 1 26,0-6 1,2-1-62,3-5 1,-2 0-3,8 0 0,0-5-246,4 0 0,3 0 61,3 5 0,-3 0-122,3 0 0,-1 0 16,1 0 1,-4 6-45,5-1 190,-5 8 1,-1-4-8,0 7 1,-7 7 7,-4 3 0,-3 1 147,-2 5 1,0-4-188,0 9 0,0-3-52,0-2 0,0 0-296,0 0 0,0 0 138,0-1 1,-5 1-1119,-1 0 808,1 0 529,5-7 0,35-9 0,10-9 0</inkml:trace>
  <inkml:trace contextRef="#ctx0" brushRef="#br0" timeOffset="4759">4642 359 7799,'0'-8'2704,"0"-1"-1894,0 3-304,0 5-76,0-6-129,0 0 1,-8 5-87,-2-4 0,1 5-246,-2 1 1,1 0 98,-6 0 0,0 5-1079,0 0 0,-1 9 374,-5 2 1,5 0 180,-4 5 1,5 2 161,5-1 1,-1 1-39,6-2 0,1-4 3,5 5 0,0-5 79,0-1 0,2-5 799,3-1 1,4-1-323,7 2 1,0-4 110,0-7 0,0 0-98,-1 0 1,7-2 7,-1-3 1,2-4-9,-2-7 1,-3-2 34,3-3 0,-4 3-32,-1-3 0,-2 4-74,-3 1 0,-2 0 340,-4 0-124,-3 0-313,5 0 93,-7 7 1,-2 2-5,-3 7 1,3 7-306,-3 4 1,-2 3-454,2 2 1,-3 2-277,3 3 625,3-4 1,-5 6 63,7-7 0,0 0 24,0 0 1,7-5-135,4-1 1,3-6-135,2 1 1,2-3-156,3-2 0,-2-2 166,8-3 0,-2-4 417,1-7 0,4 0 0,23-35 0,14-9 0</inkml:trace>
  <inkml:trace contextRef="#ctx0" brushRef="#br0" timeOffset="5007">5071 137 7799,'0'-11'1579,"0"1"-704,0 6 0,1-5 149,5 4-648,-5 3 0,7-3 10,-8 10 1,0-1 150,0 6 0,0 1-221,0 5 0,-6 5-64,1 0 0,-2 2-37,2-2 0,-2 4 0,-4 7 1,-1-6-863,6 1 1,-6-6 391,1 6 0,2-1-337,-1 6 0,6-6-192,-1 1 0,-2-8-452,2 2 1,-1-3 732,6-2 1,7-2 187,4-3 0,5 1-263,5-7 0,-1 1-36,6-6 614,-7 0 0,61-50 0,-37 19 0,0 0 0</inkml:trace>
  <inkml:trace contextRef="#ctx0" brushRef="#br0" timeOffset="5189">4975 312 7799,'-9'0'1513,"2"0"-1083,7 0-395,0 0 0,7 0-309,4 0 0,8 0-433,3 0 0,6 0 707,-2 0 0,47 0 0,12 0 0</inkml:trace>
  <inkml:trace contextRef="#ctx0" brushRef="#br0" timeOffset="5667">5595 375 9051,'-9'0'720,"2"0"1,7 2-290,0 3-1,0-3-459,0 5 106,0-7 1,7 0-227,4 0 1,3 0-6,2 0 0,2 0-58,3 0 1,-4 0 183,5 0 0,-3-2 50,2-3 1,-3 2-193,3-8 0,-3 6 15,-2-6 1,-6 2 174,1-1-94,-8-4 221,4 5-133,-7-7 0,-7 7 9,-3 4 1,-6 3-4,-5 2 1,1 0-1,-6 0 1,1 7-200,-1 4 1,-3 3 93,8 2 1,0 1-126,5 4 1,2-1 64,3 6 1,4-6 106,7 1 1,0 2-76,0-2 0,4 0-68,6-5 0,3 0 20,13 0 1,2-2-159,10-3 1,-3 1-214,7-7 1,-5 1 531,6-6 0,13-14 0,10-4 0</inkml:trace>
  <inkml:trace contextRef="#ctx0" brushRef="#br0" timeOffset="6109">6358 423 7799,'-7'-16'666,"3"2"1310,-6 3-1563,-1-3 1,-5 12-172,0-3 0,1 3-150,-1 2 0,0 0 123,0 0 0,-2 2-482,-3 3 1,3 6 225,-3 10 0,3-3-668,3 3 1,0 2 84,5-2 1,-3 6-79,8-6 1,0 2-155,5-2 570,0-3 1,7 5 125,4-7 1,4-8 157,7-2 0,-3-5 194,8-1 1,-3 0-131,3 0 0,3-7 280,-4-3 0,-1-4-48,1-2 0,1-5 57,5-1 1,-6-6-164,1 2 0,-3-4-64,3-2 1,3-7-8,-4-3 1,-3-3 5,-1 3 1,-12-2-135,-5 7 1,-3 5 185,-2 6 353,0 13 0,-7 1-229,-3 17 1,-5 6-146,0 10 1,-1 4 46,0 6 1,0 3 36,0 3 0,5-2 5,1 8 0,6-8-96,-1 2 0,-2-1-143,2 1 1,-1-4 24,6 4 0,7-9-147,4-1 1,5-8-34,5 3 1,4-10-86,7-1 1,-6-8 95,1 2 1,-1-5 139,6-5 0,14-46 0,3-18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5:07.6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0 317 7787,'2'-11'76,"3"0"0,-3 6 397,3-5 81,-3 6-341,5-10 1,-3 7-132,6-4 0,-4 4-8,4 7 0,-4-5-148,4 0 212,1-1 0,3 8-24,-4 3 0,3-1-172,-8 6 1,6 1-171,-6 5 0,0 5 69,-5 0 0,0 6 65,0-6 0,0 7-37,0-1 0,-1-3 119,-5 3 1,4-8-8,-3 3 1,-2-5-94,2-1 49,0-7 0,3 3 82,-4-6 66,5-1 0,-6-7 550,7-3 0,1-4-255,5-7 1,-3-2-327,8-3 1,-1 2 97,6-8 0,5 6 9,1-5 1,4-1-279,-5-5 0,8 6-411,-3-1 1,6 8 187,5-2 1,-3 3 91,3 2 1,-11 7 128,-5 4 0,2 3 9,-2 2 0,-5 7 182,-5 4 0,-8 3-30,3 2 1,-4 5 86,-2 0 0,0 6-125,0-6 1,-2 6 20,-4-6 0,3 5-48,-8-5 1,6 1-18,-6-6-49,8-1 61,-11 1 498,12-7-172,-5-2-122,7-7 0,0-7-23,0-3 1,2-5 101,3 0 1,2-3-173,4-3 1,3 3-71,-4-3 0,6-2-20,5 2 1,-1-2-204,6 2 0,-4 3-96,4-3 1,-5 5 105,6 5 0,-6-1-4,5 7 1,-6-1 165,1 6 1,-9 2 99,-1 3 1,-6 4-49,6 7 0,-8 2 173,3 3 0,-5-3-146,-1 3 0,0 2-14,0-2 1,-5 0-535,0-5 0,-2 0 211,2 0 0,1 0-730,-7 0 1026,8-1 0,3-13 0,9-4 0</inkml:trace>
  <inkml:trace contextRef="#ctx0" brushRef="#br0" timeOffset="425">1113 269 7787,'-9'-7'716,"2"5"1082,7-5-1535,-7 7 1,3 2-325,-6 3 1,6 4-329,-1 7 1,-2 5 242,1 0 1,1 2-265,5-2 0,0-3 196,0 3 1,0 2-32,0-2 0,2 1 68,3-7 0,-1 0 165,6-5 1,1 3-9,5-8 1,0 0 193,0-5 0,0 0 23,-1 0 1,7-2-57,-1-3 1,0-4 41,-5-7 0,0 0-63,0 1 0,0-7-58,-1 1 1,-6-7-41,-3 1 1,1 3-87,-2-3 0,-2 6 48,-8-5 1,0 6-114,-11-1 1,2 3-67,-13 2 1,1 8 40,-6 2 0,6 4-75,-1 2 1,8 2 68,-2 4 0,3 2 49,2 8 0,7-3 53,4 3 1,3-9 16,2 8 0,2-2-60,3 3 1,6-2 26,10-4 0,-3 3-89,3-8 1,3 0 162,3-5 0,5 0 0,5 0 0,17-11 0,10-6 0,9 0 0,-1-1 0</inkml:trace>
  <inkml:trace contextRef="#ctx0" brushRef="#br0" timeOffset="984">1748 380 7787,'11'-2'0,"0"-3"0,-8 3 361,11-12 1,-10 11-28,6-8 1,-6 6-121,1-6 0,-3 6 0,-2-6 0,0 6 469,0-6-470,0 1 1,-2-4 0,-3 3 0,-4-1-40,-7 6 0,0 1-112,0 5 0,-1 0-430,-4 0 1,3 2-423,-3 3 1,-2-1 330,2 6 0,-1 1 223,7 5 0,0 5 112,5 0 1,-3 0 48,8-5 1,0 6 15,5-1 0,0 0 8,0-5 1,2-2-113,3-4 1,4 3 52,7-8 1,5 0-25,0-5 0,2 0 357,-2 0 0,-1-1-95,6-5 1,-5-2-58,6-8 1,-8 0 28,2 0 1,-3-5-23,-2 0 0,0-2-47,0 1 1,1-2-13,5-8 1,-5-2-27,4-3 0,-3 4-126,-2-4 0,-5 3 454,-1 2 0,-6 8 86,1 2-246,-3 5 1,-4 8-11,-3 4 0,-2 10-18,-4 5 0,-3 10 2,3 1 0,-3 7-8,-2-1 1,0 3-25,0 2 1,6-1-42,-1 1 0,8 0-199,-3 0 1,-1-6 52,2 1 1,0-3-52,5 3 1,0-4-70,0-7 0,7 0-81,3 0 0,6-8-94,6-2 0,-3 1-271,7-2 1,-4 0 649,4-5 0,15-28 0,8-7 0</inkml:trace>
  <inkml:trace contextRef="#ctx0" brushRef="#br0" timeOffset="1462">2416 237 7848,'0'9'303,"7"-2"-327,-5-7 0,7 0 143,-4 0 0,-2 0-220,8 0 144,-7 0 1,10 0-96,-4 0 1,-1 0 117,2 0-20,-1-7 1,6 0 98,0-4 0,-7-3-84,-4 4 1,2 1-31,-1-2 0,-1 6 42,-5-6 1,0 6-166,0-6 0,-7 8 35,-4-2 0,-5 3-89,-5 2 0,3 2 107,-3 3 1,-2 4-10,2 7 0,-5-1 53,4 1 1,1 2 121,5 3 1,2 2-27,4 4 0,-3 3-81,8-4 0,0-1 32,5 1 1,1-6-4,5 1 1,4-3-45,12-2 1,-3-1-92,7 1 0,1-7-203,5-4 1,-4-3-123,4-2 1,-9 0-250,9 0 1,-4-7 659,4-3 0,13-47 0,5-12 0</inkml:trace>
  <inkml:trace contextRef="#ctx0" brushRef="#br0" timeOffset="1686">2877 62 7787,'0'-8'1067,"0"-1"20,0 3 155,0 5-348,0-6-436,-7 14 1,3 3-189,-6 11 0,4-3-49,-4 3 1,4 4-130,-4 1 1,1 4 120,-2 2 1,-3 0-324,4 0 0,1 0-94,-2-1 0,6 1-337,-6 0 0,8-6 362,-2 1 1,3-8-15,2 3 0,2-5-300,3-1 1,4-7-423,7-4 1,-1-3 914,1-2 0,43-35 0,10-9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3:23.3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445 51 7780,'0'-17'1549,"0"8"-1037,0-6-100,0 13 197,0-6-157,0 8 1,0 2-156,0 4 1,0 9 34,0 8 1,-6 9 138,0 2 0,-1 4-106,1 14 1,2 3-34,-7 13 0,1 10-84,-1 8 1,-4 3-341,9-38 1,0 0-1,0-1 1,-1 1 219,1 6 1,1 0 0,-2-3 0,0-1 50,4 1 1,1 0 0,-4-2-1,0-1-228,1 45 0,1-45 0,0-1 144,-2 47 1,4-4-24,-3-2 1,-3-3 88,2-3 0,1 3 5,5 3 1,0-9-196,0 3 0,0-3-200,0 3 0,0 3 181,0 3 1,-6-4 57,0 5 1,-7 1 76,2-2 0,-5 2 21,-1-2 0,2-3 141,4 3 0,-5 2-91,5-2 0,1 0-89,-1-5 0,7-8 41,-1-4 1,-3-4-93,2-1 0,1-1 47,5 0 1,-6 1-21,0-1 0,-5 1-4,5-1 1,-5 1-17,5-1 0,-5-7 29,5-4 1,0-4-10,6-2 0,0-5-157,0-1 1,0-8 422,0-3 1,0-8-311,0-8 550,0-1-518,0 0 79,-7-8-172,5 6-294,-6-13 219,8 6-1058,0-8 550,0 0 1,0-8 176,0-3 466,0-4 0,23-56 0,5-12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5:02.1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16 459 7458,'0'-8'677,"-1"-5"240,-5 8-745,4 0 25,-5 5-184,7 0-21,0 0 1,0 7-136,0 3 1,0 4 78,0 2 0,0 0-146,0 0 0,2 0-63,3 0 1,-1 0 62,7 0 0,-6-2 177,5-4 1,1 3-34,5-8 1,0 0 61,0-5 1,0 0-12,0 0 1,1-1 109,4-5 0,-1-3-43,6-6 1,-4-3 128,4-3 1,-7 1 96,3-6 0,2-2-89,3-10 1,-4 5-27,-2-4 0,2-2-23,-2 2 1,-5 0 19,-5 5 1,-8 7 115,2 4 14,-3 11-150,-2 2 1,-5 10-24,0 4 0,-6 2 173,6 8 0,-8 7-4,3 4 0,1-3-620,-2 3 0,2-2 56,-1 1 1,1 4-47,4-3 1,3-3 90,-3 3 0,3-6 111,2 6 0,0-8-114,0 2 1,2-3-11,3-2 0,0-2-281,11-4 1,-3-1 167,8-3 1,3-5 604,3 5 1,-2-10-110,1-1 1,1-8-111,4 3 0,-1-4-125,-3-2 0,1 0-160,-7 0 1,1 2 29,-7 3 0,1-3 228,0 4 0,-21-5 0,-6 0 0</inkml:trace>
  <inkml:trace contextRef="#ctx0" brushRef="#br0" timeOffset="250">286 348 7693,'-8'0'2182,"1"0"-2112,7 0 1,1 0-827,5 0 0,4 0 397,11 0 0,-1 0 359,6 0 0,71-7 0,-36 3 0,-1-1 0</inkml:trace>
  <inkml:trace contextRef="#ctx0" brushRef="#br0" timeOffset="883">827 157 13430,'0'16'74,"0"0"-186,0 0 1,-2 7 162,-3 4 0,1 3-256,-6 1 1,4 6 67,-4 1 1,6-1 31,-1-6 0,-2-1-214,2-3 0,-1-4-219,6-7 0,-2-6-38,-3 1 100,3-8 909,-5 5 0,9-16-213,3-2 1,2-10-147,4-1 0,3-2-147,-3 2 0,3 3-203,2-3 0,1 2 157,5-2 1,-5 8-110,5-3 1,-5 6 151,-1-1 0,0 4-55,0 7 1,-6 0 152,1 0 1,-6 0-122,6 0 1,-8 7 24,3 4 1,1 8 31,-2 2 1,0 1-34,-5-6 0,0-1 23,0 1 0,2 0-25,4 0 0,-3 0 85,8 0 0,-6-6 158,6 1 0,-1-7-5,6 1 1,2-3-106,3-2 0,-3 0 215,3 0 1,-2-6-57,2 1 1,-3-7 77,3 1 0,-3-8-54,-2-2 0,5-2-74,0 1 0,-1 3-16,-10-8 1,2 8 5,-6-2 0,4 3 36,-4 2 1,-1 6 6,-5-1 0,-2 8-291,-3-3 165,-4 4 0,-7 10-349,0 2 1,7 4 104,4 2 1,-2 5 10,2 1 0,0 1 65,5-2 0,0-4 36,0 5 0,1-5-38,5-1 0,-3 0 55,8 0 0,-1-2-207,6-3 0,5 1 97,1-7 0,1 2-1720,-2-1 1873,-4-5 0,35-22 0,-1-14 0</inkml:trace>
  <inkml:trace contextRef="#ctx0" brushRef="#br0" timeOffset="1408">2321 269 7776,'0'-11'69,"0"1"34,0 6 1,2-3 696,3 7 1186,-3 0-1490,5 0 0,-9 9-165,-3 7 0,1 10 19,-7 17 0,-4 1-56,-7 14 0,-6 2 24,2 9 1,-6 3-356,-5 8 0,3-3 111,-3-2 0,5-7-95,6-9 0,3-12-352,7-10 1,7-10-879,4-6 1,3-8 552,2-3 0,2-6-683,3 1 0,-3-5 163,3-5 1218,4 3 0,-7-41 0,5-1 0</inkml:trace>
  <inkml:trace contextRef="#ctx0" brushRef="#br0" timeOffset="1666">2273 364 7802,'0'-9'18,"7"-5"387,2 12 0,7-5 600,0 7 1,5 0-548,0 0 0,0 2-75,-5 3 1,0 4-51,0 7 1,-2 0-119,-3 0 1,1 5-501,-7 0 1,1 0 31,-6-5 1,-2 2-107,-3 3 1,-4-5-18,-7 0 1,-2 0-324,-3-6 1,2 3 199,-8-3 0,8 3-681,-2-8 1180,-4 7 0,-7-24 0,-9 1 0</inkml:trace>
  <inkml:trace contextRef="#ctx0" brushRef="#br0" timeOffset="2416">2654 571 9318,'8'8'89,"-5"0"-174,8-8 27,-1 0 0,6 0 138,0 0 0,-5 0 0,-1 0 1,1-8 4,5-2 0,0-4 36,0-2 1,-1 0-154,1 0 1,6-7 75,-1-3 1,0-3-231,-5 3 0,-6-2-24,1 6 1,-7 0-28,1 0 0,-3 10 40,-2-4 115,0 11 1,-2-1-184,-3 12 1,1 1-9,-7 3 0,6 5-231,-6-5 0,8 4 504,-2 2-254,3 0 213,2 0 0,0-5 41,0-1 260,7-6 1,2 3 424,7-7 0,0 0-306,-1 0 1,1 0 5,0 0 0,0 0-199,0 0 1,0 0 180,0 0-386,0 0-37,0 0 1,-6 0-52,1 0 1,-8 2 58,3 3-72,-5 4 1,-1 7-111,0-1 0,0 1-120,0 0 283,0 0 1,0 0-71,0 0 266,0 0 0,7-6-6,4 1 0,3-8 10,2 3 0,0-4-93,0-2 0,5 0 34,0 0 1,2-8 117,-2-2 1,-1-4-122,6-2 0,-6-2 139,1-3 1,2 2-86,-2-8 0,0 8 137,-5-2 0,-2 3 9,-3 2 1,1 0 563,-6 0-487,-1 7-69,-5 2-445,-7 7 1,0 7 140,-4 4 0,-1 3 120,6 2 0,-4 5-130,5 0 0,-1 1-549,6-7 1,0 3 273,0 3 1,0-3 15,0 3 1,0-3 99,0-2 1,2-6 43,3 1 0,4-8 30,7 3 1,0 1-22,0-2 0,0 0 141,0-5 0,35-42 0,9-11 0</inkml:trace>
  <inkml:trace contextRef="#ctx0" brushRef="#br0" timeOffset="2716">3544 30 7802,'-15'7'0,"-1"-5"0,5 11 457,1-8 0,6 2 188,-1-2-275,3 4-237,2 7-208,0 0 0,2-6-43,3 1-127,4-8 1,7 5 218,0-8 36,-1 0 0,1-2 229,0-4 0,-5-1-19,-1-3 0,-6-4-96,1 3 1,-1-3-99,1-2 0,-3 6-222,3-1-1197,-3 0 1053,-9-5 0,-2 8 340,-7 2 0,-49 61 0,26-20 0,0 1 0</inkml:trace>
  <inkml:trace contextRef="#ctx0" brushRef="#br0" timeOffset="3258">3989 285 7052,'-8'1'916,"2"5"1,-1-3-1188,2 8 1,-7 5 155,1 5 1,2 2-107,-1-2 0,4 2 112,-4 3 1,6 4 86,-1-3 0,3-4-183,2-2 1,2-3-34,3-2 1,4-6-20,7 1 1,2-8 256,3 3 0,-2-5 205,8-1 0,-1-7-34,6-3 0,0-4 5,0-2 0,-6-5-44,1-1 0,-8-1-25,2 2 1,-3 4 139,-2-5 1,-6 5 554,1 1 76,-8 0-265,4 0-600,-7 7 0,-1 4 68,-5 10 1,3-1-43,-8 6 0,6 6-32,-6 5 0,6 1-177,-6-6 0,8 5 19,-2 0 1,3 0-111,2-5 0,0 0 38,0 0 0,0 0-133,0 0 1,2-2-34,3-4 1,4-1 110,7-4 0,5-3-446,0 3 724,0-3 0,38-44 0,9-11 0</inkml:trace>
  <inkml:trace contextRef="#ctx0" brushRef="#br0" timeOffset="3558">4276 46 7819,'-16'0'-117,"5"0"211,0 0 1,8 2 1077,-2 3-849,-4-3 0,7 7-273,-3-4 0,3-1 51,2 6 0,0-4-154,0 4 0,0-5 125,0 6 0,2-7 129,3 1-150,4-3 1,7-2-9,0 0 0,-6 0 96,1 0 0,-1-2-39,6-3 1,-5-2 14,0-4 0,-8-3-142,2 3 1,-1-1 140,1 1-580,-3-3 191,5 5 275,-14 0 0,-37 38 0,-16 15 0</inkml:trace>
  <inkml:trace contextRef="#ctx0" brushRef="#br0" timeOffset="4508">4530 316 7765,'7'-8'522,"-5"0"1,7 3-187,-4 0 0,-2 0 100,8 5-204,0 0 1,4 0 233,1 0-305,0 7 1,-2 1 0,-3 8 0,-2 0-202,-4 0 0,-3 5-387,3 1 0,-3 1 187,-2-2 1,0-4 118,0 5 1,0 1-560,0-2 446,-7 0 1,5-5-33,-3 0 356,-4-8 459,7 0-314,-5-8 1,7-2 125,0-4 0,2-8-88,3-7 0,4-2-37,7 2 1,0 2-275,0-8 0,0 6-2,-1-6 1,7 6-199,-1-5 1,5 6 22,-4-1 0,0 9-87,0 1 1,-5 8-131,5-3 291,-5 5 0,-3 2 136,-3 5 1,1 2-107,-6 8 1,-1 2 292,-5 3 1,0-3-47,0 3 0,0 2-131,0-2 0,-5 0 20,-1-5 0,1 6 36,5-1 0,0 0-792,0-5 275,0 0-70,0 0 0,2-8 140,3-2 1,4-5 296,7-1 1,1 0-109,5 0 0,-3 0 197,7 0 0,-1-7 11,2-3 0,3-6 54,-4-5 1,4 3 263,2-3 1,-2-2 259,-3 2 1,-5-2-111,-6 2 1,0 3-170,0-3 1,-7 3 1185,-4 2-1002,-3 0 0,-4 2-171,-3 4 1,-6 2-213,-10 8 1,4 0-161,-5 0 0,-2 8 134,-3 2 0,4 4-67,2 2 1,-2 2-653,2 3 0,0-2 277,5 8 0,5-8-265,1 3 0,6-5 202,-1-1 0,3 0 192,2 0 0,2-2 113,3-3 0,4 1 199,7-7 1,0 1-22,0-6 1,-1 0-26,1 0 1,2 0 237,3 0 1,-3-8-141,3-2 0,-3 1 228,-2-2 1,-6 1 27,1-6 1,-6 2 565,6 3-390,-8-3-200,4 5-315,-7 0 1,0 4 99,0 10 1,0 4-259,0 7 0,-7 7 59,-3 4 0,1 6 235,-2 10 1,1 1 283,-6 14 0,-5 0 548,-1 6 0,-1-1-652,2 1 0,-4 0-177,-6-1 1,-1 1-149,0-1 1,6-13 69,-1-8 0,2-10-377,-1-11 0,1-2 239,4-13 1,3-3-722,-3-8 1,3-4 45,3-7 0,-1-1-202,0-5 0,0 3 166,0-7 1,5 6-206,1-1 1,5-2 292,-6 2 647,7-7 0,-10-33 0,5-14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4:59.5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0 430 7782,'2'-9'0,"3"4"0,-3 3 960,5 2-150,-7-7-380,0 5-80,0-5-252,0 7 0,0 7 115,0 4 1,0-2-21,0 1 0,0 1-313,0 5 0,0 5-100,0 0 1,0 0-665,0-5 649,0 0 1,7 0-35,4 0 1,-2-7 84,1-4 0,2 2 104,10-2 1,-5-1 0,5-9 1,0 1 30,0-7 1,4-4 203,-5-7 1,6-4 36,-6 5 0,0-6 110,-5 6 0,0-7-110,0 1 0,0 4 26,0 2 0,-7 3-38,-4 3 0,-2 4 118,3 0-244,-5 8 0,5-4 2,-12 7 1,5 2-182,-5 3 0,-1 4 64,2 7 0,-6-1-238,6 1 1,-2 6 108,2-1 0,3 2-81,-3-2 0,3-3 28,2 3 0,0-2-17,0 2 1,0-3 159,0 3 0,7-5 95,4-5 1,3 3 2,2-4 0,-1-3 193,1-1 0,0-4 11,0-2 0,2 0-55,3 0 1,-3-8-56,3-2 1,2-4-37,-2-2 0,2-5 16,-2 0 1,-3-6 34,3 6 1,-3-6 86,-2 6 1,-2-5 7,-4 4 0,3 1-74,-8 5 1,0 6 303,-5-1-304,0 8 1,-2-4-269,-3 7 1,2 1 1,-8 5 1,6 2-3,-6 8 0,8 2-42,-3 3 0,-1-3-235,2 3 1,0-1 104,5 1 1,0-4 0,0 5 1,1-5 305,5-1 1,-3 0-96,8 0 0,-1-2 130,6-3 0,0 1 151,0-7 1,5 1 154,0-6 0,6 0-139,-6 0 1,0-8-80,-5-2 1,5-4 36,1-2 1,-1 0-44,-5 0 1,5-5-213,0 0 0,0-8 87,-5 3 0,0-2-44,0 1 0,-2-1 54,-3 7 1,1 0-8,-7 5 53,1 0-35,-6 7 1,-2 2 53,-3 7 1,1 2-71,-7 3 0,8 4-238,-2 7 1,-2 0 74,1-1 1,1 7-154,5-1 1,0 0 66,0-5 1,5 0 9,1 0 0,6 0 403,-1 0 0,-3-6 699,3 1 0,-2-1-191,1 6-120,4 0-635,-12 0 166,12 0 0,-12-6-178,3 1 0,-10-7-161,-5 1 1,1-3-177,-2-2 0,-1 0 4,-9 0 0,3 0-231,-3 0 1,3 0-210,2 0 875,0 0 0,-14-7 0,-3-2 0</inkml:trace>
  <inkml:trace contextRef="#ctx0" brushRef="#br0" timeOffset="332">1462 366 7782,'0'-8'2744,"0"0"-1341,0 1-736,0 6-493,0-6-215,0 7 188,0 0-89,0 7-226,0 1 0,-5 14-357,0-1 0,-1 0 59,6-5 0,0 5-248,0 0 1,0 1 323,0-7 1,2 1 41,3 0 0,4-2-304,7-3 1,2 1 651,3-6 0,-3-1 0,47-40 0,4-10 0</inkml:trace>
  <inkml:trace contextRef="#ctx0" brushRef="#br0" timeOffset="624">1494 1 7782,'-16'0'1054,"0"0"-681,0 0 1,6 5 58,-1 0-210,8 8-19,-4-4-148,7 7 0,1-2-182,5-4 1,2 3 79,8-8 1,0 0 142,0-5 0,0 0-293,0 0 35,0 0 0,0-5 121,0 0 0,-6-6-8,1 6 0,-8-8-1,3 3 1,1 1-677,-2-2 507,0 1 0,-6 1-326,-5 4 0,3 3 545,-8 2 0,-42 42 0,-16 11 0</inkml:trace>
  <inkml:trace contextRef="#ctx0" brushRef="#br0" timeOffset="1616">1844 319 10066,'9'0'443,"5"0"1,-11 0-285,8 0 1,-6 0-162,6 0 1,-8 7 23,3 3 1,1-1 57,-2 2 0,0 5-105,-5 5 0,0 2-156,0-2 0,0-2 33,0 8 0,0-8-76,0 3 1,-2-5 23,-3-1 0,3 0 10,-3 0 613,3-7-205,2 5 1,0-14 16,0 0 1,0-4-144,0-12 0,2 4-41,3-9 0,4-4-96,7-1 0,2 1 102,3-2 0,-3 6-315,3-5 0,2 5 98,-2-6 1,5 9 11,-4 3 1,1 0-42,-2 10 1,-4 0 18,5 5 0,-5 2 170,-1 3 0,-5 0 256,-1 11 0,-6-4-186,1 10 0,-3-3-46,-2 2 1,0-3-245,0 3 1,2-1 79,3 1 0,-3-4-385,3 5 0,-1-10 64,1-1 1,4-3 3,7 3 0,-1 1 187,1-6 0,2-1 270,3-5 0,-1 0 0,6 0 0,-1-5 0,1-1 0,3-6 0,-8 1 0,5-5 0,-5-5 0,1 4-57,-6-5 0,-1 3 270,1-2 0,0 1 431,0-6 1,-7 6-220,-4-1 0,-3 4 176,-2 1 0,0-2-25,0-3 0,-2 8 148,-3-2 0,-4 9-338,-7 1 1,0 3-133,0 2 1,-5 0-400,0 0 0,0 9-46,5 7 0,0 0-221,0 5 1,0 2 90,0-2 1,6 6-328,-1-6 0,6 2 309,-6-2 1,8-3-10,-2 3 0,3-3-94,2-3 1,7 0 47,3-5 0,-1 3 619,2-8 1,-1 0-74,6-5 0,0-2 70,0-3 1,0 2-145,0-8 1,0 0-63,0-5 1,0-5 254,-1 0 0,-4 2 36,0 8 1,-8-3 200,2 3 1,-3 2 162,-2-1-466,7 6-33,-5-3 1,5 9 35,-7 3 1,-5 6-107,0 10 1,-1 4-212,6 7 1,-5 6 384,0 5 1,-2 3 322,1 1 1,-1 8 168,-3 3 1,-5 6-291,5 5 1,-4-6-26,-2 1 0,0-2-187,0-9 0,-5-2-233,0-9 1,-6-4 74,6-12 0,-2-10-163,2-11 1,1-3-597,-6-2 0,7-12 314,-3-4 0,-1-9-639,2 4 0,-7-7 358,1 1 0,5-3-617,0-2 1,6 0 166,6 1 1068,-4-1 0,26-28 0,-1-7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5:16.3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126 175 9052,'-7'-9'567,"3"2"-690,-6 7 1,4 7 168,-4 4 1,5 3-86,-6 2 1,2 0-27,-1 0 0,3 5-220,7 0 1,-6 5 66,1-4 1,1-1 0,10-5 1,-3 0 319,8-1 0,1-4 8,9 0 1,-1-8 119,6 2 0,-5-3-123,6-2 0,-8-2-2,3-3 1,-3-4 9,2-7 1,-5 1 4,0-1 0,-2-6-72,-9 1 0,6-2 42,-6 2 0,1-2-174,-6-3 0,-2 3 8,-3 7 1,-6 0-82,-10 0 1,1 2 63,-6 3 0,-1 4-138,-4 7 1,1 0-180,3 0 1,-1 7 110,7 4 1,-6 8-96,6 3 0,5 6 140,5-2 0,8-1 216,-2 2 1,5-8 54,5 2 0,4-3-16,7-2 0,7-6 19,3 1 0,9-8-57,2 3 0,2-10 162,-2-1 0,4-13 277,7 2 0,-6-8-162,0 2 1,-4-6-117,4 2 0,-7-4 109,2-2 1,-10 2 17,-6 3 1,-3-3 175,-2 4 1,-8 3-77,-2 2 0,-5 8 61,-1 3 1,-1 6-59,-5-1 0,3 3 149,-8 2 1,1 7-469,-6 4 1,0 10 49,0 5 0,-2 6-82,-3 5 0,3 4 55,-3 7 1,2 6 82,-2 5 0,3 10-212,-3 5 1,-2 3-516,2 3 1,-8 1 120,3 4 0,3-4-297,2 4 1,3-11-150,2-5 1,6-16-215,-1-5 708,8-18 177,3-8 0,3-16 59,8-12 1,-6-2 179,6-8 0,-6-2 0,5-3 0,-4 1 672,4-6 0,-4 5 410,4-6 0,-4 1-330,4-6 1,-6-5-305,1 0 0,-3-5-354,-2 4 1,-2 0 1,-3 0 0,1 5-102,-6-4 1,-6 3-182,-6 3 1,-6 6-471,2 4 0,-6 3 100,-5 2 1,10 7-1300,1 4 912,6 3 944,12 2 0,64 14 0,24 4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5:20.3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143 1 7021,'9'0'2449,"-2"0"-2237,-7 7 1,-7 3 8,-3 12 1,1-3 0,-2 8 0,1-1-141,-6 6 1,0 0 88,0-1 1,0 3-313,0 3 0,2-3-17,3 3 0,4-6-138,7-4 0,0-2 157,0-4 1,7-9-72,4 4 1,5-11 31,5 1 1,-2-5 91,8-1 0,5-1-311,5-5 0,2-1 126,-2-3 0,-4-4-1,4 3 273,-3-3 0,-9-37 0,-2-9 0</inkml:trace>
  <inkml:trace contextRef="#ctx0" brushRef="#br0" timeOffset="225">80 33 10540,'12'-6'324,"4"1"0,-2 0-729,13 5 1,-6 0-113,5 0 0,1 0-363,5 0 0,-1 0 286,1 0 594,-7 0 0,-2 14 0,-7 3 0</inkml:trace>
  <inkml:trace contextRef="#ctx0" brushRef="#br0" timeOffset="417">48 223 7830,'0'9'1030,"0"-2"-566,0-7-482,7 0 0,2 0-338,7 0 0,1 0-139,5 0 1,2 0 122,8 0 372,0 0 0,56-21 0,-37 8 0,1-1 0</inkml:trace>
  <inkml:trace contextRef="#ctx0" brushRef="#br0" timeOffset="717">859 112 7830,'14'-11'349,"-4"1"0,3 5-69,-8-6 0,2 7 157,-2-1 221,-3-4-164,5 8 1,-14-7-311,-4 8 1,1 2-191,-6 4 1,2-3 130,-13 8 1,6 1-53,-5 9 0,6-3-266,-1 3 0,-2 4 70,2 1 0,0-1 23,5 1 0,2-6-208,3 1 0,-1 2-300,6-2 0,1 6 289,5-6 1,2-2-36,3-8 0,9 3 38,7-3 1,8-4-66,-3-2 1,4-3-231,2-2 611,0 0 0,18-15 0,9-6 0,6-1 0,-1 0 0</inkml:trace>
  <inkml:trace contextRef="#ctx0" brushRef="#br0" timeOffset="1128">1192 128 7830,'0'-11'-438,"0"1"0,0 4 1213,0-4 1,0 5-267,0-6 1,0 6 206,0-6-512,0 8 0,6-6-1,-1 3 1,7 5-51,-1-5 1,3 5-1,2 1 1,-6 1-177,1 5 1,-2 2 59,1 8 0,3 2-187,-8 3 0,0-1 7,-5 6 1,0-5 21,0 6 1,-7-1 104,-3 6 0,-6-2-146,-5-3 1,1 3 42,-6-4 0,5 2-154,-6-1 1,6 1 98,-6-7 0,13-5 89,-2-5 1,6-6-142,-1 6 78,4-8 0,14 4-10,4-7 1,10 0 811,5 0 0,10 0 122,1 0 1,2-5 347,-2 0 1,-4-6-473,4 6 0,-3-2-1146,-2 1 0,-8 5 209,-2-5 298,-5 5-13,-8 1 0,-58 0 0,-22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5:17.0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319 112 7293,'0'-9'2244,"0"0"-1568,0 4-445,0 3 1,0-3-117,0 10 0,-7 4-18,-4 7 0,-8 1-220,-2 4 1,-6 4 80,6 7 0,-7 5-171,1 0 0,2 0 57,-1-5 0,5 0-146,-6 0 0,13-8 49,-2-3 1,9-5-5,-3-5 223,6 3 0,-3-14 28,7 0 0,7-7 146,4-9 0,5 0-127,5 0 1,-2-7 2,8-3 0,-6-4 105,5-2 1,-1 0 114,2 0 1,1 1-175,-7-1 1,5-2 22,-4-3 0,-1 5-170,-5 1 0,-2 6 166,-4 9 1,-1 2 577,-3 3-594,-5 4 1,6 9-40,-7 3 1,0 4 91,0 7 1,0 5-10,0 0 0,0 8 47,0-3 0,0 4-64,0 2 1,0 0-54,0 0 0,0-1-31,0 1 1,0-2 4,0-3 0,6 3-44,-1-4 1,2-3-222,-2-2 0,-1-3-64,6-2 0,-6-6-321,1 1 0,-1-7-1359,1 1 1389,-3-3 0,5-4 607,-7-3 0,-28-54 0,-8-18 0</inkml:trace>
  <inkml:trace contextRef="#ctx0" brushRef="#br0" timeOffset="175">112 350 7958,'-9'0'1823,"2"0"-1359,7 0-1,0 0-232,7 0 1,8 0 0,6 0 0,7-2-232,-2-3 0,41-8 0,17-4 0,6-4 0,1-1 0</inkml:trace>
  <inkml:trace contextRef="#ctx0" brushRef="#br0" timeOffset="776">780 255 7958,'0'-9'0,"0"0"653,0 4 1019,-7 3-1275,5-5 67,-5 7-445,7 0 1,0 7-73,0 3 0,0 5-120,0 0 0,0 7 114,0-1 0,-5 7-185,-1-1 1,1-3 45,5 3 1,-5-8-100,-1 2 0,1-3 153,5-2 1,0 0-64,0 0 484,0-7-118,0-2 0,2-9 70,3-3 1,-1-4-200,6-7 0,3-7-41,8-4 1,-2 3-16,8-3 0,-6 3-212,5-3 1,-4 2 68,4 4 1,-7 3 65,3-3 1,1 11-73,-2 4 1,-5-1 93,-6 2 0,-1 1 134,2 10 0,1 3-80,-7 6 1,1 3 123,-6 3 0,0-1-95,0 6 0,0-1-9,0 1 0,0 3-56,0-8 0,-6 0 52,1-5 1,0 0-98,5 0 163,0 0 271,-7-8-239,5 0 0,-5-10 180,7-4 0,5-2-181,0-8 1,8 0-50,-3 0 0,5-5-100,0 0 0,3-6 106,3 6 1,2-6 38,4 6 0,1-2-45,-7 2 1,6 9-112,-6-4 0,0 11-225,-5-1 0,-5 4-102,-1 2 1,-5 0 278,6 0 0,-7 8 358,1 2 0,-3 10 145,-2 1 0,-2 2-153,-3-2 0,3-3-288,-3 3 0,1 2-66,-1-2 0,3 0-188,-3-5 0,3 0-471,2 0 149,0 0 0,2-2 636,3-4 0,18-10 0,10-8 0</inkml:trace>
  <inkml:trace contextRef="#ctx0" brushRef="#br0" timeOffset="1267">1876 350 7930,'0'-9'277,"0"-5"0,-1 7 202,-5-4-239,4-3 0,-5 11-14,7-8 1,-1 8 227,-5-3-458,5-3 1,-14 8 81,5-5 1,1 5-204,-2 1 1,1 1 64,-6 5 0,0 2 139,0 8 1,0 2-134,0 3 1,0-1-193,1 6 1,4-5-46,0 6 1,8-6-73,-2 6 0,-2-8 84,1 2 1,1-9-137,5-1 440,7 0 1,2-3 15,7-2 1,0-6 115,-1-6 1,1 3-90,0-8 1,5-5-7,1-5 0,-1 0 3,-5 5 0,0-5 116,0 0 1,-6 0-52,1 5-53,-1 0 1,1 2 418,0 3-104,-8 4-274,4 7 0,-7 7-22,0 4 1,0 3-21,0 2 1,0 5-178,0 0 0,0 2-303,0-2 1,0-3-287,0 3 0,5-3 296,1-2 0,6-6-150,-1 1 1,3-8 543,2 3 0,21-19 0,5-4 0</inkml:trace>
  <inkml:trace contextRef="#ctx0" brushRef="#br0" timeOffset="1725">2242 239 7904,'-11'0'575,"1"0"-85,6 0-78,-3 0-53,7 0-180,0 0 1,7 5-17,4 0 0,3 1-129,2-6 1,1 0-119,5 0 1,-3 0 26,8 0 0,-6 0-188,5 0 1,-6 0 61,1 0 0,-4 0 40,-1 0 0,0 0 169,0 0 0,-5 0-20,-1 0 110,-6 0 96,3 7 0,-14 0-17,-4 3 0,-3 4-124,-2-3 1,-5 8-102,0 3 0,-2 1 43,2-2 1,1-2-141,-6 8 1,6-3 100,-1 3 1,0-2-36,5-4 0,-3-4-17,8 5 0,2-10-108,-1-1 205,6-8-55,-3 4 0,9-7 201,3 0 0,-1-2-37,6-3 1,-1 2-90,2-8 0,3 8-56,-4-3 0,5-1 5,0 2 0,-4 0 57,0 5 1,-1 0-4,6 0 1,0 0-611,0 0 1,-6 0 238,1 0 0,0 0-1113,5 0 1442,-1 0 0,37 14 0,8 3 0</inkml:trace>
  <inkml:trace contextRef="#ctx0" brushRef="#br0" timeOffset="2609">2782 334 7904,'0'-9'2112,"0"2"-1810,0 0-223,0 5 67,0-5 1,0 9-47,0 3 0,0 4-11,0 7 0,-5 0-228,0 0 1,-6 0-379,6 0 1,-1 5 262,6 0 1,0 0 29,0-5 1,0 0 75,0 0 1,2 0 71,3 0 1,1-6 76,10 1 1,-4-8 174,9 3 1,2-5-135,-2-1 1,6 0 89,-6 0 1,6-7-87,-6-3 0,2-6-2,-2-5 1,-5 1-78,0-6 1,-2 5 48,-9-6 0,0 2 18,-5-1 0,0-4-47,0 3 0,-8 4 7,-8 2 0,-2 4-75,-8 1 1,-1 7-150,-5 4 0,6 3 57,-1 2 0,1 2-159,-6 3 1,7 4 22,4 7 1,5 7 161,6 3 1,-3-1 39,8 1 0,0-1 28,5 1 0,1 3 156,5-8 1,3 2-97,6-2 1,1-9 86,0 4 0,0-9 75,0 4 0,7-8-43,3 3 1,-1-4 15,2-2 0,-6-2-69,5-4 0,-4-2-25,4-8 1,-1-5 39,1-1 0,-1-1 12,-4 2 0,-1 2 25,6-8 0,-7 6 102,3-5 1,-5 6-6,-1-1 1,0 3-82,0 2 0,-5 8 291,-1 2-254,-6 5 1,3 2 10,-7 5 1,0 8-82,0 7 0,-2 2-18,-3-2 1,1 2-6,-6 4 0,6 1-136,-1-7 0,-2 6-13,1-6 1,-1 0 77,2-5 1,3 0-79,-3 0 0,3-6 62,2 1 56,0-8 113,0 4 1,0-8 228,0-5 0,7-3-136,4-6 0,-2-3 8,1-3 1,3 1-267,8-6 1,-2 5 117,8-6 1,-1 2-379,6-1 0,0-2 152,0 6 1,-1 1-3,1 5 1,-7 8 82,-4 2 1,-9 4 30,-1 2 1,-6 2 32,6 4 0,-8 4 177,3 11 0,-4-1 0,-2 6 1,0-5-90,0 6 0,-6-6-6,1 6 1,0-8-49,5 2 0,-6-3-40,1-2 1,0 0-70,5 0-136,0-8 0,2-1-153,3-7 0,-2 0-357,8 0 0,0 0 708,4 0 0,44-56 0,10-15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7:50.6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424 221 7949,'8'-17'0,"-5"0"0,9 0 0,-8 0 111,1 0 0,-3 0 278,-2 0 0,8 0-10,-6 1-278,5-1 0,-14 7-178,-5 4 0,-3 5 92,-2 1 0,-5 1-20,-1 5 0,-7 4 10,2 7 0,1 1-118,-1 5 1,1-2 65,-1 7 1,4-5 87,7 5 0,7-7 2,5 1 0,3 3 107,2-3 0,0 1 20,0-6 0,13 5 190,4 1 0,11 0-12,0-6 0,8 0-114,-2 0 0,2 5-30,-13 1 0,3-1-124,-9-5 0,2 6-235,-14 0 0,1-1 89,-6-5 0,-2 4-192,-3-4 0,-5 7 87,-7-12 0,-7 5-141,-5-12 0,3 7 122,-2-7 1,0 1 63,-6-6 1,2 0 178,3 0 0,-1-2-127,8-4 0,-7 3 28,7-9 1,1 1 39,10-6 1,-3 0-169,9 0 1,-7 0-868,7 0 0,-1 0 1041,6 0 0,38-7 0,9-3 0</inkml:trace>
  <inkml:trace contextRef="#ctx0" brushRef="#br0" timeOffset="499">848 459 10553,'17'0'329,"0"0"1,0-6-541,0 0 0,-6-7 162,1 2 1,-9 1 41,3-1 1,2 0 7,-3-6 0,1 5-13,-6 1-158,0 7 0,-8-9-14,-3 8 0,-4-1-21,-2 6 1,0 7 59,0 5 0,-6 8 20,1 3 0,-1 7-10,6-1 0,2-3 1,4 2 0,-2 0-30,7 6 0,0-2 64,6-3 1,2 1-59,4-8 0,5-1-78,12-10 0,-2 3-233,7-9 0,6 1 52,5-6 417,1 0 0,11-22 0,7-9 0,6-2 0,0 0 0</inkml:trace>
  <inkml:trace contextRef="#ctx0" brushRef="#br0" timeOffset="1670">1408 425 7976,'-8'-10'2412,"6"-5"-2140,-5 13 0,5-11 425,-4 7-506,4 1-311,-13 5 1,8 7 17,-4 5 0,-5 3 143,5 2 1,2 0-503,-3 0 1,7 5 160,-7 1 0,9 1-165,-3-1 0,4-4 119,2 3 0,0 3-276,0-2 446,0-1 0,8-5 154,3 0 0,4-8 7,2-3 1,6-4-61,-1-2 1,7 0 172,-7 0 0,3-8-46,-3-3 0,-3 0 188,4-6 0,-3 4-60,3-10 1,-4-1-130,4 1 0,-5-5 303,-1 5 1,0-5 16,0 5 1,-2-5-90,-3 5 0,-3 6 68,-3 6 0,-4 5 377,3-5-449,-3 7 0,-7-1-489,-1 10 1,-7-1 71,1 7 0,3 6-49,-2 6 1,1 1 77,-1-1 0,-2-2-52,7 7 1,0-7-270,6 1 1,-5-3 150,-1-2 0,0 0 82,6 0 0,2 0 73,4 0 1,-2-6 246,7 1 1,0-9 10,6 3 1,6-4 17,0-2 1,7-2-119,-2-4 0,-2 3 8,3-9 1,-3 1-1,2-6 1,2 0-13,-7 0 1,5-5 169,-5-1 0,5-5-68,-5 5 1,-1-5 37,-5 5 1,-2 1-122,-3 5 0,1 0 120,-7 0 115,-1 7 89,-5 3 22,-7 7 0,-3 7-85,-7 5 1,6 5-106,0 5 0,1-1-264,-1 7 0,2-7-447,3 2 0,4 1 218,-4-1 0,4-1-97,2-5 0,0 0-314,0 0 1,0 0-213,0 0 869,8 0 1,1-2 5,8-4 0,0-3 510,0-8 1,6 0-207,0 0 1,5-2-45,-6-4 1,3-3 3,-2-8 0,-5 0 20,5 0 0,2 0-206,-3 0 1,1-5-109,-6-1 0,5-7 91,1 2 1,1 1-50,-1-1 0,-6 1-168,0-1 0,-2-2-69,-9 7 99,7 1 0,-13 12-59,0 5 0,-2 3-162,-9 2 0,-1 2 101,-5 3 0,0 7-49,0 10 0,1-3-17,-1 4 1,0-4 88,0-2 1,7 0-6,5 0 1,-3-1 268,2 1 1,1-5 743,5-1-495,0-7 1,2 9 590,3-7-570,5-1 1,12-5-8,1 0 1,0 0 283,-7 0-363,1 0 1,0 0-259,0 0-28,0 8 0,-5-4-88,-1 7 1,-7-5 65,1 5-55,-3 0 1,-2 6-12,0 0-52,0 0 1,6 0 158,0 0 0,-1-6-4,-5 1 0,6-7 225,0 7 1,7-9-59,-2 3 1,4-4 93,2-2 0,0 0-14,0 0 0,0 0-9,0 0 0,0-8-41,0-3 0,0-4 116,0-2 0,0 0-43,0 0 0,0-2 127,0-3 1,5 1-181,1-7 0,-1 1 11,-5-1 0,-5 3 810,-1 9-193,-7-1-332,3 0-236,-7 7-288,0 3 0,-5 14-107,-1 4 0,-5 6 136,5 6 1,-1-4-174,1 4 1,4 1 24,-4-1 0,4-1-106,2-5 1,0 0 50,0 0 0,0 0 151,0 0 1,0 0-142,0 0 1,2-6 65,4 1 1,3-9-456,8 3 0,0-4 198,0-2 1,6 0 448,-1 0 0,54-53 0,-35 20 0,1 0 0</inkml:trace>
  <inkml:trace contextRef="#ctx0" brushRef="#br0" timeOffset="1986">2900 69 7917,'-17'0'-276,"6"0"1920,0 0-538,7 0-577,-3 0-94,7 7-218,0 2 0,0 3-42,0-1 0,7-5 0,4 5 0,-1-7-16,1 1 1,0 3-28,6-2 1,-5-1-109,-1-5 0,0 0 87,6 0 1,-5-2-41,-1-3 0,-2 1 40,3-7 1,1-1-8,-8-5 1,1 6-151,-6 0 0,0 0-555,0-6 86,0 0 1,-7 2-505,-5 3 1,-3 5-474,-2 7 0,0 0 1492,0 0 0,-30 75 0,20-28 0,0 0 0</inkml:trace>
  <inkml:trace contextRef="#ctx0" brushRef="#br0" timeOffset="2770">3426 136 7917,'0'-17'0,"6"6"974,-1 0 1,1 5 204,-6-5-204,0 7-256,0-3-492,0 7 1,0 1-45,0 5 1,-2 9-88,-3 8 1,1 7 15,-7-2 1,-1 10-173,-5 1 0,0 7-114,0-7 0,6 6 97,0-5 0,1 5-244,-1-5 0,3 5 183,8-5 0,0-6-58,0-6 1,2-7-24,4 1 0,3 1-117,8-6 0,6 2 86,0-14 0,7 1 61,-2-6 0,-2-2-65,3-4 0,-3-3 51,2-8 0,4 0 42,-3 0 0,-5-2 13,-1-3 1,-4 3-9,-2-4 0,-1-1 288,1 1 0,0-5 397,0 5 1,-5 1 627,-1 5 1007,-7 0-1214,3 0-362,-7 7-1141,0 3 0,-5 14 357,-1 5 1,-2 4-107,3 7 0,3-2-51,-4 7 0,4-7-186,2 1 1,0 3 159,0-2 0,0-1 71,0-5 1,2 0 659,4 0 1,3-6-225,8 1 0,0-9 129,0 3 1,0-4-83,0-2 0,6 0 30,-1 0 1,1-8 33,-6-3 0,6-4-73,-1-2 1,6-2 19,-5-3 1,5 1 60,-5-7 1,5 1 75,-5-1 1,-2-2 170,-10 7-120,4 1 0,-8 5 300,5 0 273,-5 7-656,-7 3 0,-2 14-64,-3 5 1,1 8-174,-7 3 1,5 7-246,-5-2 0,5 10 704,-5 2 0,1 9-138,-1 1 0,-4 9 248,4 9 0,-4 0-131,-2-1 0,-8 7-87,-3-1 0,1 1-42,-1-6 1,0 0-137,-6-1 1,0-12-270,0-4 1,0-11-81,0-1 0,2-7-477,4-9 0,4-8 313,7-15 1,-2 0-370,-4 0 1,4-8 190,-3-3 1,-3-10 54,3-1 0,-7-3-684,7 3 0,-7 1-945,7-7 1,-1 5 2037,6-5 0,7-32 0,3-14 0,-1-9 0,-1 0 0</inkml:trace>
  <inkml:trace contextRef="#ctx0" brushRef="#br0" timeOffset="2976">3121 289 7908,'11'-15'616,"0"4"0,-5 3 249,5 8 1,6-6-777,6 1 1,17-3-1456,5 3 1366,11 3 0,28-11 0,13-4 0,-27 7 0,0 1 0,-1-1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7:43.5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408 204 8181,'9'-16'0,"-1"-1"0,-8 0 0,5 5 0,1 1 0,0 0 620,-6-6 0,0 5 318,0 1-443,0 0 1,-2-6-123,-4 0 1,2 6-177,-7-1 1,5 8 17,-5-1 0,0 3-80,-6 2 0,0 2-5,0 3 0,-8 5-189,-3 7 0,-2 13-165,2 4 0,-4 13 125,3 4 0,-3 7-16,-2 10 0,2 4 33,4-4 0,6 3 85,10-9 0,5 1-52,7-7 0,0-1-120,0-16 0,13-7-22,4-9 1,11-6-286,0-6 1,4-3-5,2-8 1,0 0 103,0 0 0,8-2-618,3-4 0,-2-3 994,2-8 0,-7 4 0,2-4 0,-4-4 0</inkml:trace>
  <inkml:trace contextRef="#ctx0" brushRef="#br0" timeOffset="475">764 578 8181,'0'-10'1158,"0"1"-364,0 3-539,0 4 0,-2-11 254,-4 7 1,5 1 0,-7 5-396,8 0 1,-2 0 140,-4 0 0,5 7-408,-5 5 0,2 5 84,-2 5 0,5-1-268,-5 7 1,4-5 146,2 5 1,2-2-25,4 3 0,-3-5-251,9-7 1,-1 0 126,6 0 0,2-2 58,3-4 1,-1-3 76,7-8 1,1-2-120,5-4 1,-2-3 346,-4-8 0,2-2 630,-7-3 1,-1 1-258,-5-7 0,-5 5 42,-1-5 1,-7 1-153,1-1 0,-10-2-180,-7 7 0,-5-7-246,-5 2 1,1 3 51,-7 3 0,-1 3-384,-4 2 1,-1 8 40,0 3 1,2 4-140,3 2 1,3 8 567,3 3 0,20 79 0,0-34 0,0-1 0</inkml:trace>
  <inkml:trace contextRef="#ctx0" brushRef="#br0" timeOffset="1232">1324 544 6719,'0'-10'2793,"7"-5"-2283,-5 13 0,6-5-571,-1 7 1,-3 0-353,7 0 265,-7 0 0,5 7 152,-3 5 0,-4 3-47,4 2 0,-5 5-12,-1 1 1,0 1-148,0-1 0,0-2 22,0 7 0,0-7 127,0 1 1,0-3-128,0-2 434,-7 0 545,5 0-321,-6-8-343,8-1 0,2-16-82,4-3 1,3-10 6,8-1 0,-5-3-49,-1 3 0,6-3-270,6-3 0,-1-2 122,-5 7 1,6-1-129,-1 1 0,3 6 90,-2 0 0,-5 2-13,5 9 179,-4 1 1,-2 7-73,0 3 1,-8 5 17,-3 7 1,1 2 187,-1 3 1,0-1 207,-6 7 1,0-5-227,0 5 0,-2-7-72,-4 1 0,4-3-45,-3-2 1,3 0 36,2 0 0,-6-6 52,0 1-64,1-9 276,5 5 1,0-10 231,0-4-386,0-3 1,2-14-81,3 1 1,5-1-142,7 6 1,0-7-87,0-5 0,1 3 74,5-2 1,2 7-46,3-2 1,2 1-16,-7 5 0,5-2 48,-6 13 1,1 1 60,-6 5 204,0 0 1,-6 7-116,1 5 0,-9 3 158,3 2 0,-4 5-83,-2 1 0,0 1-57,0-1 1,-2-4-196,-4 3 1,4-3-87,-3-2 0,3-5-767,2-1 20,-8 0-479,7 6 1447,-7-7 0,16-10 0,1-10 0</inkml:trace>
  <inkml:trace contextRef="#ctx0" brushRef="#br0" timeOffset="1558">2307 544 8008,'0'-17'3862,"0"0"-2738,8 7-395,-6 3-424,5 7 0,-7 4-1,0 7 1,-5 2-9,-1 15 0,-7 8 117,1 9 1,3 10-152,-2 2 0,-1 12 0,-5-1 0,-5 17-461,-1 0 1,1 3 323,5-3 0,0-2-152,0-4 0,2-5-63,3-12 0,-1-19-1538,8-15 1,-1-7-920,6-11 1745,0-10 0,0-10-777,0-7 1069,-8 0 1,6-5 509,-3-1 0,10-75 0,0 42 0,0 1 0</inkml:trace>
  <inkml:trace contextRef="#ctx0" brushRef="#br0" timeOffset="1800">2239 595 7970,'10'0'446,"5"-8"1,-4 6 659,12-4 1,-2 5-438,7 1 0,0 0-233,6 0 1,-6 7-439,1 4 1,-7 5 93,7 0 0,-11 3-143,-1 4 1,-2-2-142,-9 7 0,0-7-235,-6 1 1,-8 3 258,-3-3 1,-12 1 2,-5-6 1,2-2-415,-3-4 0,1 3-85,-6-9 664,0 1 0,-7-14 0,-3-1 0</inkml:trace>
  <inkml:trace contextRef="#ctx0" brushRef="#br0" timeOffset="2374">2850 544 8404,'0'-10'1773,"0"3"-1480,0 7-207,0 0 1,0 7-291,0 5 1,-2 5-10,-3 5 0,3-1-149,-4 7 1,4-5 79,2 5 0,-6-2-135,1 3 0,-1-5 103,6-7 1,0 0-63,0 0 347,8 0 0,1-2-302,8-4 389,0-3 0,6-8-32,-1 0 0,1-8 74,-6-3 0,0-10 71,0-1 1,0-1 88,0 6 0,0-5-109,0-1 1,-2-5 105,-4 5 0,4 0 345,-4 6 1,-3 1-244,-2-1 1,-5 5 922,-1 1-342,8 7-844,-6-3-150,5 7 0,-8 5-47,-5 1 0,4 13 74,-4-2 1,4 3-95,2-3 1,0 6-469,0 0 1,0-1 247,0-5 1,0 6-150,0-1 1,0 1 141,0-6 0,0 0-340,0 0 479,8 0 1,1-2-30,8-4 1,0 3-33,0-9 1,0 1 62,0-6 1,6-6 206,-1 1 0,46-54 0,6-7 0</inkml:trace>
  <inkml:trace contextRef="#ctx0" brushRef="#br0" timeOffset="2658">3579 374 7983,'0'-17'0,"-2"8"0,-3 3 0,3-3 0,-6 7 0,8-6 0,0 10 1509,0 4 1,0-1-676,0 12 1,0-3 73,0 8 1,0 5-371,0 1 1,-5 4-106,-1 2 1,-1 0-191,1 0 1,4 0-120,-4-1 0,-1 1-57,1 0 1,1 0-295,5 0 0,0-2-688,0-4 1,1-3 423,5-8 0,-2-2-974,7-4 1,0-3 650,6-8 1,6 0-60,0 0 1,5 0 354,-5 0 1,5-8 517,-6-3 0,10-22 0,4-9 0,1-5 0,0 1 0</inkml:trace>
  <inkml:trace contextRef="#ctx0" brushRef="#br0" timeOffset="2816">3495 578 7983,'-10'-10'1046,"3"3"0,8 5-812,5-4 0,5 4 117,12-3-351,3 3 0,27-5 0,11-1 0,5-2 0,0 1 0</inkml:trace>
  <inkml:trace contextRef="#ctx0" brushRef="#br0" timeOffset="3958">4207 561 7945,'0'-17'280,"0"5"525,0 1-74,0 7-473,0-11 1,-2 13 90,-4-3-175,4-5 0,-7 8 70,3-3-292,-3 3 1,-8 7-156,0 1 0,0 13 165,0-2 0,-5 6-150,-1-1 0,0 5-112,6 6 0,0 0-95,0-5 1,8 2 137,3-7 1,4 5 94,2-6 1,0 1-52,0-6 1,2-2 31,4-4 1,0-3 313,11-8 1,-4 0-44,9 0 1,-1-2-26,2-4 1,-4-3-77,3-8 1,-3 0 11,-2 0 0,0-2 108,0-3 1,0 3 191,0-4 1,-2 2 285,-4-1-449,4 3 0,-13-6 71,4 9 0,-4 4 99,-2 1-23,0 7-127,0-3 1,0 8-11,0 5 0,0 4-198,0 7 1,0 1 47,0 5 0,0-4-918,0 3 0,0-3 424,0-2 1,0 0 168,0 0 0,7 0 84,5 0 1,-3-6 211,2 1 0,1-9 1,5 3 0,0-4 123,0-2 1,1 0-131,5 0 0,-4-2 15,3-4 0,-3-3 104,-2-8 0,0 0-119,0 0 1,0 0 203,0 0 0,0-7-110,0-5 1,0 3 72,0-2 1,0 0 16,0-6 1,0-6 87,0 0 0,-8 3 65,-3 9 1,-4 3 626,-2 8 150,0 0-683,0 8 0,-2 1-507,-4 8 1,2 2 50,-7 4 0,5 9 65,-5 7 1,7 9 62,-1-3 1,-3 2-192,3-2 0,-1 4-42,6-3 0,-6-3-97,1 2 0,-1 0-127,6 6 0,0-5 149,0-1 1,0-7-57,0 1 1,2 1 142,3-6 1,3 4 29,3-10 1,4-4 13,-3-1 0,3 2 180,2-3 0,2-1-146,3-10 0,-3 3 102,4-9 0,-3 1-58,3-6 0,-4 0-17,3 0 1,-3-2 78,-2-3 0,-2 3 41,-3-4 1,3 4 174,-4 2 0,-3 0-197,-3 0 0,-1 6-20,2 0 127,-4 7 2,5-3 0,-7 8 443,0 5 0,-6-2-153,1 7 1,-1 0-704,6 6 1,0 6 94,0 0 0,0-1-163,0-5 1,0 0 104,0 0 1,2 0 19,4 0 1,1-6-137,4 1 0,5-7-102,-5 7 1,4-9-580,2 3 1016,0-4 0,30-40 0,8-9 0</inkml:trace>
  <inkml:trace contextRef="#ctx0" brushRef="#br0" timeOffset="4281">4953 154 7965,'-17'0'1179,"0"0"-720,0 0 0,6 1 396,0 5-470,7-4-268,-4 13 0,8-5-49,0 6 0,0-4-232,0-1 1,8-5 37,3 5 1,4-7 113,2 1 1,0-3-44,0-2 1,6 0-103,-1 0 1,1-2 103,-6-3 1,-6 1 55,1-7 1,-3 5 17,2-5 1,2-1 0,-7-4-10,0-1 1,-6 0-278,0 0 1,-2 0 83,-4 0 1,-3 5-220,-8 1 0,-8 7 132,-3-1 1,2 3 267,-3 2 0,-29 53 0,-14 13 0</inkml:trace>
  <inkml:trace contextRef="#ctx0" brushRef="#br0" timeOffset="4492">4597 527 11361,'17'-2'-82,"0"-4"82,15 4 0,47-20 0,21-8 0,-23 11 0,-1 0 0,1 0 0</inkml:trace>
  <inkml:trace contextRef="#ctx0" brushRef="#br0" timeOffset="5613">5309 645 7362,'0'-9'-1221,"0"-6"1549,0 13 232,0-13-344,0 13 181,0-13 300,0 13-321,0-13-79,0 13 589,0-5-176,0 7-1144,0 0 367,0 7 1,0 8-153,0 8 0,0-1 115,0-5 1,0 6 23,0 0 1,0 1-111,0-1 0,2-4-115,4 3 1,3-5 219,8-5 1,0 1 35,0-8 0,2 1 133,4-6 0,-3 0-75,9 0 0,-9-8 73,3-3 1,1-4-22,-1-2 1,0-2 16,-6-3 0,-2 3-2,-4-4 0,2-3 117,-7-2 1,0 1-151,-6-1 1,-8 5 7,-3-5 1,-4 5-129,-2-5 0,-6 13 133,0-2 0,-1 11 6,1 1 0,3 3-7,-9 2 1,9 2-40,-3 3 0,4 7-251,2 10 0,-4-1-341,4 7 1,-1 1 314,12 5 0,0-2 25,6-4 1,0 4 321,0-4 1,2-3-108,4-3 1,3-5 177,8-5 0,0 1-4,0-8 1,2 1 34,4-6 1,-5 0-35,5 0 1,3-7 0,3-5 0,-3-3-111,2-2 0,-5-5 12,5-1 1,-5-2-19,5 3 1,-1-3-103,1-3 0,4-2-114,-4 7 1,2-5 46,-1 5 1,-5 3-23,-7 8 204,0 5-24,0 7 1,-8 2 0,-3 3 1,-4 5 15,-2 7 1,-6 5 57,1 1 1,-7 5-69,7-5 1,-3 5-32,2-5 1,3 5 8,-9-5 0,7-1-10,-7-5 1,9 0 36,-3 0 0,2-2 27,-1-3-52,3-5-5,-6-7 168,8 0 1,0-2-72,0-3 0,6-5 133,-1-7 0,9 0-45,-3 0 0,4-2-408,2-3 1,0 3 99,0-4 1,0-1 127,0 1 1,5 1-298,1 5 1,2 2 30,-3 3 0,-3-1 158,4 7 1,-5 1 10,-1 5 1,-5 0 206,-1 0 1,-5 7-53,5 5 1,-7 3-91,1 2 1,-3 5 105,-2 1 0,0 1 182,0-1 1,0-4-229,0 3 0,-2-3-301,-3-2 302,3 8 1,-6-6-1,8 3-89,0-3 0,0-8 46,0 1 0,23-24 0,5 1 0</inkml:trace>
  <inkml:trace contextRef="#ctx0" brushRef="#br0" timeOffset="6313">6768 578 7506,'0'-12'838,"0"1"0,0 5 315,0-5-362,0 7-599,0-11 1,-2 11-69,-4-7 0,3 7-20,-9-1 1,7 3-184,-7 2 0,1 0-264,-6 0 1,-2 7 249,-3 5 1,3 3-300,-4 2 1,4 7 130,2 4 0,0 3-17,0-3 1,2 4 164,4-4 1,4-1 6,7 1 0,0-2 70,0 2 0,1-9 21,5-7 1,3-3 141,8 2 0,0-3-41,0-8 0,6 0 115,0 0 1,-1-8-46,-5-3 0,0-4-90,0-2 0,0 0 27,0 0 0,0-2 42,0-3 0,0 1 144,0-7 1,-6 1-52,0-1 1,-1 2-114,1 3 0,-1 6 158,-5 0 214,-3 0-337,6 8 0,-8 1-15,0 8 0,-6 8-202,0 9 1,-1 0-88,1 0 0,4 5-481,-3 1 1,-3 5 311,2-5 0,1 1 17,5-1 1,0-4 44,0 3 0,2-3 100,3-2 1,5-6 259,7 1 1,0-9 353,0 3 1,1-4-171,5-2 0,2 0 49,3 0 0,4-8-201,-4-3 0,-1-4 5,1-2 1,-6-2-181,7-3 1,-3 1 72,2-7 1,3-1-88,-9-5 0,1-1 31,-6-5 1,3 2-18,-3-7 1,2 2 96,-13-2 1,0 3 134,-6 8 1,0 2 536,0 4-439,0 11 0,-8 11-147,-3 12 1,-10 11-161,-2 11 0,1 4-227,5 2 0,5 6 177,1-1 1,0 8-68,-6-1 1,7-5 177,5-1 1,-3-5 115,3-1 0,-1 0-118,6 0 1,2-7 28,4-5 1,5-3 132,11-2 1,-1-2-168,7-4 0,1-3-127,5-8 1,0-2-581,-1-4 1,0 3 673,-5-9 0,11-14 0,-3-10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7:57.6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0 102 6827,'10'-9'830,"5"1"1,-12 8-242,9 0-605,-9 0 79,13 0-122,-7 0 0,8 0 136,0 0 1,-6 0-125,1 0 0,-1 0 83,6 0 1,5 0 21,1 0 1,5 0-70,-5 0 1,7 0-128,-2 0 1,4 0 110,2 0 1,2 0 30,4 0 0,-5 0-62,5 0 0,-6 0 75,-6 0 1,4 0-61,-3 0 1,1 0 46,-2 0 1,2 0-6,-7 0 0,7 0-17,-2 0 1,10 0-2,1 0 1,3 0 13,-3 0 1,5 0 2,7 0 0,0 0 3,-1 0 0,1 0-2,0 0 1,0-2 1,0-3 1,-2 3 61,-4-4 1,2 4 7,-7 2 0,1 0-25,-1 0 1,1 0 10,5 0 0,1 0-28,-8 0 0,3 0 8,-3 0 1,3 0-72,3 0 0,-2 0 68,-3 0 0,-4 0-2,3 0 1,3 0-70,-3 0 1,1 0-28,-6 0 1,5 0 34,1 0 1,7 0 2,-2 0 0,4 0 38,2 0 1,0 0 6,0 0 1,4 0 0,-5 0 0,3 0-14,-13 0 0,7 0-9,-2 0 0,-2 0 8,3 0 1,-9 0-54,3 0 1,1 0 42,-1 0 0,5 0-3,-5 0 0,5 0 6,-5 0 1,-1 0-2,-5 0 0,6 0 53,-1 0 0,-1 0 10,-10 0 0,4 0 5,-3 0 0,3-5-42,1-1 1,1 0-36,0 6 0,0 0 22,0 0 1,6 0-2,-1 0 1,1 0-19,-6 0 0,0 0-12,0 0 0,0 0 19,-1 0 0,7 0-3,0 0 1,-3 0 117,-8 0 0,6 0-98,-6 0 0,5 0-12,-12 0 0,6 0 19,-5 0 1,7 0 7,-2 0 0,-1 0 33,1 0 0,-5 0-30,5 0 0,0 0-4,6 0 1,-6 0-18,1 0 1,-1 0-20,6 0 1,0 0 31,0 0 1,-2 0 0,-4 0 1,4 0-27,-4 0 1,4 0-8,2 0 0,0 0 2,0 0 1,0 0-4,0 0 0,0 0 130,0 0 1,0 0-104,0 0 1,0 0 22,0 0 1,5 0-12,1 0 1,-6 0 8,-6 0 1,0 0 10,6 0 0,-2 0 4,-4 0 0,3 0-58,-9 0 1,6 0-133,-5 0 1,5 0 56,-5 0 0,0 0 74,-7 0 1,7 0-1,0 0 0,5 0 4,-5 0 0,5 0 0,-6 0 0,9 0 19,-3 0 1,2 0 2,-2 0 1,4 0-4,-3 0 0,1 0 3,-2 0 1,4 0 83,-4 0 1,-1 0-86,1 0 0,-7 0 11,1 0 0,3 0-2,-3 0 0,3 0 19,-2 0 1,-5 0-33,5 0 1,-4 0-1,-2 0 0,0 0-31,0 0 1,0 0-13,0 0 1,5 0 6,1 0 1,1 0-17,-1 0 0,-4 0 86,3 0 1,5 0-50,1 0 1,-1 0 12,1 0 0,-2-2 10,2-3 1,4 3 7,-3-4 0,1 4-17,-2 2 0,4 0-1,-4 0 0,3 0 34,-3 0 0,2 0-27,-7 0 1,5 0 66,-5 0 0,5 0-68,-6 0 1,3 0 41,-2 0 1,-5 0-30,5 0 1,1 0 25,-1 0 1,2 0-22,-3 0 1,-1 0-7,7 0 1,-1 0 39,1 0 0,-2 0 4,-3 0 0,-2 0 115,7 0 1,-7 0-133,1 0 0,-1 0 44,2 0 1,-3 0-25,9 0 0,-7 0 17,6 0 1,-7 0-181,2 0 0,-3 0 19,3 0 0,-4-5 7,4-1 1,-3 0 79,3 6 0,-4 0-17,3 0 0,3 0 2,-3 0 0,1 0-8,-6 0 1,6 0 49,-1 0 0,7 0 17,-7 0 1,6 0-59,-5 0 0,2-5-5,-3-1 0,-3 0-59,4 6 1,-3 0 71,3 0 1,-10 0-46,4 0 0,2 0 24,4 0 0,-6 0-10,-6 0 0,0 0-54,6 0 54,0 0 0,0 0-70,0 0 1,-6 6 75,1 0 295,-1-1 0,6-5-83,0 0 0,-6 0 240,0 0-303,1 0 1,-1 0 292,0 0-264,-7 0 0,9-1 344,-7-5-92,0 4 262,-6-6 20,0 8-1958,0 0 1109,7 0 0,-3 0-188,7 0 195,1 0 0,4 0 54,1 0 0,6 2-55,0 4 0,1-4 2,-1 4 0,-2-5 145,7-1 0,0 0-104,6 0 1,-2 0 223,-4 0 0,4 0-64,-3 0 1,-3 0-25,2 0 1,-1 0-77,1 0 1,-4 0 24,-7 0 1,2 0 62,4 0 0,-4 0 73,3 0 0,-3 0-124,-2 0 0,0 0-15,0 0 0,0 0 15,0 0 1,0 0-8,0 0 1,5 0 33,1 0 0,0 0-32,-6 0 0,5 0 1,1 0 1,-1 0 61,-5 0 1,6 0 136,0 0 1,-1 0-175,-5 0 0,0 0-7,0 0 1,0 0-17,0 0 1,2 0 30,4 0 1,-5 0-43,5 0 1,1 0-3,-1 0 1,5 0-7,-5 0 1,5 0 27,-5 0 1,5 0 10,-5 0 0,1 0-8,-1 0 1,-4 0-2,3 0 1,3 0-22,-3 0 0,3 0 19,-2 0 1,-5 0-10,5 0 0,2 0 9,-3 0 1,1 0-103,-6 0 0,2 0 63,3 0 0,-3 0-5,4 0 0,-5 0-8,-1 0 1,0 0-1,0 0 0,6 0-9,0 0 0,-1 0-7,-5 0 1,0 0 42,0 0 1,0 0-55,0 0 96,0 0 1,0 0-55,0 0 1,0 0 72,0 0 0,-6 0-35,0 0 1,1 0 6,5 0 1,-6 0-8,0 0 1,1 0-4,5 0 1,-6 0-44,0 0 0,0 0-5,6 0 0,-5 0-60,-1 0 0,0 0 75,6 0 0,0 0-10,0 0 1,0 0 11,0 0 0,0 2 10,0 4 1,0-4 35,0 4 1,2-5-38,3-1 1,-3 0 29,4 0 0,-2 0-44,1 0 1,-3 0-11,4 0 0,-4 0 22,-2 0 1,-1 0-6,1 0 0,0 0 77,0 0 1,0 0-29,0 0 0,0 0-20,0 0 1,0 0-12,0 0 1,0 0-52,0 0 0,0 0 58,0 0 1,0 0 8,0 0 0,0 0-59,0 0 0,0 0-107,0 0 0,2 0 141,3 0 0,-3 0 28,4 0 1,1 0-56,-1 0 1,1 0 20,-1 0 0,-2 0 59,7 0 0,-2 0-44,3 0 1,3 0-12,-4 0 0,4 0-77,2 0 1,0 0-136,0 0 0,0 0 218,-1 0 0,0 0 3,-5 0 1,4 0-55,-4 0 0,-2 0 0,3 0 0,-7 0 43,7 0 0,-7 0-27,6 0 0,-5 0 31,5 0 0,-7 0-35,2 0 0,3 0-157,2 0 0,-3 0 196,-3 0 1,-1 0 11,2 0 1,-4 0 28,3 0 1,-1 0-75,2 0 0,-5 0 127,5 0 1,-4 2-120,-2 4 0,5-4-4,1 3 0,0-3 52,-6-2 0,5 0-15,1 0 0,1 0-2,-1 0 0,-4 0 6,3 0 1,3 0-12,-2 0 1,-1 0 1,-5 0 1,0 0 146,0 0 1,0 0-128,0 0 0,6 0 43,-1 0 0,1 0-87,-6 0 1,2 0-5,3 0 0,-3 0 32,4 0 0,-3 0-6,3 0 0,-4 0 42,4 0 0,-5 0-12,-1 0 1,0 0 78,0 0 0,6 0-116,-1 0 0,1 0 0,-6 0 15,0 0 1,8 0 0,-7 0 7,5 0 1,-4 0-19,-2 0 50,0 0 1,0 0-3,0 0 0,-6 0 275,0 0-281,1 0 1,5 0-39,0 0 0,-1 0 52,1 0 0,0 0 61,0 0-277,0 0 169,8 0 143,1 0 0,1 0-132,-5 0 0,-3 0 61,-2 0 0,0 0-33,0 0 1,0-5 14,0-1 1,0 0 47,0 6-7,0 0-72,0 0 1,-6 0-1,0 0-255,-7 0 164,4 0 71,-8 0-891,0 0 782,-8 0 0,1 2 30,-5 4 1,-3-4 77,4 3 0,-65-25 0,-16-9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2:48.6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73 127 7862,'0'-8'563,"0"0"-303,0 5 0,-2-2 532,-2 5-232,3 0-304,-4 0 1,5 6-24,0 6 0,0 3 0,0 9 1,-6-1-51,-2 9 1,2-2-77,-2 3 0,4 0-71,-4-5 1,4 4 19,-4-4 1,5 0-647,-1-4 0,3-5 18,1-3-1310,0-3 302,0-1 391,0-5 1189,0-2 0,5-47 0,2-12 0</inkml:trace>
  <inkml:trace contextRef="#ctx0" brushRef="#br0" timeOffset="350">13 139 7862,'0'-12'0,"0"4"294,0 0 156,0 5 0,1-2-126,3 5 0,-1 0-46,5 0 1,0 6-28,4 6 0,1 6-30,3 6 1,1 0-167,3 0 0,2 4-50,-6 0 0,4 4-79,-4-4 0,5 0-15,-1-4 0,-1-1-109,1-3 0,-4 1 140,4-5 0,-5-1-29,1-7 1,-3-3-117,-1-5 1,-4 0 47,0 0 0,-1-5 223,1-3 1,-3-3-59,-5-1 1,4-5 208,0-3 0,2-3-48,-2-1 1,-3 0-105,3 0 1,-3-5 129,-1-4 0,0-1-50,0-2 0,0 1-367,0 3 1,0-2-25,0 6-974,0 0 496,0 10 0,-4 7-921,0 11 1643,0 11 0,10 34 0,0 13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2:46.1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1 290 7953,'0'-7'-130,"0"0"491,0 3 101,0 3 328,0-10-511,0 4 1,0-1-49,0 0 0,0 4 0,0-4 0,1 2 21,3-2 1,-1-3-22,5 3 0,-4 1-126,4-1 1,0 0 0,4-4 0,0 2-110,0 2 0,5-3 70,3 3 0,4-3-126,4-1 0,3 4-71,5 0 1,1 4 52,4-4 0,-3 4-127,6-4 1,-6 5 48,-2-1 1,-5-1-30,-7 1 0,-2-1 11,-2 1 81,-2 2-55,-12-8-1,0 8-147,-6-8 0,-6 8 80,-2-2 1,2 3-578,-2 1 0,0 0-2,-4 0 795,0 0 0,-22 27 0,-5 6 0</inkml:trace>
  <inkml:trace contextRef="#ctx0" brushRef="#br0" timeOffset="324">313 181 7953,'0'-8'1608,"0"0"-572,0 6-771,0-4 1,2 6-35,2 0 0,-3 3 0,3 5 1,-3 5-139,-1 11 0,0 6 138,0 2 1,0 3-68,0 1 0,-1 4-84,-3 0 0,3 4-219,-3-4 1,-2 4 164,2-4 0,-5-4 103,1-4 1,1-6-177,-1-2 0,0-3 11,-4-9 1,0 1-317,0-9 0,0 0 100,0-4 1,0-5 378,0-3 0,0-3-233,0-1 0,-1-4-268,-3 0 1,2 0 244,-2 4 1,7 0 111,1 0 17,5 0 0,3 6 0,7 0 0</inkml:trace>
  <inkml:trace contextRef="#ctx0" brushRef="#br0" timeOffset="882">566 506 8287,'0'-7'1428,"-2"1"-1021,-2 2-8,3 2-280,-4-3 1,3 6 359,-2 3-240,3 3 1,-4 9-672,5 0 0,0 0 255,0-4 0,0 4-67,0 0 0,1 1 72,3 0 1,3-4 87,5 3 1,-3-3 69,3-1 0,-3-4-15,7 0 1,2-5 236,-2 1 0,4-4 46,-4-4 1,4 1-224,-4-5 0,0-4 40,-4-4 1,0-4 90,0 4 0,-5-4-163,-3 4 1,-3-5-12,-1 1 1,0-2 49,0 2 1,-5-1-10,-3 5 0,-3-1-192,-1 0 0,-4 8-286,0-3 1,-4 8-570,4 0 0,-5 4 73,1 4 945,2 3 0,-21 48 0,1 10 0</inkml:trace>
  <inkml:trace contextRef="#ctx0" brushRef="#br0" timeOffset="1458">987 338 8081,'0'-8'1238,"0"0"-672,-6 5-326,5-2-40,-5 5 0,6 1-84,0 3 1,0 3 40,0 5 0,0 4-128,0 0 0,0 5 160,0-1 1,0 7-144,0 1 0,5 0-301,-1-4 1,0 0 92,-4 0 1,0 0 96,0 0 0,0-4-70,0 0 1,4-9-464,0 1 481,0-3 0,-3-2 62,3-3 1,-3-4 131,3-4 1,2-4 184,-2-8 0,4 1-39,-4-5 1,5 0-150,-1-4 0,7 1-304,1 3 1,0-2 97,-4 2 0,0 2 62,0 2 1,0 3 9,0 1 1,-4 5-95,0 3 0,-4 3 281,4 1 0,-4 1-150,4 3 0,-5 3 306,1 5 1,-3 4-59,-1 0 0,0 4-59,0-4 0,0 4-124,0-4 0,4 1-102,0-1 1,0-2-83,-4 2 0,4-3-267,0-1 0,1-4-120,-1 0 0,-1-1-1194,5 1 1723,-5-3 0,18-15 0,-1-4 0</inkml:trace>
  <inkml:trace contextRef="#ctx0" brushRef="#br0" timeOffset="1971">1395 494 7982,'7'0'1475,"-2"0"-1038,1 0-269,-5 0 0,4 1-136,-5 3 1,4 3 62,0 5 0,0 0-228,-4 0 0,0 0 166,0 0 0,4 1 94,0 3-117,0-2 1,-4 3-113,0-5-717,0 0 344,0 0 795,6-5 0,-4-2-97,6-5 0,-1-5-95,1-3 1,3-7 40,-3-1 0,7-5-69,1 1 1,1-3-120,-1-1 1,-3 5 67,3 3 0,-4-1 369,-4 1-414,3 5 52,-4 6 1,5 5 0,-6 7 24,-2 5 1,2 1 54,-2 7 0,0-4-24,-4 4 0,0-5 3,0 1 1,1 1-71,3-1 0,-2 0-175,2-4 0,-2-1 62,2-3 1,-1 1-90,5-5 1,-4 2-122,4-2 1,-4-3 277,4 3 0,0-29 0,4-9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5:15.7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0 285 8018,'10'-8'534,"5"-1"1,-11-1-15,7 5-411,-7 3 36,11 2 0,-7 2-66,3 3 0,-3 5-156,-8 7 0,0 6 91,0 0 0,0 1-189,0-1 0,0-2 68,0 8 0,0-9-127,0 3 0,-2 2 108,-4-2 1,4 0 142,-4-6 1,-1-6 174,1 1-151,0-9 265,6 13 0,0-16-58,0 0 0,0-2-127,0-10 0,0 1 8,0-6 0,8-6-3,3 0 0,5-7-139,1 1 0,6 3-210,-1-3 1,9 2 98,-3-1 1,-1 3-31,1 8 1,-5 2-170,6 4 1,-8-3 48,1 9 1,-3-1 272,-2 6 0,-5 7 8,-1 5 1,-7 3 117,2 2 0,-4 2-129,-2 4 1,0-2 37,0 7 0,0-5-92,0 6 0,0-8 72,0 1 0,-2-3-145,-4-2 1,4 1-19,-4-1 112,5-8-86,-7 6 49,6-13 0,-6 4 261,8-12 1,0 3 376,0-9 0,0 1-186,0-6 0,2-2-77,4-4 1,-2 4-273,7-4 0,1-2 84,5 2 1,0-5-358,0 5 1,6 0 54,0 6 0,1 0-55,-1 0 0,-4 8 88,4 3 1,-4 4 49,-2 2 1,-6 0 117,1 0 0,-7 8-87,7 3 0,-8 4 181,1 2 1,-3 2-69,-2 4 1,0-4-131,0 4 1,0-4 98,0-2 1,0 0 15,0 0-429,-7 0-625,5 0 540,-13 0 0,11-5 491,-8-1 0,39-30 0,3-2 0</inkml:trace>
  <inkml:trace contextRef="#ctx0" brushRef="#br0" timeOffset="265">975 319 9535,'9'-7'656,"7"5"-631,-5-4 0,4 4 77,2 2 0,0 0-929,1 0 0,-1 0-450,0 0 37,0 0 1240,0 0 0,-8 8 0,-1 1 0</inkml:trace>
  <inkml:trace contextRef="#ctx0" brushRef="#br0" timeOffset="439">975 473 8522,'9'0'1537,"7"0"-1201,-7 0-336,8 0 0,28-3 0,11-1 0,5-1 0,0 0 0</inkml:trace>
  <inkml:trace contextRef="#ctx0" brushRef="#br0" timeOffset="974">1745 148 7992,'-10'-7'2186,"2"5"-1835,8-6 0,-1 8-147,-5 0 20,4 0 0,-8 6-255,5 0 0,1 13 100,-7-2 0,7 5-57,-2 1 1,2-2-164,-1 8 0,3-3-259,-4 3 0,4 1 243,2-7 1,2 5-26,4-5 1,-3 0-35,9-6 1,-1 0 202,6 0 1,2-7 346,4-4 0,-4 1-132,4-1 0,2 0-4,-3-6 0,7-8 41,-6-3 0,5-5 98,-5-1 1,0-6-132,-6 1 0,0-9 62,0 3 1,-2 1-167,-3-1 1,-5-1 51,-7-5 0,0 0-320,0 0 1,-5-1 28,-1 1 1,-13 2 34,2 3 1,-6 5 93,0 7 0,2 7-35,-7 4 1,7-1-1835,-2 1 0,4 8 178,2 9 1709,0 5 0,7 77 0,7-37 0,-1 0 0</inkml:trace>
  <inkml:trace contextRef="#ctx0" brushRef="#br0" timeOffset="1657">2309 559 16460,'-34'17'0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2:54.5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133 228 8033,'0'-12'0,"0"4"388,0 0 187,0 5 1,-1-6-90,-3 5-445,2-6 1,-3 8-107,5-6 150,-5 5-181,-2-2 1,-1 5 56,0 0 0,0 5-41,-4 3 1,1 3-63,3 1 0,-2 4-75,2 0 0,1 5 97,-1-1 1,4 3-69,-4 1 0,5-4 258,-1 0 0,3-5-168,1 1 256,0 3 0,5-7-45,3 0 1,-1-6 35,1-6 1,0 0-36,4 0 1,0-5-15,0-3 0,0-3-85,0-1 0,0 0-18,0 0 0,-4-4 22,0 0 1,-1-1-101,1 1 0,1 2 14,-5-2 0,1 7 79,-1 1-19,-2 0-72,3 1 41,-5 2 0,0 6 11,0 3 1,0 3-6,0 5 1,0 0-1,0 0 0,0 1-8,0 3 1,1-2 7,3 2 1,-1-4 4,5-4 1,-4 3-244,4-3 1,0-2-230,4 2 0,0-5 499,0 1 0,27-19 0,6-5 0</inkml:trace>
  <inkml:trace contextRef="#ctx0" brushRef="#br0" timeOffset="391">494 156 8033,'0'-7'1072,"0"0"-619,0 3 1,-2 3-170,-2-3 195,3 3-240,-10 1 1,6 1-366,-3 3 0,-1-1-516,5 5 0,-4 0 419,4 4 1,-4-4-120,4 0 0,0 0 247,4 4 1,0 0 19,0 0 1,1 0 228,3 0 0,3-4-120,5 0 1,0 0 347,0 4 1,4-1-105,0-3 0,0 2-106,-4-2 0,-4-1 18,0 1-420,0 0-145,4 4 242,-5 0 0,-3-1 102,-8-3 0,-3-1-105,-5-3 0,-1-3-233,-4 3 1,4-3 74,-3-1 0,-1 0-45,1 0 0,-2 0-2,2 0 0,3 0 341,-3 0 0,-3-16 0,0-4 0</inkml:trace>
  <inkml:trace contextRef="#ctx0" brushRef="#br0" timeOffset="941">746 24 7950,'0'-7'1348,"0"1"0,0 5-886,0-3-224,0 3 0,0-3 18,0 8 0,0 2-18,0 7 0,0 3-1,0 0 1,0 9-173,0-1 0,0 4-230,0 0 0,0-1-66,0 5 1,0-5 136,0 1 1,0-3-38,0-1 1,0-5 64,0-3 0,0-3 34,0-1 1,0-4-14,0 0 329,0-5 0,0-7 89,0-8 1,4-4-207,0 0 0,6 2-30,-2-2 1,2-1 53,2 1 0,0 0-28,0 4 0,0 0-864,0 0 513,6 0 0,-5 5-41,3 3 0,-2 3 38,-2 1 177,0 5 0,-2 6 47,-2 5 1,2 1-53,-6-1 1,0-1 58,-4 5 0,1-5-23,3 1 1,-3-3-162,3-1 1,-1 0 105,1 0 0,-1-1-16,5-3 0,0-3-168,4-5 0,0 0-262,0 0 1,0 0-949,0 0 1432,0-5 0,0-18 0,0-9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4:33.3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956 603 8264,'-7'0'1490,"1"0"-1033,6 0 0,0 0-255,-6 0 178,5 0-182,-5 0-1,6 0 1,1 0-20,4 0 1,2 0-96,6 0 0,6 0 23,3 0 0,8 0-103,5 0 0,5-5 95,3 1 0,-1-5-518,6 5 1,-1-5 190,1 5 1,-4-5 117,-9 5 0,-9-1-85,-9 5-282,-2 0-243,-8 0 1,-7 0 37,-9 0 1,-2 0 682,-2 0 0,-24 6 0,-5 1 0</inkml:trace>
  <inkml:trace contextRef="#ctx0" brushRef="#br0" timeOffset="368">1218 629 13001,'0'13'508,"0"1"-298,0 4 1,-4 2-123,-1 6 1,-5 6 46,1 3 0,-1 3 11,1 1 1,-2 1-148,2-1 0,-1-6 109,1-2 1,-1-5-514,6-4 0,-2 0 10,1-9-891,4 3 59,-5-15 417,6 5 1,0-12 21,0-3 0,0 2 788,0-2 0,-6-17 0,-1-9 0</inkml:trace>
  <inkml:trace contextRef="#ctx0" brushRef="#br0" timeOffset="626">891 1100 8174,'0'7'2217,"0"-1"1,1-6-1860,4 0 0,3 1 156,10 4 1,-1-4-197,9 4 0,-1-4-53,10-1 1,-2 0-501,2 0 1,3-1 244,-3-4 0,1 4-1324,-1-4 1,-3 4 195,-5 1 1118,-7 0 0,-7-6 0,-7-1 0</inkml:trace>
  <inkml:trace contextRef="#ctx0" brushRef="#br0" timeOffset="1686">210 0 11275,'-13'0'435,"4"5"-204,0-1 0,1 6-121,-5-1 1,-2 7 119,-2 1 1,2 7-24,-2-2 1,1 7-43,-2 1 1,4 7-13,-4-3 0,8-2-37,1-1 0,6-3-167,-1-2 1,3-1-860,1-4 1,5-3 456,4-9 0,3 1-473,1-6 0,0 0-184,0-4 1110,0 0 0,18-23 0,4-6 0</inkml:trace>
  <inkml:trace contextRef="#ctx0" brushRef="#br0" timeOffset="2568">79 367 8225,'-7'-6'1224,"1"5"-840,6-5 0,0 6 207,0 0-967,-6 0 43,5 0-329,-5 0 309,6 0-143,0 0 317,6 6 1,-3-5-17,5 3 170,-5-2-39,9-2 1,-9-2 312,6-2-204,-7 3 1,6-10-39,-4 7 0,-2-2 384,2 2-221,-3 2 1,-1-5-363,0 3 1,-1 2 83,-3-2 1,1 3-162,-6 1 1,6 1 268,-1 3 0,-21 21 0,-4 10 0</inkml:trace>
  <inkml:trace contextRef="#ctx0" brushRef="#br0" timeOffset="3298">550 66 6983,'-5'-7'2398,"3"1"-1943,-4 0-120,0 4 1,4-3-133,-7 5 0,6 1-141,-1 3 0,-4 4 110,0 5 1,0 0-77,0 0 0,-1 2 85,-4 2 0,0-1-85,0 6 1,4-2-222,0 2 0,2 3-222,-2-3 0,3-2 201,6 2 1,0-5-67,0 5 0,0-6 74,0 1 1,2-3 95,2-6 0,3 2-54,6-5 0,1-1 37,-1-4 1,0 0-12,0 0 1,0 0 65,0 0 1,0-1 91,0-4 0,-4 2-23,0-5 73,-6-1 1,7-4-13,-6 0 0,0 4 13,-4 0 82,0 1 1,-1-4-70,-3 3 0,-4 2-205,-5 3 0,5 2-91,-1-2 1,0 2-853,-4 2-205,0 0 1201,0 0 0,0 29 0,0 8 0</inkml:trace>
  <inkml:trace contextRef="#ctx0" brushRef="#br0" timeOffset="3923">498 354 8461,'-7'0'1487,"1"6"-1177,6-5 142,0 5-300,0-6-109,0 0 11,0-6 0,1 5-155,4-4 35,-4 4-393,5-5-1252,-6 5 1711,0-5 0,-12 23 0,-2 5 0</inkml:trace>
  <inkml:trace contextRef="#ctx0" brushRef="#br0" timeOffset="4481">145 367 8001,'-8'0'1056,"2"0"-815,6 0-318,-5 0-315,3 0 258,-4 0 2,6 0 262,0 0-71,-5 0 14,3 0 23,-4 0 19,6 0 225,0 0 0,12 12 0,2 2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4:39.8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157 79 7973,'0'-13'1232,"0"0"-790,0 0 0,0 4 548,0 1-259,0 5-265,0-9 1,0 11 110,0-5-408,0 6 1,-1 1-128,-3 4 0,1 2 96,-6 6 1,5 6-195,-5 3 0,0 2 98,-4 3 0,0 0-9,0 4 0,0-4-237,0 4 0,0 1-72,-1-1 0,7-1-142,3-4-1,-2-1 41,2-3 1,-1-3-95,5-6 0,6-2 159,3-2 1,2-3-68,3-6 1,3 0-59,0 0 1,7-2 93,-2-2 0,-2 1-339,2-6 1,-2 1 682,2-5 0,3-30 0,-5-6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4:40.1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 10157,'19'0'-36,"2"0"0,46-7 1,20-3-1,6-1 1,0 0-1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4:40.6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249 106 7973,'0'-13'291,"6"0"0,-4 4 758,2 0-758,-3 0 0,-1 1-58,0-1 0,0 5 455,0-5-434,-5 6 0,2-7-37,-6 5 1,0 1-124,-4 4 1,0 0-209,0 0 0,0 0 155,0 0 0,-5 6-144,1 3 0,-2 2-366,1 2 1,4 5 210,-4-1 0,0 6-141,0-1 0,5 2 109,4-3 0,6 4 83,-1-3 0,3-3 13,1-2 1,0-2-6,0-2 1,7-2-145,6-2 0,1 1 42,8-5 0,0-1-127,4-4 428,0-6 0,18-30 0,4-14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4:40.9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79 27 7962,'0'-7'2442,"0"1"-1164,0 0-462,0 5-484,0-5 50,0 6-95,0 0 0,0 6-109,0 2 1,-1 8 53,-4 2 0,2 5-56,-5-1 0,3 3-390,-3 1 1,3 4 11,-4 1 0,2 4-67,-2-5 1,-1 1-184,6-5 1,0 3-377,4-3 0,0 2 437,0-11 1,0-4 3,0-4 1,1-4-180,3 3 1,-1-5 149,6 2 1,1-5-250,8-5 0,-4 2 665,4-5 0,49-36 0,11-13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4:41.4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40 117 7952,'0'-7'392,"0"1"0,4 5 472,1-4-161,-1 4-492,-4-5 168,0 6 1,0 0-428,0 6 0,0-3-293,0 6 148,-6-1 0,5 5 77,-4 1 0,4-1 124,1 0 1,-4 4-47,-1 1 0,1-1-136,4-4 1,1 0 100,4 0 0,-2-4-108,5 0 0,-3-1 207,3 6 0,1-6 8,4 1 0,2-6-67,2 1 0,-2-2 15,2-2 1,2 0 328,-1 0 1,0-6-79,0-3 1,-4-2-44,4-3 0,-5 1-68,-4 0 1,1-4-26,-6-1 0,5-3 35,-5 3 1,1-5 1,-5 1 0,-2 2-73,-2-2 1,-5 4-71,-8-3 0,1 5-597,-6-2 1,0 8 295,-4 1 0,0 6 310,0-1 0,-36 37 0,-7 11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4:42.0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53 92 7792,'0'-7'787,"0"1"-452,0 6-629,0 0 234,6 0 173,-5 0 1,6 4 43,-2 1 1,-2-1-16,5-4 0,-3 0-3,4 0 1,-5 0-30,5 0 0,-5 0-52,5 0 0,-2-1 13,2-4 0,1 2-7,-6-5 0,5 3-15,-5-3 1,5 3-227,-5-3 190,1-1-216,-5-4 218,0 0 0,-6 5-11,-3 4 0,-2 3-445,-2 1 0,-2 1 167,-2 3 0,2 4 90,-2 5 0,2 4 103,2 1 1,0 3-5,0-3 1,5 5 66,4-1 0,-2-2 163,2 2 1,0-4-14,4 3 0,5-5-94,4 2 1,3-4 50,1-1 0,0-4-127,0 0 1,4-6-98,1 1 1,4-2-171,-5-2 1,6 0-993,-1 0 1297,3-6 0,24-31 0,7-12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4:42.4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170 40 7926,'7'-6'122,"1"5"262,-4-4-156,-2 4 1,3-1 299,-5-2 143,6 3-100,-4-5-1,3 6-613,-5-6 1,-1 4 173,-3-2 57,-4 3 0,-5 2-177,0 3 0,0-1-416,0 6 1,4-5 176,1 5 1,3-2 3,-4 2 1,7 3 136,-3-3 261,4 2 1,1 2 229,0 0 1,0 0-151,0 1 1,6-1 16,2 0 1,0 0-37,0 0 1,-3 4-177,3 1 0,-5-1 5,2-4 0,0 0-447,0 0 210,-1 1 1,-8-1-156,-1 0 1,-5-6-31,2-3 0,0-2 110,0-2 1,-1 0-88,-4 0 0,0 0-9,0 0 1,-1-5 4,1 1 0,0-6-39,0 1 378,6-2 0,-5-32 0,5-6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4:43.2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66 7899,'-6'-13'1284,"5"6"-1060,-5-5 0,6 9 224,0-5-263,0 5 0,4-4 25,0 2 15,7 4 1,-4-5-1,6 6 1,-4 0-402,-1 0 145,1 0 0,3 6-22,-3 2 1,1 4 52,-6 1 1,0 5-53,-4-1 0,0 6 29,0-1 0,0-1-140,0 0 1,-4 1 67,0 4 0,-6-4-59,1 0 0,2-6 82,-2 1 0,4-2-30,-3-2 519,5 0 224,-3-6-154,0-1 1,5-12-221,-4-2 0,8-4 36,2-1 0,5-5-406,-1 1 1,4-6 102,4 1 0,-1-3-105,6-1 0,-2 0 35,2 0 0,3 4-343,-3 0 0,-2 6 77,2-1 1,-2 2 37,2 2 1,-3 6 129,-6 2 0,-4 5 216,-1 5 1,-3 2 91,4 6 1,-7 0-51,3 0 0,-4 2-26,-1 2 1,0 2-4,0 3 1,-1-3 10,-4-6 0,4 4 5,-3 1 0,-2-1-53,1-4 0,1-4-147,4 0-171,-6 0 1,3-1-1976,-5 1 2269,5-6 0,-3-15 0,6-10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9:36:49.9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15 207 7040,'-8'0'1239,"1"0"272,7 0 537,0 0-1765,7 0 0,1 0-1,7 0 1,6 0-76,4 0 1,4 0-1,6 0 1,4 0-21,10 0 0,5-5-144,10 1 0,2-3-462,3 2 1,1 3 266,-6-3 1,-6-1-86,-9 1 0,-11 0-340,-9 5-377,1 0 146,-20 0 237,3 0 1,-15 0-468,-3 0 386,4 0 1,-8 0-257,4 0 908,4 0 0,-6 7 0,7-6 0,-6 6 0,4-7 0,-11-13 0,5-4 0</inkml:trace>
  <inkml:trace contextRef="#ctx0" brushRef="#br0" timeOffset="183">679 74 8282,'0'-14'0,"0"4"0,0 0 0,-5 5 244,1-5 0,-1 5 1087,5-5-497,0 7 1,1-3 220,4 6-240,3 0 0,7 5-301,0-1 0,-2 8-199,-3-2 0,3 5-492,-3 4 1,-4-1-553,-1 7 0,-3 0 619,-2 4 110,0 1 0,-24 8 0,-11 6 0,-2 3 0,0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5:14.0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326 18 10054,'0'-10'1377,"0"2"-1192,0 8 168,0 0 1,-2 8-282,-4 3 1,2 7 23,-7 4 0,-6 7-53,-6 11 0,-7 5 20,1 12 0,3-3-147,-3 3 1,3 1 58,-3-1 0,4-7-172,8-10 1,2-12-178,4-5 108,-5-4 205,15-9 1,-7-5-68,8-10 290,8-5 1,-5-7 15,9 0 0,-7 0 243,7 0-351,-1 0 0,6-1-37,0 1 1,-5 8-206,-1 3 0,1-1 84,5 1 0,-6 0-274,1 6 245,-1 0 1,6 2-46,0 4 0,0 3-31,0 8 0,0-5 57,1-1 0,-1 1-73,0 5 0,0-2-157,0-4 0,0 5-588,0-5 1,0-3 28,0-3 925,0-3 0,23-17 0,6-4 0</inkml:trace>
  <inkml:trace contextRef="#ctx0" brushRef="#br0" timeOffset="457">685 325 7977,'-9'0'642,"1"0"1006,8 0-1946,0 0 506,0 8-323,0-6 0,8 11 9,3-7 1,-2 0 78,3-6 0,-1 0 14,6 0 0,-5-2 7,-1-4 1,1 2 80,5-7 1,-2 5-34,-4-5 0,4 1-17,-3-1 0,-5-4 3,-1 3 1,-2-1-21,2 1 1,-4-3 158,3 4 88,-3 3-221,-9 1 1,-3 7-138,-7 0 0,6 2-24,-1 3 1,1 5 79,-6 7 0,0 2-47,-1 4 1,1-2 55,0 7 0,6-5-93,-1 5 1,9-5 72,-3 6 0,-2-8 84,3 1 0,1-3-106,10-2 0,-3 1 4,9-1 1,1-6-108,10 1 0,-4-9-213,4 3 1,3-4-117,3-2 0,-3-2 512,3-4 0,9-20 0,6-10 0,6-6 0,0 0 0</inkml:trace>
  <inkml:trace contextRef="#ctx0" brushRef="#br0" timeOffset="748">1215 103 8513,'10'-9'3317,"-3"-7"-2284,-7 14-226,0-5-574,0 7 1,0 2 0,0 3 0,0 7-1,0 11 1,-7-2-119,-5 7 0,3-5 79,-3 5 0,3 3-212,-3 9 1,-3-4-10,4 4 1,3-4-83,3-2 1,-3-2 64,2-3 1,1 3 51,5-3 0,1-7-431,5-4 0,-2-1-635,7-6 0,3-3-223,8-3 1,-3-3 597,4-2 1,4-2-15,1-3 0,-1 1 17,1-8 680,-7 1 0,19-36 0,-4-9 0</inkml:trace>
  <inkml:trace contextRef="#ctx0" brushRef="#br0" timeOffset="930">1181 308 9251,'17'0'-20,"8"0"1,40-9-1,18-5 1,10 0 0,0 0-1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4:43.4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171 27 7805,'0'-8'2265,"0"3"-1811,0-1-579,0 4 0,-1-4-257,-4 6 0,-2 5 257,-6-1 1,0 6 124,0-1 0,-41 43 0,-10 12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4:43.8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119 27 7910,'0'-8'1725,"0"3"0,0 3-916,0-2 300,0 2-305,0-3-350,0 5-233,0 0 0,0 5-14,0 4 1,0 4-1,0 5 1,-2 2-422,-2 6 1,-3 5 102,-6-1 1,1 7-28,3-2 1,-4 2 154,0 3 1,4-5 9,-4-1 1,4-5-382,1 2 1,2-5-367,6-4 1,0-3 366,0-6 0,1-4-29,4-1 1,-2-5-18,5 2 1,5-4 71,5-1 1,-1 0 23,-4 0 1,5 0-112,-1 0 1,1-6 413,-5-2 0,23-39 0,6-10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4:44.0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53 10592,'19'0'-150,"1"0"1,30-9 0,13-5-1,5-1 1,0 1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4: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0 393 7643,'0'8'267,"0"3"0,0-8-39,0 6 0,2-6 115,2 1 7,-2 4-174,9-7 1,-3 5 2,5-6 1,-5 0 0,1 0 1,1-2 5,8-2 0,-2-3-13,6-6 0,-6 0 5,1-1 0,3 0-100,2-4 0,2 0 87,-3-4 0,-2-3-17,-6 3 0,3 2-241,-3-2 1,3 5-774,-7-5 384,-3 6-214,0-3-596,-6 12 933,-6 1 1,-1 12 89,-6 2 1,1 4 43,3 1 1,-1 0-275,6 0 251,-1 0 0,5 0 248,0 1 0,0-6 0,0 1 0,6-6 0,1 4 714,7-2 0,-1-4-167,0 3 1,0-2-183,0-2 0,0 1 218,0 4 1,0-4 104,0 3 0,-4 4-495,0 0 0,-5 0-424,5 0 1,-6 1 51,1 4 0,-3 0-103,-1 0 1,0 0-377,0 1 0,0-1 306,0 0 0,0-5-371,0 1 0,2-4-288,2 3 1011,4-5 0,45-20 0,11-12 0</inkml:trace>
  <inkml:trace contextRef="#ctx0" brushRef="#br0" timeOffset="491">668 223 7990,'7'0'399,"-1"0"-192,0 0-109,1 0 1,6 0-41,0 0 1,-4 0-81,0 0 0,0 0 75,4 0 1,0-4-9,0 0 1,-4-5-55,-1 5 0,0-7 63,0 3 1,2-4-8,-5-1 1,4 4 5,-5 0-24,0 1 0,-4-1-46,0 0 0,-6 6-146,-2-1 1,-4 3 134,-1 1 0,-2 5-108,-2 4 1,-2 3 48,-3 1 1,2 4 51,2 1 0,4 4-16,-4-5 0,5 6-69,5-1 1,-3-2 0,7 2 1,0-4 27,4 3 1,1-5-15,4 2 1,3-4-10,10 0 1,-2-3-19,6-2 1,-1-3-602,6-6 733,-1 0 0,23-18 0,6-4 0</inkml:trace>
  <inkml:trace contextRef="#ctx0" brushRef="#br0" timeOffset="1023">1257 223 7912,'0'-7'701,"0"-5"-378,0 5 1,0-2 613,0 1-282,0 5-428,0-9 0,-1 11-94,-4-4 1,2 0-6,-5 0 0,-1 1-148,-4 4 0,4 0 58,0 0 1,1 4-202,-5 1 1,-2 5-196,-2-2 0,2 4 164,-2 1 1,3 5-108,6-1 0,-7 5 90,6-5 1,-4 5 27,9-4 0,-2 1-8,2-2 0,2-3 40,-2 4 0,4-4 67,4 0 1,-1-3 17,6-2 1,0 1 151,4-6 1,1 1-97,4-5 1,-4 0 22,4 0 1,-2-5-53,1 1 0,-2-6 33,2 1 1,-1-2 68,2-3 1,-4-3 86,4 0 0,-4-5-66,-1 4 0,0-5 117,1 1 1,-1-1 115,0 1 1,-5 2-96,1 2 0,-6 8 13,1-3 344,-2 3-122,-2 3 1,-2 2-186,-2 10 0,1 2-275,-6 6 1,5 0 95,-5 0 1,5 5-181,-5-1 0,5 5-269,-5-5 1,6 5 183,-1-4 0,-2 1 64,2-2 1,-1-3 18,5 4 0,0 1-54,0-2-113,0 1 1,2-5-161,2 0 0,3-6-127,7-2 0,0-4-106,4-1 1,-2 0 79,5 0 1,1-1 568,4-4 0,41-37 0,10-15 0</inkml:trace>
  <inkml:trace contextRef="#ctx0" brushRef="#br0" timeOffset="1349">1702 53 9685,'0'-7'2850,"0"1"-2506,0 6-123,0 0-54,0 6 1,-4 1-133,-1 6 1,-3 5-182,3-1 0,-3 6-131,3-1 1,-5 4 52,1 5 1,2-3-134,-2 2 1,6-2 40,-1-2 1,3-1-207,1-4 1,0 3-153,0-7 1,0 1 204,0-5 1,5-2 96,4-2 0,3-3 145,1-6 1,0 0-115,0 0 341,6 0 0,25-35 0,11-9 0</inkml:trace>
  <inkml:trace contextRef="#ctx0" brushRef="#br0" timeOffset="2064">1977 53 7912,'-6'-13'0,"5"4"1402,-4 1-910,4 5 0,0-7 68,-4 5 44,4 1-189,-5 4 1,6 1-161,0 4 0,-2 2-37,-2 6 0,3 4-70,-4 1 0,-1 4-119,2-5 1,-5 6-266,5-1 1,-6 3 153,1 1 0,2-4-170,-2 0 0,5 0 127,-5 4 0,6-1-441,-1-4 0,-2 0 213,2-4 1,-1-2 47,5 2 1,2-4-125,2-4 1,-1-2 58,6-2 0,1-4 105,7 3 0,-2-2 297,2-2 1,2-5 38,-1 1 0,3-6-55,-3 1 1,4-2 28,-5-3 1,5-3 38,-5 0 0,5-2 171,-4 1 0,-1 4 44,-4-4 0,0-1 321,0 2 0,-1-1 430,-3 5-644,2 0 1,-9 5 562,2-1-261,-2 6-909,-2-3 0,-5 8 29,1 2 0,-5 3-187,5 6 1,-5 0 82,5 0 0,-2 1-215,2-1 1,2 0 135,-2 0 1,2 0 47,2 0 1,0 0-12,0 0 1,0 0-140,0 0 294,6 0 1,1-1 143,7-3 1,-1-3 318,0-6 1,0 0-95,0 0 1,0 0 132,0 0 0,6-6-400,3-3 1,1-4 100,-1-5 1,3 2-210,-4-5 1,3 3 27,-2-4 0,-4 6 3,-4-1 1,-1 2 759,0 2 1770,-6 0-1348,-1 0-53,-6 6-851,0 1 0,-6 12 87,-3 3 0,-2 7 0,-2 1 0,-1 6-40,1-1 0,5 7 327,-1 2 0,5 5-58,-5-1 0,2 9-23,-2 4 0,2 1-270,2-1 0,2 3-199,-5-3 0,-1 1 38,-4-1 0,0-2 168,0-7 0,-2-6 56,-2-2 1,1-9-513,-6-5 1,6-8-1165,-2-5 0,-1-4 673,2-4 1,-5-3 35,5-7 1,-2 0 343,1-4 0,4 2 134,-4-5 0,-1 3-928,2-4 1,-1 6 1190,5-1 0,-6-3 0,-1-1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4:48.2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1 208 7975,'1'-11'694,"4"2"-236,-4 3-367,11 0 0,-9 5 72,5-4-253,-5-2 144,9 6 0,-9-4-88,6 10 1,-7 2 91,3 6 1,-4 0-10,-1 0 1,0 2-90,0 2 0,0-1-71,0 6 0,-1-2-23,-4 2 0,4 1 97,-3-5 1,-2-1 38,1-4 0,0 0 187,0 1 307,4-1-203,-5-6-45,6-1 0,0-8-49,0-2 0,1-3 102,4-6 1,2-2-250,6-2 1,0-4 88,0-5 1,5 0 52,-1 0 0,7 4-347,-3 0 1,3 2-514,-3-2 0,4 3 323,-3 6 1,-3 1-436,-2 4 575,4 2 1,-7 7 56,4 4 0,-10 2-4,-3 6 0,1 4 29,-2 1 1,0 5 267,-4-1 0,-1 1 19,-3-1 0,2 1 8,-2-5 0,-2 3-144,2-3 0,-5-1-2,4-4 1,0 1-31,0-1-15,4-6-23,-5-1 333,6-6 340,0-6 1,0-1-254,0-6 1,0-2-13,0-2 0,6 2-145,3-2 1,2-2-98,2 1 0,2-4-808,2 5 0,-1-2 328,6 2 0,-2 4-33,2-1 0,3 1 147,-3 5 0,-3 2 48,-2 1 0,-2 4 125,-2 1 0,-2 6 8,-2 3 0,-3 7 45,-6 1 1,0 2 189,0-2 1,0-1-119,0 6 0,0-6-58,0 2 0,0-4-866,0-1 332,0 6-891,0-4 1425,0 4 0,23-30 0,6-5 0</inkml:trace>
  <inkml:trace contextRef="#ctx0" brushRef="#br0" timeOffset="524">983 261 7939,'7'-6'1782,"-1"4"-1169,-6-9-265,0 3 0,0 0-232,0-1 1,0 5 343,0-5-1,0 6-378,0-9-316,-6 11 1,-1-5 42,-6 6 0,-1 0-90,1 0 0,-4 6-90,-1 3 1,-3 4 168,3 4 1,-1 2 19,2 3 1,2 3 22,-2-4 0,7 0-62,1 0 1,6-5 170,-1 2 0,2 1 6,2-2 0,2-4 34,2-4 1,5-6 160,8 1 0,-2-2-126,2-2 1,2-2 1,-1-2 1,3 1 27,-3-6 0,4 1 15,-5-5 1,1-1 76,-5 1 0,1-4-134,4-1 0,-4-3-25,4 3 1,-8 1 182,-1 4 1,-7 0 243,3 0 1,-4-1 346,-1 1-153,0 6-881,0 1 176,-6 6 0,1 6 24,-4 3 0,-1 7 72,5 1 0,0 2-145,0-1 1,4-4-20,-4 4 0,4 0-72,1 0 1,0-1 25,0-4 0,0 1 70,0-1-66,6 0 1,1-2 78,6-2 0,0-3-276,0-6 1,5 0-173,-1 0 576,1 0 0,30-41 0,8-10 0</inkml:trace>
  <inkml:trace contextRef="#ctx0" brushRef="#br0" timeOffset="824">1415 25 7939,'0'-7'1225,"0"1"1,0 4-28,0-2-794,0 3 0,0-4-123,0 10 0,0-3-26,0 7 0,0 0 0,0 4 0,0 6-251,0 3 0,-2 2 90,-2 3 1,1-1 134,-6 0 1,2 0-165,-2 0 0,-1 5-271,6-1 1,-5 1-329,5-5 0,-1-1-503,5-3 1,0 1 206,0-6 0,2-1 339,2-7 1,3 1 97,6-5 1,2-1 65,2-4 0,-1 0-149,6 0 0,-4-6 476,3-3 0,24-37 0,11-11 0</inkml:trace>
  <inkml:trace contextRef="#ctx0" brushRef="#br0" timeOffset="1091">1676 117 7939,'0'-14'501,"0"1"163,0 0 0,0 5 1159,0-1-730,0 6-489,0-3-314,0 6 1,0 2-1,0 2 1,0 3-61,0 6 0,0 0-1,0 0 1,-1 6-48,-3 3 0,1 3 0,-6 1 0,2 0-692,-2 0 1,-3 1 303,4-1 0,2-1-131,1-4 1,0 4 128,0-3 1,1-2-439,4 2 1,0-6 23,0 1 0,6-2-139,2-2 1,4-4 232,1 0 0,5-7-38,-1 3 1,5-4-43,-5-1 1,5-1 607,-4-4 0,40-25 0,6-12 0</inkml:trace>
  <inkml:trace contextRef="#ctx0" brushRef="#br0" timeOffset="1299">1415 208 7939,'-13'0'-96,"-1"0"48,1 0 0,5 0 711,-1 0 0,5 0 287,-5 0-672,6 0 1,-3-1-103,6-4 1,7 4-108,6-3 1,3 2-391,11 2 0,-3-4-1652,11-1 1973,6 1 0,52-2 0,-38 3 0,1-1 0</inkml:trace>
  <inkml:trace contextRef="#ctx0" brushRef="#br0" timeOffset="2062">1977 274 8065,'8'0'845,"3"0"1,-9-2-495,2-2-215,3 2 113,-5-3-90,10 5-231,-5 0 0,2 0 18,-1 0 1,-3 0-36,3 0 1,-3-5-96,3 1 120,1-1 37,4 0 0,0 2 59,0-6 0,-4 2-94,0-2 1,-5-3 83,5 4 0,-6 0-56,1 0-17,-2-1 25,-2-4 1,-2 4-23,-2 0 1,-3 6-94,-6-1 0,-2 4 108,-2 4 1,1 4 6,-6 5 0,6 0-40,-2 0 1,-1 4 19,2 1 1,-1 4 11,5-5 0,2 6 46,2-1 1,3-1 130,6 0 0,0 0-90,0 1 0,3-2 121,6-3 0,0-2-24,8 2 1,2-6-90,-2-3 0,7-5 186,-3 2 0,4-4-18,1-1 0,-1-1-94,-3-4 1,3-2-53,-4-6 0,3-5-177,-2 1 0,-4-1 135,-4 5 1,0-6-110,4-2 1,-4 0-10,4 0 0,-4-1 44,-1-4 1,0 1 39,0 3 1,-1-1-204,-3 5 0,-3 5-883,-6 4 459,0 7 307,-6-4 0,0 7-51,-3 4 1,-1 2-18,6 6 1,-5-4 182,5-1 1,-1 1 33,5 4 0,0-4 557,0 0 1,2-5-21,2 5 0,-1-5 187,6 5 0,-5-5-244,5 5 0,-2-5 97,2 5 0,1-5-167,-6 5 1,5-5 38,-5 5-140,7 0 1,-10 4 35,3 0 1,-2-4-210,-2 0 1,0-1 85,0 5-78,0 0 1,1 0 96,4 1 0,-2-6 140,5 1 0,-3-6-118,3 1 1,3-2-13,6-2 0,-1 0-2109,6 0 2022,0 0 0,45-29 0,10-8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4:52.2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26 158 8093,'0'-8'883,"2"3"-334,2 5-172,-2 0 0,3 0-191,-5 0 0,0 1-125,0 3 1,0 5-76,0 9 0,-1-2 48,-3 5 1,1-3 77,-6 4 1,6 0-155,-1 4 0,-2-2-370,1-2 1,1 2 180,4-7 0,0 0-355,0-3 364,0-1 212,0 0 1,6-6 159,3-3 1,2-8-44,2-5 1,2-4-153,2-4 0,2 1 19,3-6 0,3 0 10,-3-4 0,-2 4 14,2 0 0,-2 2-25,2-2 0,-3 3 3,-6 6 0,-4 6-42,-1 2 25,1 4 0,-2 2 9,-2 4 1,-4 4-2,-1 8 1,0 2-17,0 3 1,2 2-10,2-2 0,-2-1-31,2 0 0,2 0-13,-2 1 0,6-3 105,-1-6 0,-2 0 8,2 0 0,4-2 206,5-2 1,-1-3-81,-4-6 0,0 0 52,0 0 1,0-6-73,0-3 1,-1-2 57,-3-2 1,1-2 16,-6-2 0,5 1-4,-5-6 1,2 6-122,-1-2 0,-4-2-20,3-2 0,-2 2-181,-2-2 0,-6 5 70,-3-5 0,-1 4 120,1-3 1,-2 5-288,2-2 0,-3 8-1632,-1 1 1863,0 6 0,-17 21 0,-5 11 0</inkml:trace>
  <inkml:trace contextRef="#ctx0" brushRef="#br0" timeOffset="525">799 27 8043,'0'-9'983,"0"0"-377,0 6 249,0-2-433,0 5-182,0 0 1,0 7-155,0 6 0,0 2 103,0 6 0,-5 3-67,1 6 0,-2-2-88,2 2 1,-2 2-224,-3-1 0,-1-1 53,6-3 0,-5-1-115,5 0 1,-5-1-132,4-3 230,1-4 180,4-10-73,0-2 1,0-8 323,0-2 1,0-4-68,0-5 1,6-4-44,3-1 0,2-3-143,2 3 1,0-4-176,1 5 0,-1-5 77,0 5 1,4-1-146,1 5 1,-1 0 99,-4 0 1,0 4 25,0 0 0,0 7 81,1-3 0,-3 5-9,-2 5 1,1 2 153,-6 6 0,1 1-141,-5 4 1,4-2 11,1 6 1,-1-2-176,-4 2 0,0-2 109,0-2 1,0-4-381,0 4 258,0 2 1,1-5-527,4 2 0,-2-8-72,5-5 780,-5 3 0,26-23 0,0 0 0</inkml:trace>
  <inkml:trace contextRef="#ctx0" brushRef="#br0" timeOffset="1016">1283 223 8054,'-7'0'1056,"1"0"-1046,6 0 0,0 2 253,0 2-292,0-3 27,0 5 222,0-6-226,6 0 0,1 0 90,6 0 1,-4 0-188,0 0 1,-1 0 30,5 0 1,-4-4 49,0 0 0,0-7 63,4 3 0,-5 0 0,1 0 1,-6-1 111,1-4 1,-2 0-77,-2 0 0,0 4 128,0 0-127,0 0 0,-6 2-102,-3 3 1,-4 2 60,-4 2 0,2 0-101,-2 0 1,-2 8 101,1 5 0,-3 1-14,3 8 1,1 0-192,4 4 0,5-4 96,4 0 1,-2 0 51,2 4 0,1 0-44,7 0 1,3-6-191,7-2 0,0-4 47,4 0 1,2-3-84,6-2 0,0-3-92,0-6 0,1 0-267,-1 0 0,0-6 648,0-3 0,35-49 0,9-13 0</inkml:trace>
  <inkml:trace contextRef="#ctx0" brushRef="#br0" timeOffset="1300">1728 53 8360,'0'-13'3185,"0"6"-2482,0 1-222,0 6-205,0 0 1,0 6-37,0 2 1,0 5-140,0 5 1,-4-2 138,-1 6 1,-3 0-1,3 4 1,-3 0-1,3 0 1,-4 0-116,5 0 0,-5 1-961,5-1 0,0-4 388,4-1 0,0-3 38,0 4 0,0-6-34,0 1 1,5-8-136,4-5 1,4-2 92,5-2 1,1 0-629,2 0 1,4-2 182,-3-2 931,3-3 0,30-41 0,8-9 0</inkml:trace>
  <inkml:trace contextRef="#ctx0" brushRef="#br0" timeOffset="1500">1636 210 10524,'14'-6'80,"0"5"-311,4-4 1,2 4 230,6 1 0,20-9 0,10-5 0,4-1 0,1 1 0</inkml:trace>
  <inkml:trace contextRef="#ctx0" brushRef="#br0" timeOffset="1987">2095 53 8394,'0'-7'2497,"-6"1"-2370,4 6 1,-3 6 107,5 2 1,-5 4-209,1 1 0,-2 6 87,2 3 0,-2 4 22,-3 5 1,-3-2-41,4 6 1,-4-2-119,-1 2 0,1 1-186,4-5 0,-3-1 97,7-3 1,-2-7-252,2-3 1,2-6-79,-2-3-26,3-5 434,1-3 1,1-8-13,3-10 1,4 2-13,5-6 1,0 5 28,0-5 0,2 0-114,2-4 1,-1 0 119,6 0 0,-5 4-132,5 0 1,-2 6 100,2-1 0,-1 2 37,-4 2 1,-2 6-75,2 2 1,-7 4 173,-1 1 1,-6 3-30,1 5 0,-2 1 100,-2 9 0,0 1-64,0-2 1,0 5-58,0-5 0,0 5-68,0-4 1,0 0 67,0 0 0,0-4-365,0 4 0,0-8 90,0-1 1,1-2-312,4 2 1,-3-3 107,7-6 1,-4 0 442,3 0 0,65-35 0,-26 13 0,-1 0 0</inkml:trace>
  <inkml:trace contextRef="#ctx0" brushRef="#br0" timeOffset="2746">2566 223 7979,'-7'0'67,"1"0"1,6 2 204,0 2-182,0-3 2,0 5 0,1-6-6,4 0 0,-3 0 33,7 0 0,-4 0 118,3 0-230,1 0 69,4 0 0,0-1-242,0-4 0,-4 3 74,0-7 0,-5 4 129,5-3 1,-6 3 17,1-3-2,3-1-25,-5-4-10,4 0 1,-8 5-123,-2 4 1,-3 3 78,-7 1 1,1 0-47,0 0 1,0 5 62,0 4 1,0 3 16,0 1 0,1 4 20,4 1 0,-3 4 6,7-5 0,-5 2-5,5-2 0,0-2 98,4 2 1,0 2 42,0-1 0,5-2-70,4-7 1,3 1 136,1-6 1,0 5-44,0-5 0,4 1-185,1-5 0,4-5 35,-5 1 1,5-6-3,-5 1 1,5-4-34,-4-5 1,1 4-156,-2-4 0,-2-1 82,2 2 0,-1-5-120,2 5 0,-4-7 124,4 3 1,-5 0-19,-5-1 1,0 8-319,-4 1 322,-3 0 13,5 5-227,-12 1-23,-1 7 0,-4 7 162,2 7 1,-1-6 25,5 1 1,1 0-20,4 4 1,0-4-213,0-1 403,0 1 1,1 3 86,4-4 1,-2 3 583,5-7-418,-5 6 0,7-3 348,-5 6-356,-1 1 1,1-1-34,-1 0 0,0 0-30,-4 0 1,0 0-83,0 0 1,5 0-161,-1 0 1,2 0-16,-2 0 0,-1-1-86,6-3 1,0-2 5,4-3 0,0-2-152,0 2 1,4-2-902,1-2 1,4 0 1157,-5 0 0,18-35 0,0-9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5:01.7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236 118 7866,'0'-13'0,"0"4"-336,0 1 1,5 3 0,-1-4 1393,0 1 0,-4-5-401,0 0 0,0 4-239,0 0 0,-4 5-246,0-5 1,-7 6-1,3-1 0,-4 2-55,-1 2 1,-5 0-165,1 0 0,-5 10-275,5 4 1,-7 3 211,3 0 0,2 4-306,1 5 0,4 0 182,1 0 1,5 1-92,4-1 1,3-4 75,1-1 0,1-5 123,3 2 1,4-4 89,5-1 0,4-5 165,1-4 1,5-2 152,-1-2 0,-2-6-99,2-3 1,-5-3 29,5-1 1,-6 0-10,2 0 0,-2-1-19,1-4 0,-7 2-91,3-6 1,-2 5 1,2-5 0,-5 6-26,1-1 1,-6 2 36,1 2 94,-2 0-118,-2 6 1,-2 1-392,-2 6 1,3 6 146,-4 2 0,-1 4-95,2 1 1,0 4 39,4 1 1,-5 4-17,1-5 0,0 2 100,4-1 1,0-4-24,0 4 1,4-4 119,0-1 0,5 0 182,-5 0 1,7-5 149,-3-4 1,0 2-98,0-2 0,1 1-8,4-5 1,0-6 14,0-3 0,0-1-65,0 1 1,1-7-99,-1 3 0,0-3-22,0 3 0,0-6 56,0-3 1,0 2-19,0-2 1,0 5-22,0-5 1,0 1-134,1 0 0,-6 2-1327,1 6 627,-6 5 501,3 2 0,-8 6 20,-2 0 0,1 2-315,-6 2 435,6 4 1,-7 5-20,6 0-638,-1 0 810,5 0 123,0 0 0,2-1 679,2-4-49,-2 4 0,8-9-432,-6 6 1,5-5-21,-5 5 1,2-5-256,-1 5 1,-4-5 154,3 5-414,4 0 1,-7 4 95,3 0 1,-2-4-193,-2-1 1,1 1-155,4 4 267,-4 0 78,11 0 1,-5-1-38,6-3 1,-4-4-157,0-5 0,-1 0 93,5 0 0,5 0-398,-1 0 616,7 0 0,25-34 0,14-10 0</inkml:trace>
  <inkml:trace contextRef="#ctx0" brushRef="#br0" timeOffset="492">995 118 7971,'6'7'702,"-3"-1"-457,6-6 0,-5 0 94,5 0 1,-5 0-203,5 0 0,-5 0-9,5 0 1,-2-1-64,2-4 0,3 2-227,-3-5 1,-4 3 227,0-3 92,2-1-121,-6-4 53,5 0 0,-7 1-211,-4 3 0,-2 4-5,-6 5 1,-1 0 1,-4 0 0,4 5 86,-4 4 1,4 4-3,0 5 0,1-4 334,0 4 0,5 2-110,-1 2 0,6-2 272,-1 2 0,6-2-137,3 2 0,9 1 39,-1-5 1,9-2-165,0-7 1,3 1-262,1-6 0,5 1-309,-1-5 1,1 0-1697,-5 0 2072,0 0 0,6-18 0,1-4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4:58.2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315 157 7908,'0'-9'-460,"0"1"0,0 3 476,0-3 0,0 3 516,0-4 1,0 5-210,0-5 0,-2 6 68,-2-1-196,3-3 1,-7 1-46,4-3 1,1 3-210,-6 6 1,1-4 58,-5 0 0,-1 1-8,1 7 1,-1 1 34,-4 8 1,-2-2-180,-6 11 1,1 0 133,3 4 1,-2 0 12,2 0 0,3 5-285,1 0 1,5-1 96,5-4 0,2 0 26,6 1 1,1-7 134,4-3 1,2-3-9,6-6 0,1-2 50,4-6 1,-2-1 143,6-4 0,0-2-179,4-6 0,-4 0 31,-1 0 0,0-5 251,1 1 0,1-6-61,-6 1 0,1 1-157,-5 0 0,0 3 52,0-4 1,0 6-8,0-1 1,-6 2 84,-2 2 160,-4 0-158,-1 0-82,0 6 0,0 2-215,0 10 1,-4 2 120,0 6 0,-2 0-145,1 0 0,2 5 65,-5-1 1,5 5 29,-2-5 0,4 5-16,1-4 1,0 1-10,0-2 0,0-2-117,0 2 1,0-2 98,0-2 1,6-2-83,3-2 0,2 1 106,2-5 0,0-1-427,0-4 1,2 0 105,2 0 0,-1-1 395,6-4 0,29-37 0,12-15 0</inkml:trace>
  <inkml:trace contextRef="#ctx0" brushRef="#br0" timeOffset="324">695 39 7908,'0'-7'-107,"1"-3"923,3 5 1217,-2 1-969,4-2-351,-6 5-260,0-5-227,0 6 1,0 1-367,0 4 0,0 2 139,0 6 0,-2 2 1,-2 2 0,2-1-127,-2 6 1,-3 0-119,-2 4 1,2 0 118,-2 0 0,6-4 119,-1 0 0,-2 0-527,2 4 1,-1-4 184,5 0 0,0-6-321,0 1 1,2-4 146,2-4 0,3-2 30,6-2 0,2-4 201,2 3 1,-1-7 55,6-1 1,-1-6 235,0 1 0,-2-2 0,12-32 0,4-6 0</inkml:trace>
  <inkml:trace contextRef="#ctx0" brushRef="#br0" timeOffset="591">983 52 7908,'0'-13'0,"0"5"290,0-1 1,0 4 1938,0-3-881,0 5-58,0-3-557,0 6-279,0 0-336,0 6 0,0 3 108,0 8 1,-5-1-294,1 6 1,-2-2 108,2 2 1,1 3-212,-6-3 0,6 2-195,-1 2 1,-2-1-296,2-3 0,-1 1 194,5-5 0,0 4-230,0-5 0,0 5 119,0-5 1,6-4 179,3-4 1,2-5-96,2 5 0,1-6 5,-1 1 1,1-2-211,4-2 696,-4-6 0,34-30 0,2-14 0</inkml:trace>
  <inkml:trace contextRef="#ctx0" brushRef="#br0" timeOffset="799">734 157 7908,'-13'0'2026,"1"-1"-1061,3-4-75,4 4-620,5-5 1,5 6-45,4 0 1,10 0-1234,7 0 0,8-4 236,9-1 771,-2 1 0,22 1 0,12 0 0,3-1 0,0 1 0</inkml:trace>
  <inkml:trace contextRef="#ctx0" brushRef="#br0" timeOffset="1432">1545 170 7989,'0'-13'0,"0"4"404,0 1 0,0 3 39,0-3 0,0 3 384,0-4-280,0 7-72,0-4-336,-5 0 0,-3 4-144,-5-2 1,0 7 10,0 1 1,0 7 123,0-3 1,-5 5-418,1 5 0,0-2 99,3 6 0,1-1-248,0 6 1,2-6 118,2 1 0,-1-4-19,5 4 0,1-6 183,4 1 1,1-2 35,4-2 0,2-2-21,6-2 1,5-3 28,-1-6 1,2 0 115,-2 0 0,-1-6-9,6-3 0,-6-2 118,2-2 0,1-2 19,-2-2 1,1 1 52,-5-6 0,-2 4-138,-2-4 1,1 6-41,-5-1 1,3 2 768,-3 2-520,-1 0 0,-4 5 437,0-1-400,0 6-392,-6 9 1,5 2 184,-4 10 1,0-2 26,0 1 0,1-1-30,4 6 1,0-4-104,0 3 0,0-5-697,0 2 1,1 1 295,4-2 0,2 1 34,6-5 1,0-4-146,0-1 0,2-5-793,2 2 1322,-2-4 0,68-36 0,-37 13 0,1 0 0</inkml:trace>
  <inkml:trace contextRef="#ctx0" brushRef="#br0" timeOffset="1882">2017 144 7989,'-8'-6'0,"-2"3"827,6-5-73,-6 5-264,2-3 0,-5 6 239,0 0-518,0 0 0,0 6-90,0 2 0,0 8-172,0 2 1,1 4-233,3-5 1,-1 6 245,6-1 0,-5 3-140,5 1 1,-1-1 20,5-3 0,0 1-301,0-6 0,6 1 145,3-5 0,7 0 72,1 0 0,5-6-24,-4-2 1,5-4-53,-1-1 0,1 0-102,-1 0 0,1-6 94,-5-2 1,3-4 323,-3-1 0,-1-2 0,-4-2 0,1 1 0,-1-6 0,0 0 0,0-4 0,-2 0 0,-2 0 0,1 0 206,-5-1 1,1 3 334,-2 2 0,-3-1 1019,4 5-1034,-4 1 1,-2 8 353,-4 0-348,4 6 1,-5-1 116,6 8 0,-4 4-287,-1 5 1,0 4-138,0 1 1,2 5-48,-5-1 1,5-2-111,-2 2 0,-1 0 167,2 4 0,-5 0-1,5 0 1,0-4-305,4 0 0,-5-2 76,1 2 0,0 1-1730,4-5 0,0-1 349,0-4 0,0-4-1366,0 0 2741,0-6 0,11-38 0,4-16 0</inkml:trace>
  <inkml:trace contextRef="#ctx0" brushRef="#br0" timeOffset="2482">2436 92 10771,'-13'1'270,"-1"3"1,1 4-36,0 5 0,-1 0 0,-4 0 0,2 0-1031,-6 0 0,5 0 485,-5 0 1,6 0-318,-1 1 1,2-6-45,2 1 414,0-6 248,0 3 345,6-6 0,2 0-68,10 0 1,2 0-69,6 0 0,0 0 158,0 0 1,0 0-61,0 0 1,0 1-75,1 4 0,-1 0-53,0 4 1,0 3-252,0-4 0,-1 4-75,-4 1 0,4 0-66,-3 0 1,-2 0 42,2 1 29,-1-1 0,5-2 177,1-2 1,-1-3-88,0-6 1,0 0 308,0 0 0,0-2-80,0-2 1,0-3 72,0-6 0,0 0 8,0-1 0,5 0-51,-1-4 0,2 2-209,-1-5 0,-4-1 153,4-4 0,-4 4-32,-1 0 0,-1 2-234,-3-2-727,-3 3 135,-6 6 206,0 6 1,-2 2 187,-2 10 0,1 2 87,-6 6 0,6 0 81,-1 0 1,2 2-37,2 2 0,0-2 658,0 2 0,0-2-257,0-2 0,5 0 413,-1 0 1,6 0-142,-1 0 0,-2 2 95,2 2 0,-2-7-149,2 3 1,1-2-108,-5 2 0,-1 0-628,-4 0 0,0-4 212,0-1 0,-2-5-613,-2 2 0,-3-4 360,-6-1 1,0 0-689,0 0 0,-1 0 143,1 0 1,0 0-638,0 0 1528,0 0 0,-17-29 0,-5-7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5:03.9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0 557 7961,'0'-8'1685,"0"2"-1402,0 6 813,0 0-1200,0 6 1,2 2 0,2 5 0,-2-4-111,2 0 0,3-6 121,2 1 0,-1 2 141,1-2 1,-1 1-19,6-5 0,0 0-5,4 0 1,-3-6 47,3-3 1,2-3-19,2-1 0,-1-5-100,1 1 1,-1-7 62,1 2 1,1-3-14,-5-2 0,0 5 83,-5 0 1,-4 6 91,0-2-123,-6 3 8,3 8 93,-6 1 0,0 8-74,0 2 0,-5 3-213,1 7 0,-2 3 59,1 1 0,4 6-81,-3-2 0,-2-2 100,1 3 0,1-6-56,4 5 1,0-4 161,0 4 1,0-6-17,0 2 1,0-3-97,0-2 1,6-1 58,3-3 1,-2-2-183,2-2 1,4-4-80,5 3 0,4-4-197,-4-4 1,5 1 4,-1-6 1,3 0 450,2-4 0,11-36 0,4-8 0</inkml:trace>
  <inkml:trace contextRef="#ctx0" brushRef="#br0" timeOffset="283">332 92 7947,'-9'0'0,"0"0"0,5 2-154,-5 2 0,6-1 129,-1 6 1,-2-5 376,1 5 1,1-4 153,4 3-299,0 1 7,0 5-112,6-1 1,1-1 19,7-4 0,-1-2 1,0-6 0,0-1-70,1-4 1,-1 2 32,0-5 0,0-1-145,1-4 1,-5-1 142,-1 1 0,0 0-87,1-1 1,-3 1 28,-6 0 1,0 0-2,0-1 16,0 1 1,-2 1-18,-2 3 0,-4-1-1064,-5 6 1,0 1 1039,-1 7 0,-28 57 0,-8 18 0</inkml:trace>
  <inkml:trace contextRef="#ctx0" brushRef="#br0" timeOffset="1066">598 384 7967,'6'-13'-1072,"-4"1"1413,7 3 0,-4-3-25,4 4 0,-5 2-13,5 1 0,-5 2-49,5-1-17,0 2-72,4-3-239,1 5 1,-3 5-16,-2 4 0,-3 3 135,-6 1 0,0 5-110,0 0 0,0 5 57,0-1 0,0-1-93,0 1 0,0-1 78,0 1 0,-4 2-29,-1-7 0,1 1 60,4-5 0,-5-4-19,1 0 308,0 0 40,4-2 0,0-2-36,0-10 0,0 2-131,0-6 1,1-4-219,3-5 0,4-5 45,5 1 0,2-3-71,3-2 0,-4 5 1,4 0 1,3 1-269,1-1 0,-2 0 100,3 9 0,-3-4 95,2 9 1,-1 2-96,-3 1 1,-4 4 78,4 1 1,-8 7 293,-1 6 1,-6 2-4,2 7 0,-4-1-102,-1 1 0,0 3 12,0-3 1,0-1 20,0 1 0,-1-1-20,-4 1 0,4-3 68,-4-6-75,-2 1 1,4-3-141,-6-2-90,6-3 340,-3-6 1,6-6 246,0-3 0,0 1-168,0-6 0,0 4-66,0-8 1,5-1-305,-1 1 0,6-4 60,-1 5 1,3-3-161,1 3 0,2 0 45,3-5 1,-3 6 116,2-2 1,2 8-51,-1 1 0,4 6-2,-4-1 1,0 2 141,-5 2 1,-1 2 184,-3 2 1,1 8 62,-6 6 1,1 1-80,-5-1 0,0-2-168,0 6 0,0-4 65,0 4 1,0-6-491,0 2 0,0-4-54,0 0 266,-6-1-482,4 0 689,-4 1 0,12-13 0,2-2 0</inkml:trace>
  <inkml:trace contextRef="#ctx0" brushRef="#br0" timeOffset="1400">1474 358 7967,'0'-9'2236,"0"0"-815,0 6-541,0-3-554,0 6 1,0 6-44,0 3 0,-2 9 100,-2 4 0,1 4-27,-6 5 0,0 9 184,-4 9 1,-5 2-247,0 2 0,-1 5-61,2-1 0,0 7-60,-5-2 1,6 0 58,-2-5 1,4-5-310,0-12 1,7-12-1012,3-6-1383,2-6 875,2-9-129,0-1 0,0-16 1432,0-3 1,-4-3 292,-1 2 0,13-52 0,6-14 0</inkml:trace>
  <inkml:trace contextRef="#ctx0" brushRef="#br0" timeOffset="1650">1474 384 7967,'7'-6'573,"5"5"0,-5-5-158,7 6 0,-6 0-73,1 0 0,2 0-183,6 0 0,-2 6 13,3 3 0,-4 2 0,0 3 0,-2 3-57,-4 1 1,3 1-176,-7-1 0,1 1-63,-5 3 1,-2-3-191,-2-5 1,-4-1-428,-5 0 0,-2 4 352,-2-4 1,0 2-255,-5-11 1,5 5 641,-6-5 0,-16 1 0,-10-5 0</inkml:trace>
  <inkml:trace contextRef="#ctx0" brushRef="#br0" timeOffset="2108">1898 358 6925,'0'-8'-225,"0"2"225,0 6 1902,0 0 0,-1 6-1638,-3 3 0,2 4-277,-2 5 1,1-2-334,-2 6 0,4-4 247,-4 4 1,4-6-72,1 2 0,4-2-332,1 2 0,5-8 223,-1 4 0,3-5 226,1-1 1,0-2 7,1-6 0,3 0 140,1 0 0,1-1-48,-1-4 0,-3-2 18,2-6 0,-2-5 7,-2 0 0,-4-1 86,0 1 1,-5 2 4,5-6 0,-6 4-63,2-4 1,-8 5-27,-2-6 1,-6 7 13,-3-1 1,-1 2-459,-7 2 1,5 5 179,-5 4 1,-1 2 26,-3 2 163,5 0 0,-4 42 0,4 9 0</inkml:trace>
  <inkml:trace contextRef="#ctx0" brushRef="#br0" timeOffset="2542">2390 344 7900,'13'-13'1354,"-6"0"-426,5 0-356,-10-1-155,3 1 0,-6 6-171,-3 2 1,1 4-257,-6 1 0,0 0 30,-4 0 1,-1 1-151,1 4 0,-5 2 223,1 6-83,-1 1 0,5 2-1609,-1-3 1114,7 9 1,1-13 217,6 9 0,0-4 113,0 0 346,0-1 0,8 0-209,5 1 1,0-6-9,5 1 1,1-1 84,-1 0 0,-1 4 54,-3-3 1,-1 1 609,0-1 1,-4 3-281,0-3 1,-6 3 114,1 1-575,-2 0 1,-4 1-338,-2-1 0,-4-6 261,-5-2 0,0 1 31,0-2 1,-5 0-594,0-4 0,1 0 283,3 0 0,1 0-88,0 0 0,1-1-221,3-4-427,-3 4 1107,11-11 0,1-7 0,7-9 0</inkml:trace>
  <inkml:trace contextRef="#ctx0" brushRef="#br0" timeOffset="2950">2775 331 7753,'5'-13'1847,"-3"0"-933,10-1-589,-11 1 0,5 4 122,-6 0-258,0 6 0,-1-3-68,-4 6 1,-2 0-324,-6 0 0,-1 5-585,1-1 0,1 7 543,3-3 0,-2 4-104,2 2 0,3-1 182,1 0 0,4 0-137,1 1 731,0-1-281,0 6 1,1-4 246,4 3 1,2-4-31,6 0 0,-4-1 83,0 0 0,-1 0-226,0 1 1,3-1 1,-7 0 181,6 0 9,-8 1-665,4-1 1,-8-1 129,-2-3 0,-3-3-250,-7-6 0,1 0 187,0 0 1,-1 0 13,1 0 1,0 0 53,0 0 0,-5-5-35,0 1 152,1-7 0,-3-2 0,0-8 0</inkml:trace>
  <inkml:trace contextRef="#ctx0" brushRef="#br0" timeOffset="3517">3080 305 8224,'0'-8'2947,"0"2"-2409,0 6 78,0 0 0,-2 6-290,-2 3 1,1 3-111,-6 1 1,6 5-250,-1-1 1,-2 6-335,2-6 0,-2 5 331,1-4 0,4 4-31,-4-4 1,4 4-918,1-4 1,0-5 417,0-4 1,1-2-384,4 2 0,2 1 402,6-5 1,2-1-253,3-4 799,-3 0 0,33-35 0,2-9 0</inkml:trace>
  <inkml:trace contextRef="#ctx0" brushRef="#br0" timeOffset="3858">3160 92 7811,'-14'0'-228,"1"0"448,0 0 1,-1 0 370,1 0 0,4 2-268,0 2 1,5-1-126,-5 6 1,6-5-198,-1 5 1,2-4 137,2 3-641,0 1 422,6 5 1,2-3-112,5-2 1,0-3 63,0-6 1,5 0-11,0 0 1,0 0 91,-5 0 0,-1-6-8,-4-3 1,4 2 196,-3-2 1,1 0-83,-1-4 1,-3 0 114,-6-1 0,5 1-28,-1 0 0,0 0-150,-4-1 1,-1 3 65,-3 2 0,-4-2 13,-5 7 1,0-5-484,-1 5 1,-3 1-1486,-1 7 1890,-6-2 0,4 57 0,-7 7 0</inkml:trace>
  <inkml:trace contextRef="#ctx0" brushRef="#br0" timeOffset="4393">3478 66 8150,'0'-8'1486,"-6"2"-173,5 6-865,-5 0 1,6 2-367,0 2 0,-2 5-72,-2 9 1,2 2-52,-2 7 0,3 0 112,1-1 1,-5 5-101,1 0 0,-2 4-37,1-4 1,4-1-50,-3-8 0,-2 2-355,1-7 125,1 1 354,4-5-43,0-5 0,0-4 110,0-8 0,1-4-98,4-5 1,1-5-119,2 1 1,4-1 32,-3 5 1,7-1-123,2 1 1,0 4 52,-5 0 1,2 6 88,2-1 1,-2 3 122,3 1 0,-3 5-94,-2 4 0,-4 5 192,0 3 0,-6-1 9,1 7 0,-3-3-85,-1 2 1,0 3-14,0-2 1,-4-4 6,0-2-1,-11-2-66,2-2 1,-4-1 36,4-3 1,0 1-15,0-5 0,-5-1 1,0-4 0,0 0-29,5 0 0,0 0 22,0 0 0,-1-6-144,1-2 1,4 0-544,0-1-25,6 0 1,-7-4 709,6 0 0,35-30 0,13-7 0</inkml:trace>
  <inkml:trace contextRef="#ctx0" brushRef="#br0" timeOffset="4703">3903 119 9969,'-6'-8'1412,"5"2"0,-7 8-981,4 2 1,2 5-164,-2 9 0,-2-2-41,2 6 0,-7 2 82,2 7 1,-2-2-83,-3 7 0,5-1-237,1 5 0,-1 0 95,-5 0 0,7-7-165,3-2 1,2-7-263,2-2 0,0-6-419,0 2 1,2-9 184,2-5 0,3-2-366,7-2 1,0 0-145,4 0 0,-2-2 522,7-2 1,-6 1 563,5-6 0,24-23 0,10-11 0</inkml:trace>
  <inkml:trace contextRef="#ctx0" brushRef="#br0" timeOffset="5136">4075 397 7529,'-1'-7'594,"-3"3"65,2 2-98,-4 2 1,6-1 241,0-4-513,0 4-193,0-5 1,2 6-108,2 0 63,-2 6 0,9-5-214,-2 4 5,3-4 0,1-1 89,1 0 0,-1 0-145,0 0 168,0 0 1,1 0-49,-1 0 102,0-6 1,-1-1 9,-3-6 1,1 4-23,-5 0 0,-1 0 16,-4-4 119,0 0 0,-1 1-55,-4 3 1,-2-1 83,-7 5 1,0 1-110,-4 4 1,3 0-174,-2 0 1,-3 6 158,3 2 1,-1 9-15,5 0 0,-1 7 70,1-2 0,1 2-85,4-2 0,2 3 155,6-3 1,0 2-78,0-2 0,6 1-78,2-5 1,4 0-72,1-5 0,2-1-253,3-3 1,-2 1 214,6-6 0,0 1 25,5-5 74,-1 0 0,48-41 0,12-11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5:11.6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80 14 8039,'9'0'220,"-1"-2"1200,-2-2-872,4 2 1,-7-4-148,6 6 1,-6 2-162,1 2 0,2 4-138,-2 5 0,1 2-207,-5 2 0,-2 3-418,-2 2 1,-3 3-2015,-7-3 2537,1 3 0,-36 37 0,-8 9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5:48.9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50 9923,'0'12'144,"0"-1"1,0 2-33,0 1 0,0 10 16,0 4 0,-2 4-129,-3 1 1,3 6-17,-4 0 1,5-1-190,1-4 0,0-1 126,0 0 0,0-7-90,0-4 0,0-3-66,0-3 0,1-4-44,5-1 391,-4-8 0,13-3-73,-4-11 1,-2-4 150,2-1 0,0-8-154,6-4 1,-1 2 19,1-2 1,0 1-5,-1-7 1,-1 8-17,-4 4 1,4 4 14,-4 1 1,-2 1-33,3-1 0,-7 8-178,6 3 189,-7 4 1,5 4 39,-3 4 1,-5 3-19,5 8 0,-4 1-13,-2 4 1,5-1-2,1 6 0,1-5-6,-1 6 1,-2-7-154,7 1 1,0 2 123,5-2 0,1-2 3,0-9 0,-1 2 42,1-7 0,5 5 27,0-5 0,1-1-59,-7-5 0,1-2 5,-1-3 0,3-5 7,3-6 1,-3-6 32,3-1 1,-9-6 308,-2 1 0,-2-3-63,2-3 1,-3 1-97,-8 0 1,0 0-268,0-1 1,0-3-279,0 4 1,-8-2 182,-3 13 0,-4-1-17,-1 7 0,5 1-776,0 4 427,-1 4 1,-2 14 517,3 4 0,11 48 0,9 13 0</inkml:trace>
  <inkml:trace contextRef="#ctx0" brushRef="#br0" timeOffset="589">933 67 8706,'9'0'942,"-2"0"0,-7 2-731,0 4 1,0 3-133,0 7 0,-2 1 128,-3 0 0,1 7-133,-7 3 0,5 7 149,-5 5 1,2-4-59,-2 4 1,2-4-639,3-2 1,4-2 283,-3-3 0,-3-4-396,3-7 183,-1-1 323,6 1 129,0-8 0,2-9 168,4-11 0,-3-4-223,8-1 1,-5-3 32,5-3 1,0 2 60,6-8 1,0 2-16,-1-2 0,3 4-318,3 8 0,-4-1-170,5 0 240,-5 1 0,-1 7 108,-1 3 0,-5 4-20,0 2 0,-1 2 185,1 4 0,-4 3-93,-7 7 0,6 1-21,-1 0 1,1-1 11,-6 1 0,2 5-211,3 0 0,-3 1-79,4-7 0,1-5-724,-1 0 627,7 0 1,-4 4 32,7-4 0,3-3 357,3-8 0,-3 0 0,56-30 0,7-7 0</inkml:trace>
  <inkml:trace contextRef="#ctx0" brushRef="#br0" timeOffset="1025">1548 300 8389,'0'-17'414,"0"1"0,0-1 79,0 1 1,0 4-88,0 1 1,0 6 349,0-6-483,0 7 0,0-5-1,0 3 1,-2 4-323,-3-3 0,1 3 130,-7 2 1,5 0-367,-5 0 1,6 7 186,-6 4 1,0 4-401,-6 2 0,2 5 232,4 0 1,-4 6-217,4-6 0,4 8 29,1-3 1,3-2-91,-3-3 0,4-2 188,-3 2 0,3-9-168,2 4 325,7-4 1,2 2 181,8-4 0,0-4 262,-1-7 1,-1-2-51,-4-3 1,4-5-41,-4-6 0,4-1 12,2 0 0,-3 1 182,-3-1 0,4-5-126,-4 0 1,-3-6 50,-3 6 833,5 0 1,-9 5 224,5 0-960,-4 8-230,-2-6 0,0 15-112,0 0 0,-2 2 5,-4 9 0,5 2-244,-5 9 1,2-3 103,-1 3 1,3-3 66,-4-3 0,4 1-603,2 0 1,0-1 296,0 1 0,2-1 109,4 1 1,1-6 73,4 0 0,4-1-182,-4 1 0,4-4-138,2-7 1,-1 0-1159,1 0 1639,7 0 0,24-30 0,13-7 0</inkml:trace>
  <inkml:trace contextRef="#ctx0" brushRef="#br0" timeOffset="1331">1948 67 10920,'0'-9'2851,"7"1"-2298,-5 8-358,5 0 0,-7 2 81,0 4 1,0-2-1,0 7 1,0 2-184,0 9 0,-2-2-279,-3 8 1,3-2-10,-4 1 1,3 5-119,-3-4 1,4 3-227,-3 2 1,3-1 262,2-4 1,0-3-200,0-2 0,2-5 84,3 4 1,-1-5 6,7-6 0,-5 2-227,5-7 0,0-1-222,5-5 1,7 0-374,-1 0 1206,0 0 0,17-37 0,5-9 0</inkml:trace>
  <inkml:trace contextRef="#ctx0" brushRef="#br0" timeOffset="1529">1914 234 12014,'17'0'351,"7"0"-351,4 0 0,38-9 0,17-5 0,8 0 0,0 1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5:14.3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67 107 7263,'7'0'1686,"-1"-6"-1720,-6 4 1,0 2 5,0 9 1,-4 3 113,-1 1 1,-4 5-86,5 0 0,-6 5-31,1-1 1,1 4-130,0 0 1,3-1 43,-4-3 1,6 2-122,-1-6 1,2-1-9,2-3 71,0-1 352,6-6 0,6-1-151,6-6 1,0-1 100,-5-4 0,6-4 6,3-8 0,2 0-14,-2-5 0,3 2-58,-3-2 1,-1-4-18,1 4 1,-6 3 83,2 1 1,-8 5-15,-1 4 0,-5-1-184,5 6 167,-6-1-53,3 5 1,-6 8-65,0 5 1,0 0-139,0 5 0,0 1 63,0-1 1,0 4-102,0-5 0,4 6 65,1-6 1,4 1 39,-5-5 1,8 1 321,1-1 0,0-1-100,5-4 1,1-2-149,-1-6 1,6 0 108,-2 0 0,-2-1 155,3-4 0,-6-2 25,5-6 1,-5 0 12,0-1 0,-6 0 16,-3-4 0,-5 2-131,2-7 0,1 6-62,-2-5 0,1 4-5,-5-4 0,-6 4 211,-3-4 0,-3 4-212,-1-4 1,-5 7-340,0 2 0,-1 1-692,2 8 0,-3 0 927,-2 4 0,-3 23 0,4 7 0</inkml:trace>
  <inkml:trace contextRef="#ctx0" brushRef="#br0" timeOffset="518">903 27 7787,'0'-7'-26,"0"-1"1404,0 4-808,0 3-641,0-5 167,0 6 1,0 6-46,0 2 0,-4 6-2,-1 3 1,-1 4 94,2 6 0,-2-1-212,-3 1 0,-1 4 15,5 0 0,-5 0-41,1-5 1,2 1 60,-2-1 0,6-5-103,-1-3 0,-2-4 93,1 0-44,1-7 131,4-1 0,6-16 277,3-4 1,-2-6-273,2 2 0,0-1-219,4 1 0,0 3 137,1-2 1,3-3-168,1 3 1,0-1 74,-5 5 0,0 1 38,0 3 1,1-1-48,-1 5 0,0 1 38,1 4 1,-6 0 62,1 0 1,-6 6 102,2 3 1,-4 7 241,-1 2 0,0 4-271,0-5 1,0 3-172,0-3 1,0-2 146,0 3 1,0-4 10,0 0 1,0-1-719,0 0 0,2-4 150,2 0 0,-1-6-245,6 1 785,-6 4 0,32-24 0,2-1 0</inkml:trace>
  <inkml:trace contextRef="#ctx0" brushRef="#br0" timeOffset="968">1341 186 7985,'-7'6'442,"1"-4"-419,6 4 1,1-5-136,4 4-14,-4-4 159,11 5 0,-5-6-66,7 0 1,-5 0 24,-1 0 42,1 0 1,5 0 0,-1 0 1,-1-1 21,-4-4 1,3 2-15,-7-6 0,7 0 35,-3-4 0,-2 4-38,-1 0 0,-2 1 45,1-6-54,-2 1 0,3 0-11,-5 0 0,-5 5-41,-4 4 1,-3 2-11,-1 2 0,-1 0-113,1 0 1,0 6 81,0 3 1,-5 7 31,0 2 0,0 1-19,5-1 1,4 1-1,0 3 1,6 3 36,-1-3 1,3-1 21,1 1 0,0-6-15,0 2 1,5-3 23,4-2 1,3-1-116,1-3 0,5-3 88,0-6 1,1 0-5,-1 0 0,-2 0-13,6 0 25,-6 0 0,39-30 0,2-7 0</inkml:trace>
  <inkml:trace contextRef="#ctx0" brushRef="#br0" timeOffset="1268">1872 27 7965,'0'-7'3528,"0"-5"-2803,0 11-260,0-5 0,0 6-233,0 0 1,-1 6-134,-4 2 1,2 4 88,-6 1 0,5 5-156,-5 0 0,2 5-150,-2 0 1,-3 2-355,3 1 0,2 1 323,-2-1 0,5-4-26,-5 1 1,6-6-3,-2 5 1,4-5-534,1 0 355,0-2 1,6-3 72,3-3 1,4-3-143,5-6 0,-2 0-206,6 0 0,-4 0-231,4 0 0,-6 0 861,2 0 0,8-18 0,2-4 0</inkml:trace>
  <inkml:trace contextRef="#ctx0" brushRef="#br0" timeOffset="1475">1753 173 8116,'-14'0'534,"7"0"1,0 0 35,2 0-210,4 0-180,-5 0 0,12 0-561,3 0 0,7 0 280,1 0 0,7 0 270,-2 0-169,3 0 0,55-18 0,13-4 0</inkml:trace>
  <inkml:trace contextRef="#ctx0" brushRef="#br0" timeOffset="2000">2151 27 7965,'0'-7'784,"0"-1"4,0 4-323,0 3 0,0-5-324,0 6 1,0 6-150,0 2 1,0 4-72,0 1 0,0 7 115,0 2 1,-5 3-35,1 1 1,-5 2 78,5 3 0,-7-3-18,3 3 0,2-3-44,1-1 1,-1-5-8,2 0 1,0-6 2,4 2 1,0-9-69,0-3 85,0-6 0,1-6-22,3-3 1,-1-3-6,6-1 0,0-5 42,4 1 0,2-7 9,3 2 0,-3 1 3,2-1 1,2 6 16,-1-2 0,4 3-59,-4 2 1,0 1-572,-5 4 1,0-3 182,0 7 1,-1 1 28,-3 7 1,1 4 242,-5 5 0,1 2 218,-2 2 0,-2 0-25,2 5 0,-2-6 210,-2 2 1,0 1-100,0-2 0,0 1-35,0-5 1,0 1-500,0-1 1,0-4 108,0 0 1,0-5 63,0 5 156,5-6 0,21-3 0,9-7 0</inkml:trace>
  <inkml:trace contextRef="#ctx0" brushRef="#br0" timeOffset="2743">2655 173 7955,'0'-7'692,"0"-1"-239,0 4-404,0 3 160,0-5-498,0 6 142,0 0 221,6 0 1,-3 0-182,6 0 0,-5 0 40,5 0 1,-4 4 122,4 0 56,-1 1 0,6-5-8,-1 0-45,0 0 1,0-2-4,1-2 1,-5 1 2,-1-6 1,-3 5-8,4-5 1,-5 2 49,5-2-37,-6-3-37,3 5 0,-8-2-170,-2 0 1,1 6 50,-6-2 0,0 5-18,-4 5 1,0 2 47,-1 7 0,1-1 33,0 0 0,0 5-54,-1-1 0,6 6 18,-1-6 1,6 5 62,-2-4 1,4 4 17,1-4 0,0 4 122,0-4 1,1-1-94,4-3 1,2-1-38,6 0 1,1-5 85,-1-4 0,5-2 121,-1-2 0,5 0-92,-4 0 1,6-2-48,-2-2 0,-1-4-41,1-5 0,-6 0-21,2-1 1,1 1-79,-2 0 1,6-5 93,-6 1 0,1-6-107,-5 6 1,5-5 70,0 4 1,-2-4-7,-7 4 1,1 0-93,-6 5 1,1 4-551,-5 0 474,0 6 0,-2-2 53,-2 5 0,1 1-287,-6 3 1,6 4 120,-1 5 1,-2-4 193,2 0 73,-1 0 0,5 4 180,0 0 0,2-4 28,2 0 0,-1-2 295,6 2 0,-5 1-131,5-5 1,-5 5 177,5-1 0,-6-2 471,2 2-615,2 0 0,-5 4-34,2 1 0,-3-6-39,-1 1-264,0 0 0,0 4-48,0 1 0,5-5-266,-1-1 1,2-5-66,-1 2 0,2 1-420,6-2 0,1 1-1771,-1-5 2526,6 0 0,72-30 0,-33 12 0,-1-1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5:12.6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94 199 7986,'0'-13'-272,"0"4"-408,0 0 1326,0 7 1319,0-4-1247,0 6-483,-6 0 0,-2 6-329,-5 2 0,4 9 109,0 0 0,2 5 179,-2-4 0,-1 6-312,5-2 0,-3 1-527,3 0 0,1 0 365,4-5 1,0 4-86,0-4 0,6-1 84,2-3 0,6-3 103,3-2 0,0-3 27,5-6 0,0 0 94,4 0 0,1-6 173,0-3 1,-1-7 27,1-1 0,-5-6 193,0 6 1,-1-5-156,1 4 0,-8-6 1,-5 2 1,-4 2-107,4-3 1,-7 1 7,3-4 1,-10 4 133,-3-1 0,-6 6-175,-3-5 0,0 7-184,-5 2 1,2 1 104,-2 7 0,-4 1-114,4 4 0,-1 1 10,1 4 0,1 2-216,3 7 1,4 5 9,-4 3 1,5 3 66,4 1 0,-2 1 172,7 0 0,0-1 28,4 1 1,0-7 162,0-2 1,5-3-156,4-2 0,7-1 109,2-3 1,1-3-72,-1-6 1,1 0 41,3 0 0,3-2 273,-2-2 0,-3-4-43,2-5 1,-4 0-105,4-1 1,-1-3-134,1-1 1,3-4-9,-3 4 0,-1-4 52,1 4 1,0-4-15,5 5 0,-7-1-18,-2 5 1,-3 1 1,-2 3 1,-1 2 50,-3 2 1,-2 4 122,-3-4 1,-2 10-68,2 4 1,-2 2-52,-2 3 1,0 0-70,0 4 1,0-2 25,0 6 1,0-4-7,0 4 0,-2-6-9,-2 2 0,2 1-112,-2-1 1,1 0-43,-1-5 0,2-4 126,-2 0-29,2-6 203,-4 8 85,5-9 0,-5 2-135,6-8 1,1-2 67,4-3 0,-2-3-61,6 4 0,-1-9 139,6 0 0,-1-3-279,0 3 0,2 1 94,3-7 1,-2 6 46,6-5 1,-1 5-52,1 0 1,1 3-67,-5 6 1,0-3-327,-5 7-75,0-1 1,-1 11 212,-3 3 1,-3 4 158,-6 5 1,0-2 170,0 6 1,0-5-77,0 0 0,-4 3-35,-1-3 1,-4 2-143,5-1 1,-2-3-236,2 3 0,2-8 160,-2-1 1,2-5-99,2 5 0,0-5-546,0 5-365,0-6 1193,6 3 0,25-29 0,12-7 0</inkml:trace>
  <inkml:trace contextRef="#ctx0" brushRef="#br0" timeOffset="751">1089 14 8966,'0'-8'2235,"0"2"-1843,0 6-62,0 0-298,0 6 1,0 2-197,0 5 0,-4 2 161,-1 2 1,-1 4-491,2 6 1,3-1 151,-4 1 0,-1-2 3,2-3 0,-1 3 27,5-3 1,0-1-31,0 1 1,0-6 24,0 2 0,6-5 45,3-4 0,-2-2 490,2-2 1,5-4-118,3 4 1,2-5 74,-1-5 1,-2-2-56,7-7 0,-7 1-19,1 0 1,3 0 38,-3-1 1,1-3 181,-5-1 1,1 0 2,-1 5 0,-6 0 123,-2-1 0,1 1-140,-2 0 0,0 4 189,-4 0 59,0 6-175,0-3 1,-4 8 3,0 2 1,-5 4-356,4 5 0,-1 5-316,2-1 1,2 2-57,-2-1 0,3-3-428,1 3 0,0-4-329,0 0 1,0-1 497,0 0 1,4 0 222,0 1 1,7-2 424,-2-4 0,2 3 313,3-7 1,-1 1-49,0-5 0,0-2 170,1-2 1,-1 1-224,0-6 1,1-1 58,-1-8 0,2 3-138,2-3 1,-2 2-36,3-2 0,-8 4 140,-1-4 1,0 3-30,4 2 0,-6 0 189,-2-1 16,-4 7 292,-1 1-650,0 6 1,0 10-211,0 4 0,-1 3 66,-4 1 0,2 3 139,-5 5 1,-1 5 298,-4 0 0,4 6-108,0-1 1,0 2-165,-4 2 1,1 0 140,3-1 1,-3 1 189,3 0 1,-1 0-125,1 0 1,-3-2-55,4-3 1,-6-2-299,-3-7 0,2 0 88,-3-4 1,-1-9-1225,1-9 1,-5-2 453,1-2 1,-2 0 230,2 0 1,-3-8 6,3-5 0,1-2-212,-1-7 1,1 5 81,-1-6 1,3 6-163,6-5 0,-1 1 59,1-1 695,0-3 0,0 4 0,-1-5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5:23.3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213 80 7718,'-2'-11'533,"-2"2"394,3-3-589,-5 5 0,4-2-180,-2 0 0,2 4 159,-2-3-224,-3 5 0,-1-3-203,-5 6 1,0 1 50,-1 4 1,1 2-218,0 6 1,-5 5-211,0 0 0,1 5 223,3-1 1,1 3-80,0 2 1,5-5 96,4 0 1,3-4 125,1 4 1,0-10 70,0 1 1,7-7 178,6 3 1,0-6-49,5 1 0,3-4 162,1-4 0,-1-4 89,1-5 1,-5 0-76,6 0 1,-7-2-3,1-3 1,3 2-68,-3-6 1,1 6-34,-5-2 0,-4 3 15,0 2 0,-5 0 182,5-1-213,-6 1-192,3 6 0,-10 2-235,-1 10 1,-4 2 157,5 6 1,-5 7-256,5 2 0,-5-2 134,4 2 0,1-1 4,4 1 1,0 2 54,0-7 1,0 6 61,0-6 0,2 0 92,2-9 0,3 3 207,7-7 1,-1 1 110,0-5 0,0 0-100,1 0 0,3-5-15,1 1 0,0-8-55,-5-1 0,0-1-29,1-3 0,-1 0-49,0 0 1,0 1-30,1-7 1,-1 6 1,0-5 0,2 1-131,3-1 1,-8-2-24,3 6 1,-4 1 7,0 4-280,-3 5 14,-6 2 224,0 6 0,0 6 130,0 3 1,0 3 1,0 1 1,0 0 22,0 1 1,0-1 160,0 0 1,0 0 150,0 1 0,1-1-119,4 0 0,-4 1 87,4-1 0,-4 0-43,-1 0 1,5 1 240,-1-1-357,0 0 1,-4 0-119,0 1 0,2-2-158,2-4-643,-2 4 13,10-4 0,-5-1 362,6-3 1,1 2-204,-1-1 652,6-1 0,55-27 0,19-7 0</inkml:trace>
  <inkml:trace contextRef="#ctx0" brushRef="#br0" timeOffset="500">970 147 9626,'0'-8'355,"0"2"0,1 6 47,3 0-1,-2 0-311,10 0 1,-5 0-319,6 0 0,-4 0 117,0 0 0,0-1 45,4-3 1,1 2 38,-1-2 0,-4-2-97,-1 1 1,0-5 208,1 1 1,1 2-40,-6-2 1,2 0-54,-1-4 0,-4 4 7,4 0 0,-10 2-81,-4-2 0,1 3 49,-6 6 1,2 0-118,-10 0 0,6 1 105,-2 4 0,-1 8 24,2 9 1,-3-1 215,3 1 0,6 5-82,-2 4 1,9 0 23,-1-5 0,5 1 52,5-1 0,2-1 125,6-3 1,6-2-185,4-7 0,2-1-205,1-4 0,2 3 210,3-7 1,-3 1 65,3-5-202,-9-6 0,27-37 0,1-15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5:19.8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279 213 7905,'0'-8'-1035,"-1"-2"2059,-4 5-189,4-5-218,-5 3-424,0-6 1,-1 5 0,-7 4 0,5-2-71,1 1 1,-1 1-168,-4 4 1,-2 6 49,-3 3 1,2 4-160,-6 5 0,4-2-195,-4 6 1,6 5 184,-2 4 1,3 0-179,2-5 1,4 1 72,0-1 0,6-1 108,-1-3 1,2-2 19,2-7 1,6-1 69,3-4 1,3-2 415,1-6 1,5-1-199,0-4 0,5-2 129,-1-6 1,-1-2-84,1-3 1,-6 4 55,2-4 1,1-1 6,-1 1 0,1-6-81,-1 2 0,-5 2 9,0-2 1,1 5-28,-6 0 0,0 2 131,1 2-11,-6-1-459,3 7 168,-6 1 0,-2 8-153,-2 2 0,2 5 13,-2 9 0,-2-2 124,1 6 0,-3-4-66,3 4 1,1-2-112,4 2 0,0 2-2,0-6 0,0 1-61,0-1 1,1-4-75,4 4 1,-2-8 157,5-1 1,3-6-245,6 2 1,0-4 32,5-1 1,0-1 395,4-4 0,1-2 0,17-36 0,5-7 0</inkml:trace>
  <inkml:trace contextRef="#ctx0" brushRef="#br0" timeOffset="326">691 53 7905,'0'-9'2420,"0"1"-1449,0 5-256,0-3 133,0 0-461,0 4-296,0-3-22,0 5 0,0 5 108,0 4 0,-5 7-98,1 2 0,-5 6-139,5-2 1,-5 7-196,4 2 1,-5 2-11,1-2 0,2-2-210,-2 7 1,4-7 127,-3 2 0,5-7-206,-2-2 1,4-6 56,1 2 0,1-5 116,4-4 0,2-3 25,6-6 1,5 0 51,0 0 1,5-2-115,-1-2 0,3-3 209,2-7 0,0 1 208,-1 0 0,-4-1 0,0 1 0,1 0 0,3-24 0,1-6 0</inkml:trace>
  <inkml:trace contextRef="#ctx0" brushRef="#br0" timeOffset="575">1009 93 7905,'0'-13'0,"-1"1"120,-4 3 1,4-3 296,-4 4 0,4 0 239,1-1 0,-1 5 226,-4-5-31,4 6-610,-5-3 1,4 11-53,-2-1 1,2 8 96,-2 1 1,-2 0-1,2 5 0,-2 3-121,1 1 1,2 3-123,-6 2 0,5-1-200,-5 1 1,5-1 117,-5 1 1,6-5-194,-1 0 0,1 0-110,-2 5 0,4-7-322,-4-2 0,4-3 164,1-2 0,6-1-216,3-3 1,2 1 211,3-6 0,5 1 6,3-5 1,3-2 31,2-2 1,-1 1 465,1-6 0,29-23 0,7-11 0</inkml:trace>
  <inkml:trace contextRef="#ctx0" brushRef="#br0" timeOffset="800">664 213 7905,'-13'7'1519,"0"-1"-1066,5-6 220,2 0-171,6 0 0,8 0-650,5 0 0,8-5-617,10 1 0,4-2-1309,9 2 2074,3 2 0,41-10 0,19-5 0,-30 7 0,0 0 0,-1 0 0</inkml:trace>
  <inkml:trace contextRef="#ctx0" brushRef="#br0" timeOffset="1442">1500 213 7919,'5'-9'-52,"-1"0"1,1 4 514,-5-3 95,0 5-293,0-9 0,0 9 75,0-6 1,-2 6-142,-2-1 1,1 2 28,-6 2 0,0 0-195,-4 0 0,0 2 13,-1 2 1,1 4-148,0 5 1,-5 2-51,0 2 0,1-1-125,3 7 0,1-1 73,0 4 0,4-4-126,0 1 1,6-6 75,-1 5 0,2-5 73,2 0 1,2-6 19,2-3 1,4-5 89,5 2 0,2-4 254,2-1 0,-2-1-133,3-4 1,1-2 83,-1-6 0,4-1-85,-5 1 1,1 0 94,-5 0 0,1-5 1,-1 0 0,0-1-104,1 1 1,-6 8 269,1-3 1,-6 2 261,2-2-276,-4 6-312,-1 1-229,0 6 1,-1 6 112,-4 3 1,4 4-75,-4 5 0,4-4-23,1 4 1,0-2 60,0 2 1,0-3-311,0 2 1,0-2 15,0-2 1,6-4 51,3 0 1,2-4 407,3 3 0,5-5 0,43-14 0,16-12 0</inkml:trace>
  <inkml:trace contextRef="#ctx0" brushRef="#br0" timeOffset="1925">1925 186 7919,'0'-13'934,"0"0"0,0 4-143,0 0-527,-6 6 0,3-3-95,-6 6 0,1 1-119,-6 4 1,6 2 119,-1 7 0,0 5-116,-4 3 1,4-2-263,0 3 0,6-1 110,-2 4 1,4-1 25,1-3 1,0 2-279,0-6 0,0-1-329,0-3 0,6-1 342,3 0 0,4-4-32,5 0 0,-2-6 123,6 1 0,-4-2-62,4-2 1,-1-5 108,1 1 1,3-6-3,-3 1 0,-1-4 201,1-5 0,-5 3 0,5-3 0,-5-1 0,0 2 0,-2-7 0,-2 2 0,-4-3 0,0-2 0,-2 1 0,2-1 0,-1 1 0,-4-1 0,-2 0 572,2 1 0,-3 5 165,-1 4 1755,0 8-591,0-3-1029,0 10 1,-1-2-449,-3 8 0,2-1-37,-2 6 1,1 2-167,-2 6 1,2-1-1,-5 7 1,3-1-158,-4 4 0,5-1 109,-5-3 0,5 4-497,-5-4 1,6 3-165,-2 1 1,-1-4-488,2 1 1,0-7 260,4 1 0,0 3-375,0-3 0,0 1 455,0-5 1,0-4-643,0 0 1276,0-6 0,17-27 0,5-13 0</inkml:trace>
  <inkml:trace contextRef="#ctx0" brushRef="#br0" timeOffset="2510">2416 120 7919,'6'-8'704,"-4"2"1081,4 1-931,-6 3-296,0-4-385,0 6 1,-2 2-110,-2 2 1,-4 3-230,-5 7 0,0-1 182,0 0 0,-1 2 150,1 3 1,-5-4-336,1 4 0,-1-3-614,5-2 0,-1 0 280,1 1 0,1-5-46,3-1 1,-1-3 314,6 4-14,-1-6 531,5 3 0,2-6-149,2 0 0,5-2 177,9-2 0,-4 2-39,4-2 1,-3 2-144,-2 2 1,0 0 20,1 0-92,-1 6 1,0 2-130,1 5 1,-6 0 65,1 0 1,-4 1-150,3-1 1,0-4 55,1 0 1,1-1-74,-6 6 1,5-5 140,-4-1 1,5-5-14,-1 2 0,3-4 95,1-1 0,0 0 168,1 0 0,3-1 99,1-4 0,0-1-99,-5-2 1,0-9 88,0 4 0,1-3-41,-1 3 1,0-5-111,1 0 0,-1-4-37,0 4 0,-1-4-87,-3 5 0,1-1 7,-6 5 0,1 4-334,-5 0-813,0 6 840,0-3 1,0 8-170,0 2 0,0 3 198,0 7 0,4-1 105,1 0 1,1 2 35,-2 3 1,-1-4 139,6 4 1,-5-3 15,5-2 0,-6 0 337,2 1 0,0-1 16,0 0 0,-1 0 103,-4 1-574,0-1 1,0 0-54,0 1 0,-1-7-160,-4-3 0,2-1 72,-5 2 0,-1-4-87,-5 4 0,1-4-153,0-1 0,0 0-251,-1 0 1,1 0 688,0 0 0,-12-12 0,-3-2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5:28.2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106 253 7995,'-1'-8'530,"-4"4"368,4 2-267,-5-3-152,6 3-56,0-4-249,0 0 0,-1 5 174,-4-4-23,4 4-297,-5 1 0,1 1 103,1 4 0,-5 2 0,5 6 1,-5 2-39,4 3 1,-3-2-10,3 6 0,-4 0-359,5 5 0,-5-1 0,5 1 1,-1-2-99,5-3 0,0 2 74,0-7 1,6 1-124,3-5 0,3-1 224,1-3 1,0-3 254,0-6 0,7 0-9,2 0 1,-2-1-104,3-4 1,-6 2 194,5-6 1,-1-1-22,1-8 1,2 4 14,-7-4 1,1 3-54,-5 2 1,1 0 78,-1-1 1,-4 1-55,0 0 0,-6 4 16,1 0 1,2 5 395,-2-5-63,1 6-496,-5-3 37,0 6 1,-5 6-132,1 3 0,-2 4 13,2 5 1,2-4-194,-2 4 1,2 1 110,2-1 1,0 0-86,0-5 0,2 5 133,2-1 1,-1-3 8,6-6 1,0 0 314,4 1 0,5-3 82,-1-6 1,3 0 121,-3 0 1,-2-2-186,3-2 1,1-4 52,-1-5 1,-1-2-137,-3-2 0,-1 2 40,0-3 0,0 2-155,1-2 1,-7 3 70,-2-2 1,-4 0-35,-1 0 1,-1 1-152,-4-7 0,-2 7-299,-7-1 1,0-3 142,-4 3 0,-3 3-53,-5 6 0,4 5 142,0-2 0,-1 4-104,-3 1 1,4 1-66,0 4 0,5 2 20,0 6 0,2 6-76,2 4 1,5-3 59,4 2 1,2-1 356,2 1 0,0 3 0,36-4 0,8 5 0</inkml:trace>
  <inkml:trace contextRef="#ctx0" brushRef="#br0" timeOffset="800">730 306 7962,'6'-8'923,"-4"3"-681,9-1 1,-8 4-1,6-2 0,-4 2 44,3 2-301,-5 0 1,8 2 78,-7 2 1,5-1-118,-5 6 0,1 1-103,-5 8 1,0-3-7,0 2 1,0 4-41,0 1 0,0-3 127,0-1 1,0 1-71,0-1 0,-5 0 57,1-5 0,0 0-20,4 0 0,-5-4 197,1 0 327,-1-6-117,5 3 1,0-12-92,0-3 0,5-3-145,-1-1 1,6-2-16,-1-2 0,3 0 8,1-5 1,5 2-46,0-2 0,1-2-188,-1 6 0,-2-1-13,6 1 0,-1 5 45,1 0 0,1 1 22,-5 8 0,1-1 67,-1 5 1,-8 2 90,4 2 1,-6 5-34,1 9 1,-3-2 101,-6 6 0,0-4-104,0 4 1,-1-6 15,-4 2 1,2 1-176,-6-1 0,5-1 99,-5-3 1,5-3-92,-5-2 1,4 2 161,-3-7 1,5 2 177,-2-2-159,4-2 126,1 4 1,0-12-153,0-3 0,0 2 53,0-2 0,1 0 50,4-4 0,2-1-44,6 1 1,2-5-120,3 1 1,-2-5 53,6 4 0,-4-4-24,4 4 1,-1 0 39,1 5 1,-2 0 24,-2 0-31,-3 5 1,4 2-1,-6 6 0,-4 2 218,0 2 1,-6 5-31,1 9 1,-2-4 114,-2 4 1,0 1-77,0-1 0,0 4-130,0-4 0,0 0-173,0-5 0,0 4-309,0 1 0,0 0-6,0-5 0,0-4-224,0 0 0,0-5-1368,0 5 1975,0-6 0,18-9 0,4-9 0</inkml:trace>
  <inkml:trace contextRef="#ctx0" brushRef="#br0" timeOffset="1200">1593 306 7927,'0'-9'2667,"0"0"-1609,0 6-391,0-3-303,0 6 0,0 2-40,0 2 0,0 9 144,0 10 0,-4 7 119,-1 6 1,-7 8-173,-1 5 1,-2 8-260,-7 5 1,0 9 16,-4 4 1,3-2-110,1-3 1,6-8-137,-2-4 1,5-9-424,4-5 1,2-15-634,2-7-1239,4-11 1057,-5-5 0,6-8 658,0-2 1,0 1-442,0-6 1,0 0 1092,0-4 0,6-71 0,-2 33 0,-1 0 0</inkml:trace>
  <inkml:trace contextRef="#ctx0" brushRef="#br0" timeOffset="1448">1527 385 7909,'13'-5'0,"0"3"252,0-2 0,1-2 41,-1 1 0,5 1 116,-1 4 1,7 0-80,-2 0 1,-1 0 97,1 0 0,-3 1-274,-1 4 0,-1 7-110,-8 5 1,-3 2-148,-1-1 0,-4-3 145,-1 3 1,-1-2-391,-4 2 1,-2-4 60,-6 4 1,-2-3-83,-3-2 1,2-4-166,-6 0 0,1-2-289,-1 2 0,-2 1 187,7-5 636,-1-1 0,-1-16 0,-2-2 0</inkml:trace>
  <inkml:trace contextRef="#ctx0" brushRef="#br0" timeOffset="2115">1951 359 7793,'0'-8'742,"0"3"1,0 3-100,0-2-188,0 2-250,0-4-102,0 6 0,0 6-91,0 3 0,0 3 36,0 1 0,-1 0-152,-3 1 1,2 0-270,-2 4 0,2-3 188,2 3 1,-4-4-90,-1 0 0,1 0 19,4 4 0,0-8-514,0 4 584,0-4 1,6 2 89,3-3 1,2-3-24,3-6 0,0 0 44,4 0 0,-2-2-2,7-2 1,-3-2-15,2-3 1,2-3 131,-6 3 1,1-4-11,-2-5 0,-2 4 148,3-4 1,-8 3 29,-1 2 0,-2 0 255,2-1 1,2 1 265,-7 0-164,0-1 1,-4 6 313,0-1-204,0 6-604,0-3-40,0 6 0,0 6-164,0 3 0,-1 2 72,-3 3 1,2-1-120,-2 0 1,2 1 9,2-1 0,-4 2-90,-1 2 1,1-2-121,4 3 0,0-4-52,0 0 139,0-1 0,0 0-345,0 1 181,0-7 0,6 3 78,3-5 0,8-1 377,5-4 0,51-47 0,-30 17 0,-1 1 0</inkml:trace>
  <inkml:trace contextRef="#ctx0" brushRef="#br0" timeOffset="2467">2522 173 7919,'0'-9'1837,"0"0"-732,0 6-318,0-8 29,6 9-144,-4-4-534,4 6 1,-6 2 33,0 2 0,0 3-1,0 7 1,0 1-41,0 2 1,-2-1-163,-2 7 0,2-1-53,-2 4 1,-2-1 63,1-3 0,-3 3-297,3-2 0,1 2-10,4 1 0,-5-4-181,1 0 1,-1-5 159,5 0 1,0-2-545,0-2 492,6 1 0,2-7-127,5-2 0,2-4 0,2-1 1,-2 0 140,3 0 0,1-1 386,-1-4 0,35-32 0,4-13 0</inkml:trace>
  <inkml:trace contextRef="#ctx0" brushRef="#br0" timeOffset="2646">2469 319 8435,'15'0'-125,"3"0"0,51-12 0,24-5 0,-25 4 1,0 1-1,-1 0 0</inkml:trace>
  <inkml:trace contextRef="#ctx0" brushRef="#br0" timeOffset="3930">3080 359 7804,'0'-8'627,"0"-3"0,0 8-18,0-6-94,0 6-351,0-9 0,0 9 285,0-6-281,0 6 186,0-8-436,-6 9 0,3-4-187,-6 6 94,0 0 1,-4 2 60,0 2 0,-1 4-32,1 5 1,-2 6-175,-2 3 0,2 2 68,-3-2 0,8 3 17,1-3 0,2 3 82,-2 2 1,-2-7 35,7-2 1,0-3 47,4-2 0,1-1 91,4-3 0,-3-3-68,7-6 0,0 0 121,4 0 1,1-2 186,-1-2 1,5-4-69,-1-5 1,1 0 96,-5-1 1,1 0 1,-1-4 1,-1 3 12,-3-2 0,2-3-180,-2 3 1,-1-3 7,0 3 0,-5 2 24,2-3 0,1 8 147,-2 1-386,1 6 135,-5-9 1,0 12-358,0 0 0,0 2 58,0 7 1,0 0-55,0 4 1,-5 5 83,1-1 0,-1 2-41,5-1 1,0-3 80,0 3 1,0-4-4,0 0 1,0-1-71,0 0 1,2-1 110,2-3 1,-1 1 93,6-5 0,-5 0-108,5 0 1,0-4 9,4 4 0,1-4-40,-1-1 1,0-1-120,0-4 1,5-1 151,0-2 1,0-4 147,-5 3 0,2-3-20,2-1 0,-2-2 20,3-3 0,-3 2 63,-2-6 0,4 4 7,1-4 1,0 0 171,-5-4 1,-1-1-42,-3 1 0,3-1 67,-4 0 0,-2 7 112,-1 2 0,-4 3 750,-1 2 260,0 6-934,0 1 1,-1 6-407,-4 0 0,2 6-45,-5 3 1,3 4 2,-4 4 0,5 0 100,-5 5 1,5 0-156,-5 5 1,1-2-20,0-3 1,0 1-267,4-5 0,2 6-183,-2-2 0,1-3 247,-2-1 1,4 1-49,-3-2 1,2 1-209,2-5 363,6 1 0,1-2 49,7-4 1,0-2 9,4-6 0,-3 0-35,3 0 0,1-1 40,-2-4 0,3-2 48,-3-6 0,-2-1 23,3 1 1,-4 0 326,0 0 0,-1-1 129,0 1 1,-1 0 305,-3 0 1,1 4-381,-5 0 1,-1 4 420,-4-3-167,0 5-110,0-3-753,0 6 1,-1 6 181,-4 2 1,4 4-325,-4 2 0,4-1 28,1 0 1,0 0-185,0 1 1,0-1 198,0 0 1,1-4-79,4 0 0,2-2-60,6 2 0,1-3-343,-1-6 833,6 0 0,31-24 0,14-5 0</inkml:trace>
  <inkml:trace contextRef="#ctx0" brushRef="#br0" timeOffset="4263">3664 67 7890,'-13'0'492,"-1"0"1,5 0 71,1 0-551,5 6 170,-3 1-201,6 6 1,0 1 71,0-1 1,6-6-138,2-2 0,3-2 78,-2 1 0,2-2 37,-2 2 0,3-3-25,1-1 0,1-4 22,-1 0 1,-1-7 165,-3 2 1,1 2-64,-6-2 0,5 0-36,-4-4 0,-1 0-54,-4 0 0,0 4-77,0 0 0,-6 0-153,-3-4 0,-3 5-374,-1 4 1,0 2-1228,0 2 1789,-7 0 0,-12 42 0,-9 9 0</inkml:trace>
  <inkml:trace contextRef="#ctx0" brushRef="#br0" timeOffset="4479">3425 346 7727,'9'0'-327,"0"0"1,64-12 0,22-3 0</inkml:trace>
  <inkml:trace contextRef="#ctx0" brushRef="#br0" timeOffset="5430">4009 372 7918,'0'-7'615,"0"-1"444,0 4-360,0 2-238,0-3-557,0 5 72,0 0 20,0 6 0,-4 1 47,-1 6 1,1 0-266,4 1 0,0 0 132,0 4 1,0-3-19,0 3 0,0-4-279,0 0 1,1-1 157,4 0 0,-2-4 289,5 0 1,3-5-14,6 5 1,-2-6-32,3 2 1,-3-4 12,-2-1 0,5-6 26,-1-3 1,1-3 2,-5-1 1,1 0-16,-1 0 1,0-2 32,0-3 0,-5 2-51,-4-6 0,2 6-20,-2-2 1,1-1-56,-5 1 1,-6-4-120,-3 4 1,-3 2 133,-1 7 0,0-1-100,0 5 1,-1 1 21,1 4 1,-2 0-126,-2 0 0,2 7 115,-3 7 1,3-1 18,2 5 0,1 2 107,3 2 0,-1-1-90,6 1 0,-5-4 265,4 4 1,1-6 5,4 2 0,4-3-27,1-2 1,5-6-23,-1-2 1,3 1 38,1-2 0,0 0-56,1-4 1,0-1-13,4-3 1,-3 1-22,2-6 1,0 0-47,0-4 1,-2-1-1,3 1 0,1 0 34,-1 0 0,4-5-10,-4 0 0,4-4-37,-5 4 0,3 1-9,-3 3 0,-2 1 122,3 0 0,-4 5-31,0 4 34,-1 3 1,-4 2-72,0 3 0,-6 4 5,1 5 0,-2 2-39,-2 2 0,0 0-89,0 5 0,-5-2 46,1 3 0,-5 0-154,4-5 0,-3 1 12,3-1 1,-1-5 106,2 0 7,2 1 0,-5-11 146,3 5 122,2-5 0,-4 2-103,6-10 1,0 2-17,0-5 1,5-1-72,-1-5 0,6 1-18,-1 0 0,3 0-94,1-1 0,1 0 122,-1-4 1,5 3-85,-1-3 1,2 4-4,-1 0 0,1 1-9,3 0 1,-1 4 28,-3 0 1,-4 6 4,4-1 0,-3 2 73,-2 2 0,-4 6 139,0 3 0,-6 4 35,1 5 1,-2-3-109,-2 2 1,0 3-66,0-3 0,-2 3-157,-2-3 0,2-2-659,-2 3 344,-3-4 0,4 0-316,-6-1 1,6-4-569,-2 0 348,4-6 0,2 3 942,4-6 0,14-18 0,9-4 0</inkml:trace>
  <inkml:trace contextRef="#ctx0" brushRef="#br0" timeOffset="6896">5071 425 7863,'7'-7'1573,"-1"1"-1312,-6 0 1,0 3-37,0-6 1,0 5 82,0-5 33,0 6-285,0-9 1,-6 6 150,-3-3 1,-2 4-40,-3 5 1,1 0-191,0 0 1,0 0-201,-1 0 0,0 5-302,-4 4 1,3 5 259,-3 3 1,5 0 34,4 5 1,-1-5 9,5 5 0,1-5 122,4 0 0,0 3 48,0-3 1,2 1 13,2-5 0,3-5 31,7-4 1,-1-2 9,0-2 1,0 0 4,1 0 0,3 0-43,1 0 0,0-6 121,-5-3 0,0-3-24,1-1 0,-1-1 117,0 1 0,-1-5-36,-3 1 0,3-1 101,-4 5 1,0 0 9,1-1-17,-6 1 553,3 0-159,-6 5-861,0 2 1,-2 8 74,-2 2 1,1 4-47,-6 5 1,6 5 56,-2-1 0,3 1-74,-3-5 0,4 5-173,-4 0 171,4-1 0,1-3 116,0-1 0,1-1 30,4-3 1,-2-2 178,5-3 1,3-2-127,6 2 0,-2-2-52,3-2 0,1-5 123,-1 1 1,4-6 129,-4 1 0,5-3-126,-1-1 0,-1-5-55,1 0 0,-4-1 101,4 1 1,-4-1-101,4-3 1,-6-3 238,2 3 1,-4-3 8,0-2 0,-1 1-11,0-1 1,-4 1-6,0-1 1,-6 5 79,1 0 0,-2 10-9,-2-1-351,-6 8 1,-1 1-87,-7 8 0,2 4 63,4 5 0,-4 6-140,3 3 0,-3 3-24,-1 2 1,4 0-98,0-1 1,2-4 88,-2 0 1,2 0-22,2 5 0,4-2 65,-4-3 1,4-1 24,1-3 0,0-4 79,0 4 0,6-3-57,3-2 0,2-6 179,3-2 0,5 1-91,3-2 0,1 1-53,0-5 0,2-6 75,-3-3 0,3 1 169,1 0 1,-1-1-79,-2-5 0,0 0-147,-5-4 1,1 3 162,-1-2 1,-3-4 178,2-1 1,2-3 86,-1-2 0,1-1-110,-1-3 0,-8 3 185,4-3 0,-6 5 68,1 3 0,-3 0 881,-6 5-1014,0 6 1,-1 6-140,-4 6 0,-1 2-144,-2 2 0,-4 5-208,3 9 0,-3 1-232,-1 3 0,4 3 117,0-3 0,0 4-79,-4 0 0,4 1 0,0-1 1,5-4-114,-5 0 1,5-1 130,-5 1 1,6 2 36,-2-7 0,4 1 235,1-5 1,6 1-134,3-1 0,2-1 247,3-3 0,0-3 29,4-6 0,-2 0 49,7 0 1,-6 0-114,5 0 0,0-6 2,5-3 1,-5-3 24,0-1 0,-4-1-10,4 1 0,-4-2 180,4-2 0,-6 2-61,2-3 0,1-1 143,-1 1 0,-5-4 386,-4 5 59,0-1-485,-2 5-387,-1 5 1,-8 2 100,-2 6 1,-2 6-141,-3 3 0,-3 3 129,4 1 1,0 2 60,-1 3 0,6-4-1112,-1 4 0,1-3 459,-1-2 1,2 0 366,-2 1 0,2-1 196,2 0 1,0-4 472,0 0-289,6-6 1,2 7 64,5-5 1,0-1 262,0-4 1,5-6-183,0-3 0,5-1 281,0 1 1,-1-7-172,4 3 0,-4-5-30,5 0 0,-1 2-26,-3-6 0,-4 6 170,-2-2 0,-2 0 188,-2 5 141,-5-3-455,-2 8-144,-6 1 1,-2 3-427,-2 8 1,-4 8 212,-5 5 0,1 7 167,4-2 1,-4 9 183,3 5 0,3 2 183,2 2 1,-2 5-174,1 4 0,1 0 146,4 4 0,0-1 32,0 9 1,-5-9-155,1 1 0,-2-4-356,2 0 1,-4-8-116,-5-6 0,-6-7-127,-3-1 1,-3-8 130,-2-10 0,-1-3-125,-3-6 0,3-2-211,-3-2 0,3-5-444,1-9 1,5 2-45,0-6 1,6 4 358,-2-4 0,4 4-497,0-4 0,1 6-170,0-2 0,1 4-1810,3 0 3012,-3 7 0,17-11 0,-4 3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5:36.2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1 505 7691,'0'-8'2923,"0"2"-2444,0 6-922,0 0 424,0 6 1,0 2-265,0 5 1,4 0 70,0 0 1,5-4-36,-4 0 1,5-5 316,-1 5 1,4-6-70,5 2 0,-2-4 182,6-1 1,-4 0-44,4 0 0,0-6-29,5-3 1,-1-2 39,1-3 1,-5-3 143,0-1 0,-4-6-103,4 2 1,-6-1-57,2 1 0,-8-4 113,-1 4 1,-6 3-117,1 1 1,-2 8 91,-2 1-170,0 6 0,-2-3-135,-2 6 1,1 6-10,-6 3 1,5 7-154,-5 2 1,4 6 58,-3-2 1,5 3-88,-2 1 0,-1-3-125,2-1 0,0-2 127,4 2 1,0 2-117,0-6 1,5 1 61,4-1 0,3-8 122,1 3 0,2-8-102,3-1 0,1-2-114,3-2 0,3-2-86,-3-2 502,3-4 0,20-46 0,3-11 0</inkml:trace>
  <inkml:trace contextRef="#ctx0" brushRef="#br0" timeOffset="307">412 53 7997,'-9'0'561,"0"0"1,5-4-345,-5-1 1,5 1 254,-5 4-403,6 0 1,-7 1 0,5 4 0,1-2-118,4 6 1,0-5 60,0 5 0,0-5-204,0 5 0,1-6 226,4 2 1,-2 0-212,5 0 371,1-1 1,5-4-95,-1 0 1,0 0 81,0 0 0,-1-6-45,-3-2 1,3 0 166,-3-1-229,-3 0 0,4-4-230,-6 0-340,1 0-166,-5-1 0,-6 7-1366,-3 3 2026,-3 2 0,-31 26 0,-7 5 0</inkml:trace>
  <inkml:trace contextRef="#ctx0" brushRef="#br0" timeOffset="881">651 372 7106,'0'-8'735,"0"1"113,0 3-406,0 2-383,6-4 0,-3 5 124,6-4-272,-6 4 44,9-5 1,-7 7 98,4 4 1,2-2-68,-7 6 1,5 1 8,-5 8 0,1-4-37,-5 4 1,0 3 1,0 1 0,0-1-115,0 1 1,0-5 112,0 5 1,0-5-95,0 0 0,0-2 459,0-2-247,0-5 300,0 4 66,0-11-151,0-1 0,1-7-179,4-7 0,2-3-46,6-1 1,2-4-4,3 4 1,-2-5-199,6 0 0,-4 3-82,4-2 0,0 4 75,5-4 0,-2 7 61,-3 2 1,-2 0 67,-2 4 0,-3 3 23,3 1 0,-8 5 12,-1 5 0,-6 2 147,1 7 1,-2 3-128,-2 1 0,0 5 15,0 0 1,-5-3-215,1 2 1,-2-5 131,1 0 0,4 2-443,-3-1 0,-2 0-137,1-5 388,1 0 0,4-4-176,0 0 1,1-6 391,4 2 0,20-34 0,10-7 0</inkml:trace>
  <inkml:trace contextRef="#ctx0" brushRef="#br0" timeOffset="1341">1248 372 7985,'8'0'1900,"-2"-2"-1234,-6-2-464,6 2 1,1-5-1,6 3 0,1 1 33,-1-6 0,0 0-1,0-4 1,1-1-147,-1 1 0,5-2 43,-1-2 1,1 2-194,-5-3 0,-1-1 53,-3 1 1,1 1-38,-5 3 1,-1 1 95,-4 0 1,0 4-219,0 0 42,0 6 0,-6-1-57,-3 8 0,-2 5 205,-3 9 1,1 8 104,0 10 1,-2 2 318,-3 2 0,4 6-190,-4 2 0,3 4 525,2 1 0,0 7-135,-1 7 0,2-5 37,4 4 1,-4-2-292,3 2 0,3-4-150,2 0 0,-2-12-217,1-1 0,-4-12-262,5-7 1,-5-7-377,5-6 467,-7-2-1131,4-8 0,-6-1 212,0-6 1,-1-4-94,1-1 1,-5-5 376,1 1 1,-3-2-222,3-3 0,2-3 309,-3-1 693,3-6 0,-4-32 0,-1-15 0</inkml:trace>
  <inkml:trace contextRef="#ctx0" brushRef="#br0" timeOffset="1531">1142 491 7985,'0'-7'1119,"0"1"1,2 6-928,2 0 0,-1 0-84,6 0 1,1 0-559,8 0 1,3 0 300,5 0 1,13 0 148,5 0 0,35-10 0,16-4 0,-26 5 0,0-1 0,1 0 0</inkml:trace>
  <inkml:trace contextRef="#ctx0" brushRef="#br0" timeOffset="1992">1740 505 7375,'-6'-8'2429,"4"2"-2402,-4 6 1,6-1 68,0-4-146,0 4 1,2-5 109,2 6 0,-1 0 27,6 0 0,0-4 3,4-1 0,-4-1-39,0 2 0,0 1-88,4-6 1,0 5 102,1-5 1,-1 4-43,0-4 1,-4 2 55,0-2 0,-2-3 128,2 4-196,-3-4 0,-6-1-5,0-1 0,0 5 13,0 1 0,-6 5-88,-3-2 0,-3 4-97,-1 1 1,-5 1 44,1 4 0,-3 3 34,3 10 0,2-2 54,-3 6 1,4-1 6,0 1 1,3 3-60,2-3 0,-2 2-75,7-2 1,-1 2 65,5-7 1,2 6-100,2-6 0,5-3-107,9-6 0,-3 0 42,2 1 1,4-3-362,1-6 0,3 0-40,2 0 658,-1 0 0,54-36 0,-34 14 0,1 0 0</inkml:trace>
  <inkml:trace contextRef="#ctx0" brushRef="#br0" timeOffset="2657">2257 451 7965,'0'-13'0,"0"0"0,0 0 0,0-1 1976,0 1-1378,0 0 1,-1 1 559,-4 3-936,-2 3 0,-6 6-427,-1 0 1,-3 6 172,-1 3 1,-1 3-46,1 1 0,2 2-174,-6 2 1,6 3-302,-2 2 1,2 3 66,-2-3 0,9 2 180,0-2 1,2-3-38,2-6 0,1 0 132,4 1 0,4-1 187,1 0 1,7-5-92,1-4 0,2-2-27,7-2 0,-4-2 71,4-2 0,-6-4 162,2-5 0,1 0 459,-2-1 1,3 1-270,-3 0 1,-2 0 115,3-1 0,-6 0-25,1-4 0,-7 3 324,7-3-218,-9 4-27,2 0-406,-6 7-273,0 1 0,-4 9-151,0 6 0,-2 0 216,1 8 1,4 3-174,-4-3 1,2 3 40,-1-3 1,2-2 145,-2 3 1,3-4 72,1 0 0,1-5 16,3-1 0,-1 0 141,6 1 0,0-3 272,4-6 1,-2 0 66,2 0 1,-3-2-184,8-2 0,-2-2-4,2-3 0,-2-7-35,6 2 1,-4-2-46,4 3 0,-4-5-48,4 0 1,-4-5-22,4 1 0,-6-2-34,2 2 0,-5-2-159,-4 7 1,1-1 11,-5 5 1,-1 4 69,-4 0-471,0 6 1,0-1 162,0 8 0,-4-1-5,-1 6 0,-1 0 184,2 4 1,2 5 9,-2-1 0,2 1 71,2-5 1,0 1 176,0-1 0,0 0 230,0 1 1,5-1-192,-1 0 0,2 0 722,-1 1-314,-4-1-111,5 0-366,-6 0 1,0-4 2,0 0 1,-2-6-157,-2 2-224,-3-4 1,-8-1-575,-3 0 0,3 0 393,-2 0 0,2 0-669,2 0 1,-1-1 1153,1-4 0,18-14 0,3-9 0</inkml:trace>
  <inkml:trace contextRef="#ctx0" brushRef="#br0" timeOffset="2949">2921 425 7903,'0'-8'1218,"0"1"7,0 3 168,0 2-675,0-4-309,0 6-111,0 0-287,0 6 1,-1 2-14,-4 5 1,4 5-102,-4-1 1,-1 5-140,2-4 1,-2 4-271,2-4 1,2 4 123,-2-4 1,2-1-171,2-3 1,0-1-113,0 0 1,6-4 186,3 0 1,3-6-117,1 1 1,0-2 598,1-2 0,22-30 0,7-7 0</inkml:trace>
  <inkml:trace contextRef="#ctx0" brushRef="#br0" timeOffset="3259">2948 106 7932,'-14'0'208,"5"-1"117,1-4 0,3 4 205,-4-4-346,6 4 1,-7 2-41,6 4 0,-1-2 0,5 6 1,0-5-217,0 5 0,0-5 68,0 5 1,2-1-241,2 0 1,-1 0 109,6-4 0,0-2 207,4 2 0,-4-2-15,0-2 1,0 0 16,4 0 0,-4 0 147,0 0 37,-1-6 1,4-2-5,-3-5-161,-3 0 0,-6 0-784,0-1 540,0 1 0,-6 1-873,-3 3 0,-3 3 75,-1 6 948,0 0 0,-24 30 0,-6 7 0</inkml:trace>
  <inkml:trace contextRef="#ctx0" brushRef="#br0" timeOffset="3757">3213 199 7940,'0'-9'122,"0"1"0,2 3 197,2-4 1,-3 5 563,4-5 914,-4 6-1549,-1-3-78,0 6 0,0 6-37,0 3 0,0 7-21,0 2 0,-6 5-197,-2 0 1,-3 6 85,2 2 0,-2 0-195,2-4 0,-2-1 10,3 1 1,-3-5-21,7 0 0,-5-6-145,5 2 291,-1-3 91,5-2 4,0-6 0,2-2 176,2-10 0,0-2-153,10-6 0,-4-1-27,8 1 1,-2 0-98,2-1 0,-2 3-223,6 2 1,-4-2 76,4 7 0,-6 0 112,2 4 0,-3 0 18,-2 0 0,0 1 1,0 4 1,-1 2 162,-3 6 0,-3 5-66,-6 0 1,0 4 179,0-5 1,-6 5-41,-3-4 1,-3 4 64,-1-4 0,0 0-28,0-5 0,-5-4-108,0 0 0,0-6-25,5 1 1,-5-2 34,1-2 0,-1 0-5,5 0 0,-1-6-228,1-3 0,0 1-283,0 0 0,4 0-39,0-1 1,6-2-394,-1 2 0,1 1-828,-2-1 1679,4 1 0,30-23 0,15-5 0</inkml:trace>
  <inkml:trace contextRef="#ctx0" brushRef="#br0" timeOffset="4084">3717 239 8296,'0'-7'3260,"0"-5"-2591,0 10-304,0-4-276,0 6 1,0 6 48,0 3 1,-4 5 89,0 3 1,-7 4-122,2 5 1,2 1-75,-2 0 0,2-1-152,-2 1 1,-1-1 73,5 1 1,-4-1-22,5 1 0,0-5-207,4 0-92,0-6 1,0 3-55,0-5 0,5-7 147,4-2 1,0-4-724,4-1 0,-2 0 171,6 0 1,3-1 823,-3-4 0,19-20 0,-1-10 0</inkml:trace>
  <inkml:trace contextRef="#ctx0" brushRef="#br0" timeOffset="4508">3917 412 9784,'7'0'70,"5"0"-210,-5 0 69,6 0 1,1 0 64,-1 0 1,0 0 40,0 0 0,-4 0 26,0 0 0,0 0 118,4 0-70,1-6 0,-1-2 84,0-5 0,-5 4-104,-4 0 1,-3 1 122,-1-6 0,0 5-155,0 1 0,-1 3-90,-3-4 1,-4 6 135,-5-1 0,0 4-74,-1 4 1,-3 1-88,-1 8 1,0-1 182,5 10 0,0-4 32,-1 4 1,1 0-72,0 4 0,5 1 159,4 0 0,3-5-79,1 0 1,0-6-164,0 2 1,5-4-11,4 0 0,5-5-226,3-1 1,0-5-169,5 2 1,-5-4-536,5-1 1,-1 0 935,1 0 0,27-35 0,1-9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5:51.1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81 7279,'0'-8'1655,"0"2"-899,0 0-290,0 5 0,0-5-304,0 0 190,0 5-368,0-5 0,-2 7-137,-2 4 5,2-4 1,-4 11 33,6-3 1,-4-2-62,0 2 1,-1-5 49,5 5 1,0-4-2,0 4 81,0-6 1,5 4-73,-1-3 114,6-2-53,-2 4 166,5-6 1,0-2-49,1-2 1,-6 1 143,1-6 0,-4 5-117,3-5-32,-5 0 1,5-4 77,-4-1-56,-2 1 1,4 0-108,-6 0 1,-2 5-61,-2 4-125,-4-4 0,-5 7 160,0-4 1,1 5-130,3 5 1,-3 1-25,3 3 1,2 2 65,-2-2 1,6 3 131,-1 1 1,2 1-90,2-1 0,0 0 180,0 0 0,0-4-78,0 0 1,5-4-26,-1 3 0,7-5 92,-3 2 1,4-4 163,2-1 0,-1 0-98,0 0 0,0-4 98,1-1 1,-6-5-54,1 1 1,-1-3-66,1-1 0,-2 4-31,-3 0 1,-2 1-49,2-6 1,-2 1-94,-2 0 0,-2 4 117,-2 0 0,1 5 0,-6-5 0,0 6-153,-4-2 1,4 4-233,0 1 1,0 0 77,-4 0 1,0 6 55,0 3 0,4-2 11,0 2 0,6 0 140,-2 4 1,4 0 105,1 1 0,0-6-24,0 1 341,0 0-298,6 4 0,1-5 111,7-4 0,-6-2 252,1-2-150,0 0-53,4-6-136,1-2 0,-6-3-141,1 2 1,-6-3 75,2 3 0,-4 2-106,-1-2 0,0 5-72,0-5 0,-1 6-666,-4-2 22,-2 4 1,-6 1-128,-1 0-399,1 0 1301,0 6 0,0 25 0,-1 11 0</inkml:trace>
  <inkml:trace contextRef="#ctx0" brushRef="#br0" timeOffset="647">146 81 7889,'0'-8'125,"0"1"403,0 2-185,0 4 0,0-6 232,0 2-163,0 4 1,2-5 229,2 6-193,-2 0 73,4 0-73,0 0-332,1 0 1,2 0 70,0 0 1,-5 1-26,5 4 1,-5-2-23,5 6 1,-6-5-173,2 5-3,2 0 0,-1 4-28,3 0 1,-3-4-46,-6 0 130,5 0 0,-3 4-142,2 0 120,-2 1 1,-2-1 19,0 0 0,0 0-32,0 1 0,0-6 0,0 1 1,0 0-160,0 4 0,-2-4 53,-2 0 1,2-4-28,-2 3 1,1-3 63,-1 4 0,2-5 87,-2 5 0,1-6-29,-2 1 5,4 4 14,-11-1 1,9 2 185,-6 0-259,6-6 1,-7 4 79,6-2 1,-2-4-108,1 3 0,2 2 63,-6-1-42,7-1 45,-10 2 0,9-3-54,-6 6 53,6-6 0,-7 4-17,5-2 10,1-4 1,-1 7 15,1-4 0,-2-3-108,2 4 98,2-4 0,-5 1-167,2 2 77,4-2 0,-7 4-414,4-6-221,3 0 49,-11 0 0,6 1 715,-3 3 0,-15 4 0,2 5 0</inkml:trace>
  <inkml:trace contextRef="#ctx0" brushRef="#br0" timeOffset="1915">624 67 7760,'0'-7'503,"0"1"1,0 5-66,0-4-96,0 4 0,0-5-151,0 6-394,0 0-186,-6 6 250,5-5 26,-5 11 0,6-5-50,0 7-26,0-7 237,0 5 0,0-9 339,0 6-169,0-6 148,0 2-197,6-5 0,-3 0-36,6 0 0,-6-1-4,1-3 0,2 1 15,-2-6 1,2 4-9,-1-4 0,-4 5-82,4-5 1,-4 5-3,-1-5 1,0 5 0,0-5 1,0 4-173,0-4-173,0 6 105,-6-2 64,-1 5 0,-7 0-45,1 0-91,6 5 0,-3 3 52,5 5 0,1-4-236,4 0 388,0 0 0,0 4 142,0 0 1,0-4 429,0 0-372,6-6 0,1 3 10,6-6 1,0 0 43,1 0 0,-5 0 106,-1 0-55,1 0-43,5-6-51,-1-2-98,-6-5 0,4 0-136,-7 0 1,0 4 81,-4 0 1,-1 2-76,-3-2 0,1 1 60,-6 4 1,0 2-551,-4-2 323,-1 3 0,1 1-341,0 0 361,-1 5 0,3 3 45,2 5 0,-1-4 231,5 0 0,1 0-116,4 4 0,0-4 76,0 0 1,0-5 90,0 5 0,1-6 409,4 1-305,2 4 0,6-7 39,0 4 1,-1-5-84,-3-5 1,3 2-60,-3-6 1,-2 5 18,2-5 0,-6 5-10,1-5 0,-1 1 22,2 0 28,-4-4-249,5 4 0,-7-3-32,-4 2 0,2 1-388,-6 4 314,1 2 1,-6-3-136,1 5 0,4 4 35,0 0 1,5 7-16,-5-2 0,6-2 131,-1 2-193,2 0-31,2 4 56,0 0 101,6-5 152,1-3 82,7-5 1,-5 0 896,-1 0 0,-3 0-369,4 0 0,-6-1-44,1-3 1,-2 1 135,-2-6-534,5 0-283,-3-4 0,2 4-350,-8 0 0,1 6-111,-6-1 1,5 2-1593,-5 2 2253,6 0 0,-21 18 0,2 4 0</inkml:trace>
  <inkml:trace contextRef="#ctx0" brushRef="#br0" timeOffset="2657">677 67 7834,'8'0'-121,"-2"0"1171,-1 0-220,-3 0-296,4 0-79,0 0-77,-5 0 60,11 0-279,-10 0 1,5 2 58,-3 2 1,-2-1-55,2 6-105,4 0 1,-5 4-64,5 0 47,-5 1 0,3-1-86,-6 0 0,5 1 74,-1-1 0,1 0 41,-5 0 1,0 1-150,0-1 0,0 0 72,0 0 0,0 1-65,0-1 1,-2-4 58,-2 0 0,2 0-21,-2 4 1,-2-4 42,1 0 0,-1-5-3,2 5 0,1-5-35,-6 5 0,6-4 36,-1 3-100,-3-5 58,-1 9 1,-4-9-194,3 6 158,-2-6 0,8 4-95,-6-2 51,6-4 44,-9 11 0,9-11-35,-6 4 1,6-2 39,-1 1 0,1-2 34,-1 2-77,2-2 260,-10-2-256,11 0 1,-7 0-100,4 0 0,3 0-265,-5 0-513,0 0 335,4 0 190,-4 0 0,5 0-382,-4 0 160,4 0 676,-5 0 0,6 0 0,0 0 0,0 5 0,0 3 0</inkml:trace>
  <inkml:trace contextRef="#ctx0" brushRef="#br0" timeOffset="3305">664 67 7803,'0'-8'92,"0"-1"244,0 6 1,0-5-122,0 4 1,-1 2 222,-4-2-223,4 3 1,-7 1-35,4 0-51,2 0 0,-8 5-48,6 4 0,-5-1-32,4 1 1,-1-1-256,2 6 1,3-1-64,-4 0 0,4-4 121,1 0 1,0-5 99,0 5 3,0-6 222,6 3 0,-3-6 174,5 0 15,1 0-224,4-6 1,-1-1 170,-3-7 0,-3 6-251,-6-1 0,4 0 80,1-4 0,-1 4-1185,-4 0 263,-6 6 1,-1-3 778,-6 6 0,-24 35 0,-6 10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00.5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0 255 8992,'0'-10'764,"0"3"1,0 5-281,0-4-473,0 4 264,0-5 109,8 7-35,-7 0 164,15 0-328,-7 0 1,8 0 12,0 0 0,0 0-35,0 0 1,0 0-15,0 0 1,5 0-104,1 0 1,7 0 70,-2 0 0,4 0-149,2 0 0,2 0 83,4 0 0,-4-6-82,3 1 1,-3-1 65,-2 6 0,2 0-104,3 0 1,-1 0 102,7 0 0,-7-6-16,1 1 0,5-1-114,1 6 1,-2 0 120,3 0 0,-9-2-91,3-4 1,1 5 53,-1-5 0,-1 4-12,-5 2 1,0 0 63,0 0 0,0-2-1,0-4 0,0 5-17,0-5 1,0 4 5,0 2 1,1-6 21,5 1 0,-4-1-23,3 6 0,-3 0-44,-2 0 1,-6 0 43,1 0 0,-3 0-64,2 0 1,4 0 30,-3 0 1,-3 0-10,2 0 0,-1 0 10,1 0 1,4 0-3,-4 0 1,1 0 160,4 0 1,-8 0-140,9 0 1,-2 0 134,7 0 0,-3 0-108,4 0 1,1-2 7,-1-3 0,1 3 9,-1-4 0,-2 4 3,7 2 0,-6-6-37,7 1 0,-9-1-10,3 6 0,-4 0-9,-2 0 1,0-6 24,-1 1 1,1-1-26,0 6 1,0 0 25,0 0 0,0-2-57,0-3 0,0 3 45,0-4 1,2 4-5,3 2 1,-3 0 14,4 0 1,-5 0 0,-1 0 0,6-2 91,-1-3 0,1 3-92,-6-4 0,0 4 10,0 2 1,5-2 14,1-3 1,5 3 21,-5-4 1,7 4-54,-2 2 1,4-2-128,2-3 0,-2 3 62,-4-4 1,2 4-20,-7 2 0,-1 0-36,-5 0 1,-2-5 74,-3-1 107,-5 0-101,-7 6 70,-7 0-135,-3 0 0,-7 0-1006,0 0-61,-7 0 741,5 0 0,-8 0-691,5 0 1,1 6 1095,-7 0 0,-61 22 0,-20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02.7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68 10109,'17'0'644,"0"0"-617,-1 0 0,1 0-3,0 0 0,0 0 66,0 0 0,2 0-115,4 0 1,1 0 132,5 0 1,8 0-34,-3 0 1,6 0-52,-1 0 1,7 0-10,10 0 1,-9-2-9,4-4 1,2 4-15,3-3 0,-3 3-105,-2 2 0,-11 0 144,5 0 1,-2 0-103,-3 0 0,-1 0 70,-5 0 0,0 0-10,0 0 1,-6 0-15,1 0 0,-1 0-10,6 0 1,-6 0 28,0 0 1,1 0 2,5 0 0,-6 0 2,0 0 1,-2 0-4,3 0 0,1 0 0,-8 0 0,7 0-29,-7 0 0,1 0-3,-6 0 1,0 0-36,0 0 1,2 0-17,3 0 0,-3 0 66,4 0 0,1 0-2,-1 0 0,7 0 19,-2 0 0,6 0-24,6 0 1,-3 0 76,9 0 0,-7 0-60,7 0 0,-1 0 80,6 0 1,-6 0-1,0 0 1,-5 0 10,5 0 1,-7 0-26,1 0 1,-9 0 4,-1 0 0,-1 0-53,6 0 1,0-2 30,0-4 0,0 4-79,-1-3 1,3 3 63,4 2 1,-2 0-52,7 0 0,-6 0 73,7 0 1,-1 0 8,6 0 1,-6-2-25,0-4 1,-5 4 6,5-3 1,-2 3 37,2 2 1,3 0-43,-9 0 0,1 0-24,-6 0 0,1 0 26,5 0 1,-10 0-6,4 0 0,-4 0-7,4 0 1,0 0-31,0 0 1,0 0-7,0 0 0,2-2 35,3-4 0,-1 5-50,7-5 1,-5 4 41,5 2 0,-5 0-59,5 0 1,0 0 50,6 0 0,-6 0-42,0 0 1,-5 0 29,5 0 0,-7 0-6,1 0 0,-3 0-23,-2 0 0,-7 0-2,-5 0 1,3 0 8,-3 0 1,7 0 10,-7 0 1,3 0 29,-3 0 1,5 0-27,7 0 0,-6 0 16,0 0 0,2 0-3,10 0 0,-3 0 5,9 0 1,-7 0 3,7 0 1,-1 0 4,6 0 0,0 0 52,-1 0 0,-4 0-60,-1 0 0,-6 0-2,7 0 1,-7 0 15,6 0 1,-7 0 0,2 0 1,-4 2-20,-3 4 0,3-5-3,4 5 1,-10-4-3,4-2 1,-6 0-6,0 0 0,-1 0-5,-5 0 0,-3 2 14,4 3 1,1-3-5,-1 4 0,1-4 2,-1-2 0,2 0 35,3 0 1,4 0-2,-4 0 0,6 0 5,6 0 1,-5 0-35,5 0 0,3 0-1,3 0 0,-3 0 38,2 0 1,-1 0-25,1 0 0,-4 0 45,-7 0 0,-6 0-26,1 0 1,-3 0 1,2 0 1,-3 0 1,-8 0 1,2 0 10,3 0 0,-3 0-31,4 0 0,1 0-7,-1 0 1,7 0-61,-2 0 1,-1 0 68,1 0 1,0 0-40,6 0 0,0 0 27,0 0 0,2 0 38,3 0 1,-3 0 37,4 0 0,3 0 24,2 0 1,-3 0-46,-3 0 0,-3 0 13,-2 0 0,0 0-31,0 0 1,0 0 13,0 0 0,-6 0-45,0 0 1,0 0 39,6 0 1,-2 0-112,-3 0 0,3 0 78,-4 0 1,6 0-1,6 0 1,-5 0-14,5 0 1,-4 0 2,-2 0 0,0 0 48,-1 0 1,1 0-35,0 0 0,-5 0 7,-1 0 0,0 0-2,6 0 0,0-6-68,0 1 0,0-1 47,0 6 1,-4 0-8,4 0 1,-10 0 36,10 0 1,-6 0 0,1 0 0,3 0-12,-4 0 0,2 0-10,-2 0 0,5 0 99,-5 0 1,-2 0-78,2 0 1,1 0 25,5 0 1,0 0-67,-1 0 0,1 0-14,0 0 1,2 0 21,4 0 1,-5 0-11,5 0 0,-2 0 19,1 0 1,-3 0-5,4 0 1,-6 0 79,-6 0 0,4 0-38,-4 0 0,2 0 21,-1 0 0,1 0-4,-8 0 1,9 0 2,-3 0 0,-2 0-60,2 0 1,-5 0-8,5 0 1,1 0 12,5 0 1,-2 0 15,-4 0 0,4 0-13,-4 0 1,6 0-3,6 0 0,-10 0 1,4 0 1,-6 0 15,0 0 1,4 0 30,-3 0 1,1 0 22,-2 0 0,2 0 9,-7 0 0,7 0-19,-2 0 0,-1 0-16,1 0 1,-6 0-139,7 0 1,-7 0 113,7 0 1,-3 0 35,2 0 1,4 0-64,-3 0 0,3 0 4,1 0 1,1 0-11,0 0 1,0 0-5,0 0 1,0 0 0,0 0 0,0 0 27,0 0 0,-6 0 34,0 0 0,-7 0-53,2 0 0,-4 0 2,-2 0 1,-1 0 58,1 0 0,0 0 9,0 0 0,0 0-40,0 0 0,0 0-17,0 0 1,-4 2-37,4 3 0,-9-3 44,9 4 1,-4-4-119,4-2 116,0 0 338,0 0-208,-8 0 0,1 0 89,-5 0-165,-3 0 20,6 0-335,-8 0 245,0 0-2105,-8 0 1495,6 0 1,-13 0 588,4 0 0,-37 3 0,-17 1 0,-5 1 0,1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32.668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234 14 8209,'0'-8'1574,"0"3"-1208,0 5-13,-6 0-177,5 0 1,-5 1 4,6 3 0,-6 9 36,-2 9 1,-4 4-212,-1 4 0,-4 5 39,0 8 0,-5-1-118,5 6 1,-5-2 53,5 2 1,-5 1 131,5-6 0,1-7-643,7-10-894,3-6 675,6-13 346,0-1 1,0-7-259,0-4 1,0 2 217,0-5 1,2 1 442,2-2 0,15-26 0,8-1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5:51.6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0 167 8140,'0'10'1027,"8"-3"-972,1-7 0,8 0-153,-1 0 0,1 0 106,0 0 0,-1-2 34,1-3 0,-1 1 69,1-7-47,0 0 1,-1-6-71,1 0 1,-8 1 66,-3-1 1,-4 6-87,-2 0 0,0 0-2,0-6 2,0 8 1,-8-4 5,-3 8 1,-4-1-13,-1 6 1,-1 2 44,0 3 1,1 5-14,-1 6 0,1 3 72,-1 3 0,0-2-64,1 8 0,1-2 32,4 2 0,3 1-45,8-7 0,0 6-6,0-6 1,4 0-14,7-5 0,2-6-104,15 0 1,-2-1-90,1 1 0,5-4 101,-4-7 0,3 0-1395,2 0 1510,1 0 0,6-30 0,3-7 0</inkml:trace>
  <inkml:trace contextRef="#ctx0" brushRef="#br0" timeOffset="625">416 84 8190,'0'-16'866,"0"4"34,0 1-579,0 8 0,0-7 190,0 5 75,0 3-542,0-5 1,0 8-28,0 5 1,0 3-1,0 8 1,2 0 75,4-1 1,-4 6-183,3 1 0,3 4 148,-3-5 1,6 6-121,-5-6 0,5 6-369,-6-6 0,6 0 224,-5-5 0,5 0-282,-5-1 1,1-4 125,-1-1 1,-3-8-41,8 3 1,-5-4 126,5-2 1,-5-2 43,5-4 1,-6-3 162,6-8 1,-1-1 205,1-4 1,2 1 575,-8-6 0,8 1-330,-2-2 1,-2-2-238,3 8 1,-9 0-139,3 5-33,3-7 0,-7 11-47,3-3-5,5 10-22,-9-1 0,12 9 87,-7 3 1,1-1-19,-1 7 4,3 0 1,8 6-86,-1-1 1,-1-4 76,-4-1 0,10-8 1,-5 3 1,5-2 62,-5 1 0,1-3 20,0 4 1,-1-5 148,1-1 0,-2-1-115,-4-5 1,4 2 104,-4-7 1,2 0-132,-2-6 0,2 6 71,-8 0 1,1 0-48,-6-5 0,5-1 214,1 0-212,-1 8-53,-12-6 1,-2 13-136,-8-3 0,6 3 93,0 2 1,0 2-137,-6 3 1,6 5 92,0 6 1,0 6-78,-6 1 1,6 1 91,0-2 1,7-2-24,-1 8 1,3-6 62,2 6 1,0-8 53,0 2 7,7 4 0,4-7 154,12 3 0,-5-5-117,4-6 1,-1-4-51,1-7 0,-4 0-734,4 0 1,3 0 81,-3 0 602,0 0 0,17-22 0,5-6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33.218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66 7582,'0'-8'582,"0"3"1440,0 5-1117,0 0-628,0 5 0,0-2-309,0 6 1,0 4 93,0 4 1,5 2-44,-1-2 1,2-1 10,-2 6 1,-1-5 36,6 5 0,-2-6-160,1 1 1,4 2-202,-3-2 0,-2-4-404,2-4 1,-1-2 324,5 2 1,0-4 101,0-5 1,0 0 88,0 0 1,2-7 121,2-6 1,-1 0-17,5-4 0,-3-3 159,3-2 1,0-1-90,0 1 0,4-2 126,-4 2 1,-2-3 179,-2 0 1,1 4-140,-5 4 0,1 3 428,-9 1 0,0 4 142,0 0 176,-4 6-164,5-2-346,-6 5 0,-4 5-219,-1 4 0,-1 0-108,2 4 0,3-3 92,-4 7 1,0 2-133,0-2 1,-3 6-7,3-1 0,-5 2 30,1 2 1,2 5-126,-1-1 0,0 0 64,0-4 0,-2 5 148,5-1 1,-3 0-144,3-4 0,1-4-167,4 0 0,0-11-693,0 2 427,0-3-249,0-3 190,0-1-1324,0-6-56,0-6 1874,0-1 0,29-29 0,7-6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33.603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27 65 9900,'0'13'-532,"-5"5"347,1-1 1,0 0-129,4-4 1,0 5-16,0-1 0,0 0 102,0-4 1,6 0 125,2 0 0,-1 0-64,2 0 0,0-6 548,4-2 1,1-4-192,3-1 1,-2 0-90,2 0 0,2-6 219,-2-2 0,1-5 196,-5-5 0,0 4-191,0-3 1,-5-2 4,1 2 0,-6-5-128,1 5 1,-2-2-31,-2 2 1,-2 2-198,-2-2 1,-8 2-164,-5 2 1,-5 2-358,5 2 0,-6 3 397,1 6 0,-1 0 145,1 0 0,-19 29 0,-1 7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34.311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207 273 7930,'7'-1'0,"-2"-3"0,1 1 0,-2-6 0,2 5 138,-2-5 344,-3 6 138,11-8-163,-11 3-119,5-5 0,-6 5-73,0-1 1,-1 6-116,-4-1 0,3-2-8,-7 2 1,0-1-129,-4 5 0,0 2 54,0 2 1,-4 3-169,0 6 0,-5 0 17,5 0 1,-5 5 97,5-1 1,-1 6-253,5-1 0,0 2 65,0 2 1,5-1-43,-1-4 1,6 3-3,-1-7 0,4 0 94,4-4 0,3-4 16,6-1 1,2-5-9,2 2 0,3-5-19,6-5 0,-4-2 42,0-6 0,-1-1-202,5-4 0,-4 3 64,0-7 1,-5 2-76,5-2 1,-7-3 24,3 4 1,-4-4 141,-1-1 0,0 2 137,0 2 0,-4-2 0,-1 2 0,-3-3 43,3-1 0,-5 2 58,2 2 0,-4 4 1157,-1 5-921,0 0 1,-1 1 1293,-4 3-529,4 4-191,-5 5-608,0 5 1,5 3-46,-3 5 1,2 4 95,2 0 1,-1 2-126,-4-2 0,4 3-67,-3 6 1,-2 0 66,1 0 0,0 0-274,0 0 1,2 0-135,-5 0 0,5 0-133,-1 0 0,2-1 91,2-4 1,0 3-138,0-7 0,0 0-572,0-4 1,6-4 358,3-1 1,2-5-454,2 2 0,6-4 96,3-1 928,-4-6 0,41-30 0,5-13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35.087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27 130 7768,'7'0'211,"5"0"0,-5 0-157,6 0 1,-4-1 29,-1-3 1,-4-2 72,5-3-72,0-2 1,-1 3 2,1-5 0,-6 5 144,1-1-53,-2 0-210,-2-4 0,0 5 6,0-1 0,-2 6-113,-2-1 1,-3 2 140,-6 2 1,0 6-24,0 3 0,0 2-114,0 2 1,4 2 66,1 2 1,0-2 18,0 2 1,0 2-22,4-2 0,3 5 95,-4-5 0,4 0 13,1-4 1,6 0 150,2 0 0,4-1-141,1-4 1,4 3 116,1-7 1,5 0 28,-2-4 1,-1-1-108,2-4 1,-5-2-191,5-6 0,-5 3 114,5-3 1,-6 3-105,1-7 1,-1 2 41,1 2 0,-2-4-57,2 0 1,-2-5 36,-2 5 1,-5-5-120,1 5 1,-6-1 123,1 5 1,-2 0 5,-2 0 0,-2 6-124,-2 3 0,1 2 75,-6 2 0,5 0-235,-5 0 0,2 6 73,-2 3 0,-1-2 130,6 2 0,-2-1 47,2 5 1,2-4 95,-2 0-119,3-1 1,2 4 115,3-3 0,-1 1 372,6-6 1,-5 2-94,5-2 1,-5-1 482,5 6 0,-6-5-310,1 5 1,2-5 9,-2 5-359,1-1 0,-1 5-218,0 0-6,1 0 0,-5 0-642,0 0 126,0 0 1,1-1 285,3-4 1,-1 3-187,6-7 0,0 0 537,4-4 0,0 6 0,40-22 0,10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35.611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13 7750,'13'-5'1092,"0"3"-875,0-4 1,0 6-62,0 0 1,-4 0-139,0 0 0,-5 0-98,5 0 1,-6 6 90,1 3 1,-3 2-88,-1 2 0,0 0 1,0 0 0,0 5-49,0-1 0,0 0-12,0-4 0,0 2-75,0 2 0,-4-7 169,0 3-36,-1-3 780,0 3-327,3-6-48,-4-1 0,8-12-60,2-2 1,-1-5-108,6-5 0,-1 4-25,5-3 0,0-2-169,0 2 0,5-5 102,-1 5 0,5-5-185,-5 5 0,5 4 17,-5 4 0,0 6 74,-4-1 1,0 2 128,0 2 0,-1 2-54,-4 2 1,2 8 115,-5 5 0,-1 6-78,-4-1 0,0-2 11,0 2 1,-1-5-254,-4 5 1,4-7 86,-3 3 0,-2-8-287,1-1 1,1-5-71,4 5-490,0-7 418,0 4 497,0-6 0,29-29 0,7-7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36.978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155 52 7783,'2'-11'-143,"2"2"323,-3 3 244,5 1-100,-6 3 0,0-5 124,0 3-262,0 2 1,-1-3-17,-4 5 0,3 1-87,-7 3 0,5 4-110,-5 4 0,0 3 46,-4 2 0,0 3-34,0 6 1,0 0 33,0 0 0,0 5-96,0-1 0,2 5 1,2-5 0,2 2 90,3-2 1,2-4-87,-2 0 0,8-6-59,5-7 1,2-1 4,2-4 1,5-2 30,-1-6 1,6 0 211,-1 0 0,2-7-135,2-6 0,-1 0 51,-4-4 1,2-2-47,-5 2 1,3-5-1,-3 5 1,3-5 16,-3 5 0,-5-5-17,-5 5 1,1-5-159,4 5 0,-6-5 13,-2 5 119,-4-1 0,-1 10-27,0-1 1,-6 6-185,-2-1 0,-3 4-308,3 4 242,-4 3 0,6 6 147,-2 0 1,2 0 47,6 0 1,0-4 478,0 0-288,0-1 1,1 1 226,4 0-213,2-6 1,6 7 393,0-6 0,0 0-131,0-4 1,-4 0-47,-1 0 0,1 5-114,4-1 0,-4 2-79,-1-2 0,-5-1-21,1 6 1,-1-1-145,2 5 0,-4 0-50,3 0 1,-2 0 91,-2 0 1,0 0-344,0 0 0,0-4-221,0 0 238,0-1 1,1 4-123,4-4 292,2-2 1,6-6 5,0 0 0,0-1 23,0-4 0,4-2 107,1-6 0,0 0-73,0 0 1,-4 0 192,3 0 1,2-4 72,-2 0 0,1-5 179,-5 5 1,-2-2 46,-2 2 0,1 2 220,-6-2 0,2 7 213,-2 1-311,-2 0 0,2 2-371,-8 3 0,1 2 78,-6 2 1,5 6-309,-5 3 1,6 2-38,-1 2 0,-2 5-189,2-1 0,0 2 62,4-2 0,0-3-184,0 4 1,0 1 115,0-2 1,0 0-182,0-4 387,6 0 1,1-1-41,6-4 0,0 2 239,0-5 1,0-1 3,0-4 1,0-1 16,0-4 1,0 2 23,0-5 1,0-2 116,0-8 0,1 4-12,3-3 0,-2-2-103,2 2 1,-2-5 312,-2 5 1,0-5-121,0 5 0,-6-1 529,-3 5 1,-1 5 163,1-1-500,-2 6-368,3-3 1,-9 12-107,0 3 1,-5 8 145,5 5 0,-5 4 35,5 4 0,-5 3-4,5 6 0,-6 6-145,1 3 0,2 4 549,-2 4 0,-4 3-309,-4 6 1,-2-3-309,2 3 1,1-9-49,-6 5 0,5-12-275,-5-6 1,1-7-35,-5-1 0,4-13 138,0-5 0,5-8-499,-5-9 0,5-2 234,-5-2 0,7-3-73,-3-6 0,0 0-14,0 0 0,-1-5-21,2 1 0,3-5-172,-4 5 0,5-6 763,5 1 0,19-43 0,11-11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37.353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78 13 8178,'8'-7'2646,"3"1"-1883,-10 6-506,5 0 1,-6 2-48,0 2 1,0 8 39,0 5 0,-1 7 65,-4 2 1,0 6-105,-4 7 0,-2 2 0,2 2 0,-1 3-144,1 6 1,-2-1 99,2-4 0,2-4-638,-2-8 1,6 1 290,-1-5 1,2-7-2174,2-7 318,0-8-379,0-3 1648,0-6 766,0-6 0,6-47 0,1-18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37.600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26 13 7822,'7'-5'329,"1"3"-71,-4-2 0,-1 2 0,6 2 0,-1 0 14,5 0 1,5 2 109,-1 2 0,5 3-270,-5 6 1,2 0 104,-2 0 1,-7 5-237,3-1 1,-4 2-69,-1-2 1,-2-1-109,-6 6 0,-1-7 7,-4 3 0,-3-4-76,-10-1 0,2 0-635,-5 0 0,-1-4 68,-4 0 831,0-7 0,-17-2 0,-5-7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37.978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51 0 11493,'0'13'393,"0"0"1,0 6-240,0 3 0,-4 2-127,-1 2 0,0 0-244,0 0 1,2 5 150,-5-1 0,5 0-441,-2-4 1,3-1 142,-3-4 1,4 0-37,-4-4 0,5-4-96,5 0 1,-2-4-211,5-5 0,1-3 235,4 4 1,1-5 470,4-5 0,-4-2 0,45-52 0,5-12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38.410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72 8754,'13'-5'-143,"0"3"88,0-2 0,6 1 10,2-1 1,4 1 47,1-6 0,4 6-175,0-1 1,1-2 10,-5 2 0,-6-1 34,-3 5 1,-2-4 300,-2 0-144,-6-1-65,-1 5 120,-6 6 0,-2 1 145,-2 6 1,-2 0-66,-3 0 0,-1 2-67,6 2 1,0-2-57,4 2 1,0-1 24,0 1 1,0-3 12,0 4 0,1-4-33,4-1 1,2-4 179,6 0 0,0-7-50,0 3 1,4 1-75,0-2 0,5 0-38,-5-4 1,1-6-5,-5-2 1,0 1-19,0-2 1,0 0-22,0-4 1,-5 0 167,1 0 1,-6 0-128,1 0 1,-2-4-130,-2 0 1,0-1 13,0 5 1,-6-4-183,-3 0 0,-2-1-234,-2 5 0,-6 2 468,-3 2 0,-49 15 0,-12 8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5:53.6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0 383 8063,'8'-9'975,"-1"-6"-908,4 4 1,2 1 112,-8-1 0,8 0-136,-1-5 0,2-1 124,3 0 0,-6-5-229,0 0 1,-2-2 15,2 2 1,2 1-81,-7-6 1,0 4 109,-6-4 16,0 6 1,0-3-54,0 8-32,0 6-412,0 3 0,-6 14 165,0 5 0,-5 2 138,6 3 1,-6 0 50,5-1 1,1 1-37,5 0 1,0-1 13,0 1-120,0-1 0,1-1 284,5-4 0,-2 2 0,7-7 0,0-1 352,6-5 1,-1 0 217,1 0 0,-1 0 394,1 0 0,0 0-364,-1 0 0,1 0 62,0 0 0,-6 2 93,0 4 0,-7-3-292,1 9 0,-1-7-936,1 6 0,-3 0 48,4 6 1,-4-6-251,-2 0 540,0 0 1,0 0 315,0 0-337,0-7-180,0 11 0,7-13-624,4 3 960,11-3 0,48-2 0,19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39.361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286 130 7757,'0'-13'79,"0"0"0,0 0 133,0 0 1,0 5 58,0-1 1,0 5 1,0-5 0,0 5-83,0-5 0,0 5 0,0-5 1,0 5-184,0-5 78,-6 6 0,-1-3-68,-6 6 0,-1 2-129,-4 2 0,3 5-132,-7 8 0,5 2 23,-5 3 1,6 6-196,-1-2 1,2 3 162,2-3 1,2 0-63,2 0 1,3-6 239,6-2 0,2-4-60,2-1 1,3-6 142,6-2 0,5-4 65,-1-1 1,6-6 175,-1-2 1,-2-5-91,2-5 1,-5 4 109,5-3 1,-7-2 38,3 2 1,-4-5-83,-1 5 0,0-5 85,0 5 1,-4-1 233,0 5-51,-7 0-72,4 0-203,-6 6 0,-1 3-142,-4 8 1,4 5-300,-3 8 1,-2 3 205,2 6 1,-5 2 103,5 2 0,-5 3 79,5 6 1,-1 6-109,5 3 1,-4 6 128,0 3 1,-1 3-88,5-3 0,0 3 62,0-3 0,-4-3-61,0-6 0,-1-5-207,5-8 0,-4-3-105,0-6 0,-2-6-285,1-3 0,3-8-258,-7-5 1,0-2 275,-4-2 0,0-2 179,0-2 0,-1-3 215,-3-6 1,1-2 239,-6-2 1,5 1-29,-5-6 0,6 1 71,-1-5 0,-2 0-92,2 0 1,1-2-33,7-2 0,3 1-276,6-5 0,6-1 84,3-4 1,10 0-324,7 0 1,5 0-74,8 0 1,10 0-160,3 0 1,8 2 670,-4 2 0,29-3 0,3 5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40.194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0 208 7884,'7'0'615,"0"0"-315,-2 0-253,-4-6 0,9-1 92,-5-6 1,5 5-179,-2-1 0,0 0 39,0-4 1,1-1-83,4-3 0,-4 2 100,-1-2 0,-3 2-143,3 2 0,-3 0 105,3 0 1,-5 5-57,1-1-495,-2 6 357,-2-3 1,-2 8 0,-2 2 0,1-1 130,-5 6 0,5-1-7,-2 5 82,4 0 306,1 0-136,0 0 0,1-1 56,4-3 163,-4 2 1,11-9-139,-4 2 0,0 2 59,0-2 1,-3 5-27,3-5 1,-5 2 138,1-2-254,4 3 1,-7 6 94,3 0-338,4 0 0,-7 0-37,3 0 0,-2-4-367,-2 0 1,0-5 12,0 5-208,6-7 1,1 9 270,6-7 0,0 0-109,0-4 519,0 0 0,58-29 0,14-7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40.783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131 143 7839,'5'-7'-1064,"-2"0"798,6 3 1,-6 1 211,1-6 1,2 5 385,-2-5 0,2 2 511,-2-2 1,-2-2-459,2 2 1,-2 2 108,-2-2-304,0 0 26,0-4 0,-6 2-241,-3 2 1,2 3-34,-2 6 1,1 0-73,-5 0 0,0 2 133,0 2 1,0 3-91,0 6 1,0 5-170,0-1 0,0 5 60,0-5 0,4 5 8,0-5 1,6 5 74,-1-5 0,3 0 80,1-4 1,0 0 76,0 0 1,1-1 183,3-4 1,4-2-145,5-6 0,0 0 106,0 0 1,0-1-97,0-4 0,0-2 132,0-6 0,0 0-239,0 0 1,0-4 114,0 0 1,0-1-93,0 5 1,-5-4 148,1 0 0,-5 1 422,5 7-239,-6-2 181,2 3-597,-5 1 0,0 3 100,0 8 0,0 3-91,0 6 1,-4 2 100,0 2 0,-2-2-147,2 2 0,2-1 6,-2 1 0,3-3-5,1 4-74,0-4 0,4-1-153,0 0 1,6-6 140,-1-2 1,2 1-28,2-2 0,2 0-402,2-4 1,-1-1 237,6-4 1,-5 3-208,5-7 1,-1 0 593,5-4 0,-4 0 0,0 0 0,5-29 0,6-7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41.018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293 78 7839,'0'-13'-170,"0"0"1,0 0 506,0 0 1,0 5 1627,0-1-1070,0 6-500,0-3 0,0 8-67,0 2 0,0 5 163,0 8 0,0 3 75,0 6 1,-4 6-172,0 3 0,-7 7 230,3 1 0,-8 6-267,-1-1 0,-5 8-162,5 5 0,-6 2-36,1 2 0,-3 0-118,-1 0 1,5-2 176,-1-2 0,11-9 0,-2-9 1,8-10-563,1-7 0,2-5-160,2-8-5115,0-6 4091,0-1 1,-4-12 669,0-3 0,-2-2 244,2-2 613,2 0 0,2-35 0,7-8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41.242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0 7839,'13'0'-253,"-4"0"491,0 0 1,1 0 392,7 0 1,-1 0-160,5 0 1,-5 0 36,2 0 0,0 6-269,0 3 0,-2-1-34,-8 5 0,2-2-241,-5 6 1,-1-1 100,-4 1 1,-1-3-528,-4 4 1,-2-4 298,-6-1 1,-4 0 117,-1 0 1,1-4-258,4 0 0,0-7 301,0 3 0,-17-10 0,-5-2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42.191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105 26 7823,'1'-7'852,"4"3"0,-4 1 268,3-1-288,-2 2-393,-2-4-220,0 6 0,0 6-110,0 3 0,-2 2-166,-2 2 1,1 6 24,-5 3 0,-1 4 121,-4 4 0,4-2-332,1 2 0,-1-3 44,-4-1 0,4 0-45,1 0 1,0-6 64,0-2 0,2-4-147,6-1 1,0-4 23,0 0 293,0-7 1,1 3 223,4-10 1,0 3-97,4-7 1,4 0-47,0-4 0,0-1 3,4-4 0,-1 4 52,2-3 0,-3-2-74,7 2 0,-6-1-25,1 5 1,-2 2-128,-2 2-438,0-2 440,0 3 0,-5 1 25,1 3-59,-6 8 1,3 3 63,-6 6 0,0 2-89,0 2 0,0-2 53,0 2 1,0-3-21,0-1 0,0 0 75,0 0 0,1 0 7,3 0 1,-1-4 164,6 0 0,-5-7-59,5 3 1,0-4 40,4-1 1,-5 0-3,1 0 1,0 0 44,4 0 0,0-6-28,0-2 0,0-4 2,0-1 1,0-4-32,0 0 0,0-1-22,0 5 0,-2-4 49,-2 0 0,2-1-48,-2 5 1,-3 5 303,-2-1-262,-2 6-327,-2-3 111,0 6 0,0 2-181,0 2 1,-2 3 87,-2 6 0,2 0-25,-2 0 0,3 0-36,1 0 1,0 0 73,0 0 1,0 0 38,0 0 0,0 0 78,0 0 1,1-4 152,3 0 1,-1-5-42,6 5 0,-1-7 87,5 3 1,0-4-109,0-1 0,0 0-23,0 0 1,0-1 84,0-4 0,5 0-44,-1-4 1,2-3 47,-2 4 1,-2-8 12,2-1 0,2-2 165,-2 1 1,0 3-55,-4-7 1,0 6 162,0-1 0,-4 2 836,0 2-382,-7 0-759,4 6 28,-6 1 1,0 8-70,0 2 1,-6 5 59,-2 8 0,1 3 12,-2 6 1,5 2 163,-5 2 0,2 3 230,-2 6 0,-2 2 48,2 2 1,2 3-162,-2 6 0,0-4-132,-4-1 1,-1 1-86,-3 4 1,2-7-202,-2-6 0,1-2-83,-1-7 1,1-5-186,-6-8 1,6-8-34,-1-5 0,-2-2-430,2-2 0,-2-6 215,2-3 1,2-7-186,-2-1 1,3 0-333,1 4 0,0-5 257,0 1 1,0-2-591,0 2 1398,0 3 0,0-17 0,0 4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43.27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1 156 7762,'7'-1'0,"-3"-4"-195,-2 4 413,-2-5 463,5 0-547,-3 5-292,4-5 72,-6 12 0,0 1 118,0 6 0,0 0-138,0 0 1,0 5 106,0-1 1,0 0-210,0-4 1,0 0 43,0 0 0,4 0-44,0 0 246,6-6 0,-2 3 259,5-5 0,0-1-181,0-4 0,0-6 64,0-2 0,4-4-20,0-1 1,5-1 91,-5-4 1,5 2 47,-5-5 0,5-1-83,-5-4 1,5 0-199,-5 0 0,0 5 64,-4-1 0,-1 6-92,-3-1 0,-4 2 156,-5 2 2,0 6-288,0 1 1,0 8 62,0 2 1,-4 3-206,0 6 0,-5 2 90,5 2 0,-2-1-11,2 6 1,2-5 129,-2 5 0,2-7-27,2 3 0,0-2 15,0 1-4,0-3 0,5 5 324,-1-6 0,6-6-67,-1-2 0,2 0 106,2 0 1,5-1-88,-1-4 1,0-4-137,-4-1 1,2-5-11,2 2 1,-3-4 0,4-1 0,-4-1-47,-1-4 1,0 4 55,0-3 1,0 1-50,0-2 0,0 3-52,0-7 0,-4 6-81,-1-1 0,-5 2 68,2 2 0,0 5-313,0-1 120,-1 6-34,-4-3 1,0 8 193,0 2 0,0 3 32,0 6 1,0 0 191,0 0 0,4 2-65,1 2 0,5-3 164,-1 4 1,2-4 4,2-1 0,0 5 4,0-1 0,-4 0-165,-1-4 0,-3 0-21,3 0 1,-5-4 46,2-1-69,-4 1 0,-2 0-136,-4-1 0,-2-5 74,-6 2 0,0-4-387,0-1 1,-4 0-95,-1 0 0,-5-1-289,2-4 1,-2 2 802,1-5 0,-31-18 0,-4-9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43.591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52 53 7824,'-7'5'-129,"0"-2"-64,3 6 1,1-2 355,-6 2 0,6 2 21,-1-2-168,-3 3 1,5 1 85,-2 0 0,2 0 7,2 0 1,5-5 6,-1 1 1,6-6 7,-1 1 1,2-2 164,2-2 1,2 0-52,2 0 0,-3-6 77,4-3 0,-8-2-38,-1-2 0,-2 0-106,1 0 1,3 0-102,-7 0 1,0-5-199,-4 1 0,0 0 89,0 4 0,-6 1-150,-2 3 0,-4-1-733,-1 6 1,-4 0 106,0 4 815,-1 0 0,-6 40 0,-4 11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44.366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124 1 8306,'8'0'484,"-3"0"0,-5 1-256,0 3 1,-1 5-56,-3 8 1,1-1-91,-6 6 1,2-1-184,-2 5 1,-1 0 48,6 0 1,-6-4-146,1 0 0,3-5 3,2 5-27,-3-6 231,5 2 187,-4-5-126,6-6 0,0-2 165,0-10 0,2-2-173,2-6 1,3 0-19,6 0 1,0 0-219,0 0 1,2 5 71,2-1 0,-2 6 116,2-1 1,2 2-122,-2 2 0,0 0-183,-4 0 1,0 6 121,0 3 0,-6 7 131,-2 1 0,-4 6 0,-1-1 1,0 1 100,0-2 1,-6 3-25,-2-7 0,-4 0-50,-1-4 1,-1 0-42,-3 0 1,2-6 46,-2-2 0,-2-4 0,2-1 0,-1 0 30,5 0 1,0 0 101,0 0 1,0-6-174,0-2 0,2 1-81,2-2 0,-1 0-411,6-4 0,-2 5 39,2-1 496,2 0 0,20-10 0,10-1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44.908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207 78 7833,'6'-13'65,"-5"6"705,5-4-178,-6 3 108,0-5-536,0 0 0,-6 6-110,-3 3 0,2 2-115,-1 2 1,-1 0 94,-4 0 0,-4 6-50,-1 3 1,1 4 60,4 4 0,-1-1-417,-4 6 0,4-1 45,-4 5 0,8-1-23,2-4 0,3 4 131,-3-3 1,5-4 58,-2 0 1,5-4 28,5-1 0,1-4-12,2-1 1,5-5 405,0 2 1,0-4-127,5-1 1,-4-6 218,-1-2 1,1-4-85,4-1 1,-4 0 42,3 0 0,-1-4-88,2 0 0,-4-5-60,3 5 0,-4-1 17,-4 5 0,3 0-47,-4 0 1,-1 0 101,2 0-128,-6 6-172,3 1 0,-6 8 76,0 2 1,0 5-155,0 8 0,-5-1-128,1 6 1,0-5 132,4 5 0,-5-7-326,1 3 0,0-2-137,4 1 180,0-3 1,4 5-63,0-6 1,7-6-15,-3-2 1,8-4 492,1-1 0,30-29 0,2-7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5:54.1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134 34 8254,'0'-9'2352,"0"2"-1745,0-1-351,0 6 1,-2-5-154,-4 7 1,4 7 101,-3 4 1,1 4-71,-2 2 1,-1 7-10,-4 4 1,-2 3-113,7 2 1,-5 2 69,6 4 1,-6-4 40,5 4 0,-5 2-327,6-2 1,-1 0 100,6-6 1,2-7-324,3-4 0,5 0 154,6-5 0,1 1-182,0-12 1,5-1-61,0-5 1,8 0-236,-3 0 1,5 0 220,1 0 1,-5-7 525,-1-4 0,1-34 0,5-8 0</inkml:trace>
  <inkml:trace contextRef="#ctx0" brushRef="#br0" timeOffset="249">67 67 8369,'-9'-9'1992,"1"2"-1921,8 7 6,0-8 0,8 7 138,3-5 1,11-1-454,6 1 1,3 1-641,2 5 0,1 0 365,-1 0 1,0 0-284,1 0 1,-9 0 795,-2 0 0,-12 14 0,-4 5 0</inkml:trace>
  <inkml:trace contextRef="#ctx0" brushRef="#br0" timeOffset="465">0 300 8187,'10'8'620,"-3"-6"1,-5 5-351,3-7 0,-1 0-15,7 0 1,0 0-1,6 0 1,1-5-739,5-1 1,-3 0-578,8 6 1060,-1-7 0,58-2 0,13-8 0</inkml:trace>
  <inkml:trace contextRef="#ctx0" brushRef="#br0" timeOffset="1115">516 234 10763,'9'17'73,"1"5"-226,-5 0 1,-1 2 70,7-2 1,-5-2-143,5 8 1,-8-7-7,3 1 1,1-4-13,-1-1 0,5-1 194,-5 1 0,1-8-31,-2-3 0,-1-4 188,7-2 0,-5 0-93,5 0 0,-6-2 105,7-4 0,-7-3-65,6-8 1,-5-5-115,5 0 0,-6-7 91,6 1 1,1 2 9,4-2 1,-5 8-58,0-2 0,-7 3-279,2 3 234,3-1 0,-5 2-115,7 4 410,-8 4-177,12 7 0,-11 1-26,7 5 0,-5 3 4,5 8 1,-2-6-16,2 0 1,4-5-14,-4 5 0,4-6-5,1 6 1,1-5 0,0 5 0,1-7 20,4 1 1,-3-3 160,3-2 1,-4 0-101,-1 0 0,5-7-75,0-4 0,1 1 59,-7-1 1,-5 0 1,0-5 1,-1-1-31,1 0 1,-4 1 22,-7-1 109,0 0 1,-2 3-69,-3 2 0,-4 5-212,-8 7 175,0 0 0,1 7-136,-1 5 0,0 2 84,1 3 1,1 0 30,4-1 0,-2 6 7,7 1 0,1-1-4,5-6 1,0 7 98,0-1 0,0 0-97,0-5 0,2-1 220,3 1 1,4-2-114,8-4 0,5 2-316,0-8 0,1 1 88,-7-6 1,6 5 138,1 1 1,1-1-72,-2-5 0,26-29 0,13-8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45.266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195 65 7833,'0'-8'-208,"0"-1"1,0 5 760,0-5 1,0 5-84,0-5 1,0 5 448,0-5-457,0 6-350,0-3 1,-1 6 8,-3 0 0,1 0-151,-6 0 1,1 6-210,-5 3 0,0-2 207,0 2 1,0 1-153,0 7 0,4-2-35,0 2 0,6-3-91,-1-1 1,3 0 163,1 0 0,1-4 57,3 0 0,4-1 189,5 5 0,0 0-107,0 0 1,0-1 206,0-4 1,0 4-48,0-3 0,-2 2-20,-2 2 1,-2 0 9,-3 0 0,-2-4 50,2-1-113,-3 1-166,-6 4 1,-4-1-345,-8-4 1,2-2 186,-2-6 0,1 0-200,-1 0 1,2 0-27,-2 0 469,-3 0 0,-12-29 0,-8-7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45.791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25 117 7861,'7'-5'500,"-1"3"0,-4-4-300,2 6 18,-3 0 1,7 0-215,-4 0 0,-1 0 64,6 0 1,-5-4 110,5 0 0,-5-1-166,5 5 0,-5-1-195,5-3 103,-1 2 128,5-9 0,0 5 311,0-3-175,-6-2 137,5 3-240,-11-5 0,5 5-75,-6-1 0,-1 6 40,-4-1 0,-2 2-142,-6 2 0,0 0 108,0 0 0,0 6-106,0 3 0,-1 2 105,-4 2 0,7 0-13,-6 0 0,9 0-38,-5 0 0,9 5-18,0-1 1,-2 2-123,2-2 0,1-3 23,7 4 0,-1-4-210,6-1 1,-1 0-71,5 0 0,5-1-226,-1-4 0,6 2 269,-1-5 1,2-1 392,2-4 0,64-29 0,-38 11 0,1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46.311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222 299 7833,'0'-8'-14,"0"-1"477,0 0 154,0-4 1,0 0 19,0 0 0,-2 6 175,-2 3-328,3-3-264,-5 5-272,0-4 1,-1 6 36,-6 0 1,0 2-191,0 2 0,0 3 88,0 6 1,0 5-185,0-1 1,-2 6-404,-2-1 1,3 2 266,-4 2 1,4-4 36,1 0 0,6-2 64,2 1 0,4 0 9,1-4 1,0-3 123,0 4 1,1-8 92,4-2 0,2-5 110,6 2 0,4-4 0,1-1 0,3-1 0,-3-4 0,5-2 0,-2-6 0,2 0 0,-1 0 0,3-4 0,-4 0 0,4-2 0,1 1 0,-5 0 0,1-4 0,-6-2 0,1 2 0,-2-4 0,-2-4 0,-5 2 0,1-2 0,-6-2 251,1 2 0,-1-6-29,1 1 1,-2 8 1263,2 1-191,-2 8 252,-2 5-1178,0 8 0,-5 10-185,1 4 1,-2 8 93,2 5 1,2 3 0,-2 0 0,-2 3 0,2 2 0,-6-1-61,1 6 1,2-6-218,-2 1 1,5-3-141,-5-1 0,5 0-193,-5 0 0,6-1 104,-1-4 0,3 3-106,1-7 0,0 0-766,0-4 0,5-6 430,4-2 0,8-4 670,5-1 0,72-29 0,-38 11 0,1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47.64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66 77 7768,'-7'0'-450,"-5"6"549,5 1 0,-5 8-144,4 2 0,-2-2 71,5 2 1,1 2-78,4-2 0,0 5 56,0-5 0,1 0-91,4-4 1,2 0 78,6 0 1,0-4-5,0 0 1,4-7 138,0 3 1,5-4-60,-5-1 0,7 0-28,-3 0 0,-2-1-18,-2-4 0,2-2 8,-2-6 0,1 0 56,-5 0 0,-2-1-46,-2-4 0,1 4 150,-6-3 0,2 1-92,-2-1 1,-2 1-106,2-6 0,-7 6 37,-1-1 1,-6-2 8,1 2 0,-2 1-34,-2 7 1,-5 2-158,1 3 0,-6 2 71,1-2 1,2 7-173,-2 1 1,7 10-23,-3-1 0,-1 5 64,2-1 0,1 2-41,8 3 0,-3 2 94,7-2 1,0-2 73,4 2 1,1-7 113,4 3 0,-1-8-77,9-1 0,-3-5 105,7 5 0,2-7 83,-2 3 0,5-4 151,-5-1 0,2-4-87,-2 0 0,-1-7-70,6 3 1,-6-4-26,1-1 1,3-1 13,2-4 0,-2 3-55,2-7 1,0 5-8,4-5 0,-1 5 3,1-5 1,0 5-15,0-5 0,-5 10 216,-4 0 1,-3 6-54,-1-3 0,-4 6 37,0-1 1,-6 8-112,1 5 1,-3 4 18,-1 4 1,0-1-55,0 6 0,-1-1-10,-3 5 1,1 0-118,-6 0 1,5-1 24,-5-4 1,5 4-169,-5-3 0,2-4 59,-2 0 1,2-4-90,3-1 111,2-6 25,-4 5 11,6-11 19,0-1 0,2-7 319,2-6 0,-1-4 496,6 0 0,-5-2-540,5 1 0,-1 3-68,5-7 1,2 2 16,2-2 1,-1-1-265,6 6 1,-5-2-402,5 2 1,-5 6 234,5-2 1,-7 8-55,3-4 0,-4 6 96,-1-1 0,-1 8 93,-4 5 0,0 4 174,-4 4 1,-3-1-82,4 6 1,-4-2-124,-1 1 1,0 3 34,0-7 0,0 5-110,0-5 0,-4 2-70,0-2 1,-1-3-321,5 4 0,0-8-453,0-2 1047,0 1 0,35-19 0,8-6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48.078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144 221 7792,'4'-8'335,"0"-1"1,2 6 269,-2-1 265,-2 2-519,4 2 1,-6 2-138,0 2 1,0 1 8,0 8 1,-2-3-10,-2 7 1,1 3-126,-6 2 0,1 4 79,-5 4 0,0-2-93,0 2 1,0 2 33,0-2 1,1 0-184,3-4 0,2-1-19,3-4 1,2 2-435,-2-5 110,3-1 1,6-5 179,4-4 1,7-2-31,1-6 1,8-1-163,1-4 1,1-2-297,8-6 1,-6 0 195,1 0 1,-3 0-304,-1 0 832,-5 0 0,-3-17 0,-5-5 0</inkml:trace>
  <inkml:trace contextRef="#ctx0" brushRef="#br0" timeOffset="189">14 429 7609,'-8'0'858,"3"0"-867,5 0 0,1 0 17,3 0 1,5 0-654,8 0 0,4 0 323,5 0 0,5 0 322,4 0 0,14-4 0,9-3 0,5 0 0,-1-1 0</inkml:trace>
  <inkml:trace contextRef="#ctx0" brushRef="#br0" timeOffset="1109">533 247 11239,'-7'13'316,"3"0"1,-2 6-258,2 3 1,-5-2 41,5 2 1,-7 4 16,3 4 0,-4 0-205,-1-4 0,5 0-7,-1 0 1,5-6-66,-5-2 1,6-4 32,-1-1-117,2-6 338,2-1-32,0-6 1,5-6-69,-1-2 0,6-4 23,-1-1 0,2 0-14,2 0 1,0-1-117,0-4 1,5 3-245,-1-7 0,6 6 85,-1-1 1,1 2-87,-2 2 1,2 0 201,-5 0 0,-1 2 269,-4 2-72,0 3-114,0 6 1,-6 2 238,-2 2 0,-4 3-56,-1 6 0,-1 2 11,-4 2 1,4-2-145,-3 2 0,-2-3-186,1-1 1,1 0 18,4 0 1,0 0 129,0 0 1,0 0 29,0 0 0,0-4-65,0 0 0,2-5 229,2 4-178,3-5 1,6 3-28,0-6 0,0 0 37,0 0 0,4-1-19,1-4 0,-1 0 100,-4-4 1,1-3 136,4 4 0,-4-4 73,3-1 1,-1-4-103,2 0 0,-4-1 141,3 5 0,-6 0 8,-3 0 1,-1 0 69,2 0 1,-3 5-100,-6-1-600,0 6 110,0-3-126,0 18 1,-4-3 69,-1 8 0,-3-1 83,3 1 0,1-3-167,4 4 1,-4-4 115,-1-1 0,1 5-64,4-1 261,0 0 1,0-4 235,0 0 1,4-4-59,1-1 1,5-5 123,-2 2 0,4-4-34,1-1 1,-3-1-52,3-4 0,-3 0 13,7-4 1,-1-7-101,2 3 1,-4-3-112,3 3 1,2-1 32,-2-4 0,5 3-144,-5-7 0,5 5-59,-5-5 0,1 2 56,-5-2 1,-2 3-237,-2 6 103,2 0-189,-9 6-76,4 1 154,-12 12 0,0 3 220,-3 8 1,-1-2 61,6 2 1,0-1-13,4 1 1,0-3-12,0 4 1,0-4 295,0-1 0,1 0-124,3 0 1,-1 0 450,6 0 0,-6 0-117,1 0 1,-1-4 394,1-1-419,-2 1-236,4 4 1,-8-4 12,-2-1 0,1-5-109,-6 2-421,1-4 0,-5-1 158,0 0 1,0 0-707,0 0 1,0-4 72,0-1 867,0-5 0,-6-31 0,-1-16 0</inkml:trace>
  <inkml:trace contextRef="#ctx0" brushRef="#br0" timeOffset="1398">1066 40 7792,'-13'5'130,"4"-3"41,0 2 0,2-1 321,-1 1 0,-2-1-254,5 6 1,-3-5-65,3 5 1,1 0-93,4 4 0,0 4-155,0 0 1,4 1-28,1-6 0,5 0 99,-2-3 1,4 1 64,1-6 0,0 0 4,0-4 1,4 0-24,0 0 1,-4-1 61,-4-3 0,0-4 19,4-5 1,-5 0 1,1 1 0,-6-1 117,1 0 0,-2-5-337,-2 1 0,0 0 122,0 4 1,-6 0-724,-3 0 1,-2 4-77,-2 0 1,-2 6 768,-2-1 0,-21 26 0,-9 7 0</inkml:trace>
  <inkml:trace contextRef="#ctx0" brushRef="#br0" timeOffset="2056">2053 118 10534,'-6'18'913,"-1"5"-552,-6 12 1,-6 7 116,-2 14 0,-5 11-103,-5 10 0,2 6-710,-5 3 0,6-3 155,2-10 1,6-8-143,7-9 0,6-9 239,3-8 0,2-12-424,2-10-1604,6-2 817,1-8-710,0-1 2004,-1-6 107,-6-6 0,-6-19 1,-1-9-1</inkml:trace>
  <inkml:trace contextRef="#ctx0" brushRef="#br0" timeOffset="2356">2053 325 7835,'0'-8'0,"0"-1"0,1 5 757,4-5-356,-4 6 0,11-3-129,-4 6 0,4 0 5,1 0 1,4 2 116,1 2 0,0 3-161,0 6 1,-4 0-1,3 0 1,-4 6-142,-4 3 1,1-2 84,-5 2 0,-1-2-266,-4 1 1,-4 3-60,-1-7 1,-9 5-46,1-5 0,-5 0-175,1-4 1,1 0-330,-5 0 1,3-4 47,-3-1 1,3-5-384,-3 2 0,5-4 1032,-2-1 0,16-29 0,3-7 0</inkml:trace>
  <inkml:trace contextRef="#ctx0" brushRef="#br0" timeOffset="3125">2430 533 7924,'-8'0'724,"3"0"-643,-1 0 287,4 0-309,-3 0-253,5 6 0,0-3 91,0 6-6,0-7 0,1 6 142,3-4 0,-1-3-30,6 4 0,-5-4 219,5-1 0,0 0-53,4 0 1,-5-4 119,1 0 0,0-7-143,4 3 0,1-4-63,3-1 0,-2-1-21,2-4 1,-2 3-137,-2-7 1,1 5-27,3-5 0,-7 2-53,3-2 0,-7 3-236,3 6 125,-6 0 14,2 6 1,-6 1-88,-3 6 1,-2 2-64,-3 2 1,-1 3 169,6 6 1,-5-4-104,5 0 163,0-1 483,4 5 592,0 0-695,5-5 1,3-3 116,5-5 0,0 0 19,-1 0 0,-3 0 109,0 0 0,-1 0-221,5 0 0,-4 0-66,0 0 1,-5 5-200,5-1 130,-6 6 1,4-3-268,-3 6 0,-2 0 95,2 0 1,-3 0-177,-1 0 0,0 0 8,0 0 0,0 0-416,0 0 271,0 0 300,0 0 1,2-4 41,2-1 1,-1-5 352,6 2-135,-1-4 0,5-2-118,0-4 1,5 2 64,-1-5 0,0-1 45,-4-4 1,0 0 39,0 0 0,2-4 12,2 0 0,-3-1 127,4 5 0,-4-4-116,-1 0 1,-1-1 68,-4 5 1,3 0 458,-7 0-71,0 6-741,-4-4 1,0 11-26,0 0 1,-1 5-89,-4 8 0,4 2 70,-3 2 1,-2-1-21,2 6 1,-1-2-68,5 1 1,-4 0-152,0-4 0,-1-3-301,5 4 1,2-4 238,2-1 1,-1-4-8,6-1 1,1-5-182,7 2 0,-1-4 586,5-1 0,13-35 0,6-8 0</inkml:trace>
  <inkml:trace contextRef="#ctx0" brushRef="#br0" timeOffset="3432">2949 66 7845,'-13'0'553,"0"0"1,5 1-343,-1 3 1,5-2-81,-5 2 45,6 3-330,-3 1 46,6 5 175,0 0 1,6-2-39,3-2 1,4-3 20,4-6 0,-1 0-36,6 0 0,-5 0 44,5 0 0,-7-2 19,3-2 0,-4 1 187,-1-6-112,0 1 0,-1-5-84,-4 0 1,2 0 21,-5 0 1,-2 0-508,-8 0 1,-2 4-180,-6 0 0,-1 6-1228,-4-1 1824,-2 3 0,-35 29 0,-7 9 0</inkml:trace>
  <inkml:trace contextRef="#ctx0" brushRef="#br0" timeOffset="3957">3274 351 7845,'9'0'-215,"-1"0"-323,-5 0 1308,9 0 1,-9 2-222,5 2 1,-5-1-480,2 6 0,-4-1 0,-1 5 1,0 5-242,0-1 1,0 5-14,0-5 1,-4 2-19,-1-2 1,-3-3 94,3 4 0,0-4-53,0-1 0,4-4 417,-4-1-247,4-5 986,1 3-627,0-6 1,0-6 11,0-2 1,6-5-163,2-5 0,4 3-191,1-7 0,0 5 63,0-5 1,4 5-241,1-5 0,3 6 120,-3-1 0,5 2-43,-2 2 0,-2 2-236,-2 2 165,-2 3 83,-2 12 1,-2 6 11,-2 5 0,-3 2 6,-6-2 0,-5-1-145,1 6 1,-5-2-256,5 1 1,-2-2-23,2-6 0,3 0 141,-4 0 1,4 0-1122,1 0 1444,0-6 0,46-24 0,12-12 0</inkml:trace>
  <inkml:trace contextRef="#ctx0" brushRef="#br0" timeOffset="4391">3833 351 7845,'0'-8'59,"0"-1"1,0 5-60,0-5 945,0 6 0,-5-4-388,1 3 1,-2 2-313,2-2 1,-2 4-122,-3 4 1,-2 3-146,2 6 0,-2 2 109,-2 2 1,0-1-81,0 6 0,1-1-303,3 5 1,-1-4 129,6 0 1,0-2-223,4 1 1,0-2 137,0-6 1,1 0 55,3 0 0,4-1 110,5-4 0,1-2 39,3-6 0,4 0-14,5 0 0,-5-1 10,1-4 0,-5-2 4,5-6 1,-5-1 129,5-4 0,-5 3 749,5-7 0,-5 5-366,5-5 0,-5 5-115,5-5 1,-6 2 14,1-2 0,-7 3 148,-1 6 1,-6 5 14,1-1-331,-3 6 1,-1-1-332,0 8 1,-4 3 148,0 6 0,-5 5-215,5-1 0,-5 6 22,5-1 0,-2-2-127,2 2 0,2-7 90,-2 3 1,2 1-38,2-2 0,0 0-141,0-4 0,6-1-166,3-4 1,-1 2-40,5-5 1,-2-1-214,6-4 0,3-1 807,2-4 0,31-42 0,9-17 0</inkml:trace>
  <inkml:trace contextRef="#ctx0" brushRef="#br0" timeOffset="4691">4105 53 7812,'-13'0'0,"0"0"267,0 0 1,5 0 99,-1 0 58,0 0 1,1 4-38,-1 0 0,6 6 109,-1-1-303,2 3 0,8 1-1,3 0 1,2 0-132,2 0 0,0-6 93,0-3 1,5 2-147,-1-2 0,5 0 32,-5-4 1,2-1 79,-2-3 0,-3-2-11,4-3 0,-8-2-4,-1 2 0,-2-2-34,1-2 1,-2-2 3,-6-2 1,0 2-176,0-2 1,-1 3-308,-4 1 1,-3 5-968,-10 4 1,0 3 150,-4 1 1222,-3 0 0,-18 57 0,-12 16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6:54.453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299 143 11765,'-1'15'463,"-4"2"1,-2 11-116,-6 11 0,-7 8 174,-6 14 0,-2 5-232,-6 12 0,1 4-340,-2 1 0,3-5 238,6-5 0,7-17-88,6-4 1,6-20 500,7-10-260,0-6-2175,6-9 0,-5-3 357,4-8 0,1-3 208,-2-6 1,0 0 690,-4 0 1,0-2 683,0-2 1,0-44-1,0-15 1</inkml:trace>
  <inkml:trace contextRef="#ctx0" brushRef="#br0" timeOffset="256">286 117 7936,'9'0'82,"-1"0"0,-3 0 729,3 0 0,1 0-324,4 0 0,4 2-66,1 2 1,5 5-118,-2 8 1,0-1-76,0 6 1,-5-5-109,1 5 0,-4-5 72,-4 5 0,-3-5-192,-6 5 0,-3-2-157,-6 1 0,-1-2-265,-11-6 1,-1-1-21,-4-4 0,0 3-411,0-7 0,1 0 17,4-4 1,-4 0-76,4 0 910,2 0 0,-11-23 0,2-6 0</inkml:trace>
  <inkml:trace contextRef="#ctx0" brushRef="#br0" timeOffset="599">871 26 7957,'0'-7'906,"0"0"1288,0 3-1253,0 2-664,0-3 1,0 6 71,0 3 0,-2 4-75,-2 4 0,1 7-40,-6 3 0,1 2-99,-5 2 0,0 0-142,0 0 0,0 5-30,0-1 0,1 0-315,3-4 1,-1 0-61,6 0 1,-5-4-55,5 0-282,0-7 1,5 3 48,3-10 1,4-2-87,5-6 1,4 0 205,0 0 0,6-1 137,-1-4 1,-2 0 441,2-4 0,11-20 0,7 0 0</inkml:trace>
  <inkml:trace contextRef="#ctx0" brushRef="#br0" timeOffset="1042">1078 195 7290,'0'-7'1807,"2"1"-1042,2 6-306,-2 0-126,3 0-104,1 0 1,-3 0-655,6 0 1,-5 5 208,5-1 1,-5 2 54,5-2 0,-1-2-7,5 2 65,0-3 0,5-1 80,-1 0 0,2 0 5,-2 0 1,-3 0 15,4 0 1,-2-1-2,1-3 1,-3-2 2,4-3 0,-5-2 181,-5 2 1,2-3 260,-5-1 1,-1 0-161,-4 0 0,0 0 240,0 0-411,0 0 0,-6 5 2,-2-1 0,-8 6 55,-1-1 1,-7 4-194,3 4 0,-4 3-503,-1 6 1,0 2 309,0 2 1,5-1 56,-1 6 0,2-1 133,-2 5 0,3 0 126,6 0 0,6-4-76,3 0 0,2-2-10,2 1 0,6-2 31,3-6 1,2 0 25,2 0 1,5-6-237,-1-2 1,6-4-237,-1-1 1,2 0-435,2 0 1,-1 0 264,-4 0 572,4 0 0,1-17 0,7-5 0</inkml:trace>
  <inkml:trace contextRef="#ctx0" brushRef="#br0" timeOffset="1239">1650 377 13564,'-26'0'0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7:44.4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68 204 7196,'10'0'693,"-3"0"-333,-7 0 907,0 0-1133,0 7 0,0-3 83,0 7 1,-2 1 21,-3 5 0,3 1 58,-4 5 0,-1-2-6,1 7 1,-2 0-127,3 6 1,3 0-33,-4 0 1,4 0-620,2 0 1,0 0 260,0 0 0,0-2 194,0-4 1,2-4-227,4-7 0,3 0-285,8 0 1,0-7-4,0-5 1,6-3-990,-1-2 1534,9 0 0,33-30 0,17-8 0</inkml:trace>
  <inkml:trace contextRef="#ctx0" brushRef="#br0" timeOffset="307">119 204 8247,'-9'-2'600,"3"-4"-77,4 4 1,-5-5-96,5-1 15,-6 6-589,1-5 198,5 7 0,-4 0-51,12 0 0,-2 0 135,7 0 1,2 0-136,10 0 0,3 0-20,8 0 1,2 0-86,3 0 1,-1 0-238,7 0 341,1 0 0,20 0 0,3 0 0</inkml:trace>
  <inkml:trace contextRef="#ctx0" brushRef="#br0" timeOffset="515">1 475 7106,'9'0'1717,"6"0"-2011,-4 0 1,4 0 163,2 0 130,8 0 0,21-3 0,10-2 0,8 1 0,0-1 0</inkml:trace>
  <inkml:trace contextRef="#ctx0" brushRef="#br0" timeOffset="1041">696 407 8129,'9'0'741,"-1"0"-116,-1 0-376,-5 0 1,11-2 22,-7-3 0,5 1-23,-5-7 1,5 5-1,-5-5 1,7 5-143,-1-5 0,1-1-227,-2-5 1,4 0 126,-4 0 0,-1 0-142,1 1 0,-1-1 42,1 0 1,-4 0 84,-7 0 1,0 0 25,0 0-204,0 7-176,0 3 461,-7 7 0,-3 7 190,-7 5 0,6 10 399,0 7 0,5 8-277,-5 3 1,1 9 146,-1 2 0,2 1-118,3 11 1,-1 4-50,-5 7 0,-3 5-241,4-5 0,1 7 306,-1-2 1,0 0-323,-6-6 1,0-7-237,0-15 1,6-9 70,-1-8 0,7-8-453,-7-9-1278,9-8 1209,-12-1 0,7-10-506,-3-4 0,-4 3 116,3-9-139,5 1 1,-6-8 81,7-3 1000,8-5 0,20-13 0,10-6 0,5-4 0,0 0 0</inkml:trace>
  <inkml:trace contextRef="#ctx0" brushRef="#br0" timeOffset="1484">984 458 8107,'10'0'1679,"-3"0"-1432,-7 0 0,2 0-14,4 0 24,-4 0-205,13-7 110,-6 5 0,8-13-32,0 3 1,0 3-169,0-2 0,6-6 28,-1-6 1,1-2-54,-6 3 1,0 1 109,0-7 1,0 7-151,0-2 1,-8-1 24,-3 1 0,-4 6 35,-2 6 145,0 0 114,0 1 1,-6 5-106,0 10 0,-7 10 13,2 8 1,-4 9 361,-2 2 0,0 2-148,0 9 0,2 6 335,3 5 0,-3 3-163,4-3 0,-4-1-9,-2 7 1,6-1-299,-1 1 0,7 2-194,-7-8 1,9-1-167,-3-10 1,4-3 189,2-8 1,0-8-2008,0-3 1426,0-12 0,-2 2-2550,-3-7 687,3-1 506,-13-12 1905,5 5 0,-14-43 0,-3-2 0</inkml:trace>
  <inkml:trace contextRef="#ctx0" brushRef="#br0" timeOffset="1716">713 662 8386,'2'-10'661,"3"4"1,-1 5-373,7 1 1,1 0-197,5 0 0,7 0-202,4 0 1,6-6-485,6 0 1,3 1 348,8 5 1,6-2-676,-1-4 1,6 2 918,-5-7 0,37-15 0,-45 8 0,0 0 0</inkml:trace>
  <inkml:trace contextRef="#ctx0" brushRef="#br0" timeOffset="1932">1459 458 8098,'0'-9'3238,"0"-1"-1787,0 5-577,0 3-386,0-6 1,0 10-121,0 4 1,0 3-153,0 8 1,0 0-51,0 0 1,0 6-121,0-1 1,-6 3-33,1-3 1,-1-1-247,6 7 0,0-7-736,0 2 1,0-5 471,0-1 1,2-1-746,4-5 0,-3 2 170,9-7 0,-1-1-770,6-5 1841,0 0 0,45-37 0,12-10 0</inkml:trace>
  <inkml:trace contextRef="#ctx0" brushRef="#br0" timeOffset="2251">1578 153 8098,'-11'-6'658,"-1"0"1,7 1 216,-7 5-379,8 0-316,-3 0-129,-1 7 1,7 3-232,-5 7 1,4 0 117,2 0 1,2-6-80,4 0 0,-3-1 49,9 1 1,-7 2 28,7-7 0,-7-1 12,7-5 1,-7 0-33,6 0 0,-5-1 116,5-5 1,-1 2 233,1-7 0,-1 0 142,-5-6 0,-3 0-117,4 0 1,-4 0-501,-2 0 1,0 5-19,0 1-647,0 0 468,-8-6 405,-1 7 0,-31 71 0,-5 24 0</inkml:trace>
  <inkml:trace contextRef="#ctx0" brushRef="#br0" timeOffset="2848">1917 441 8080,'0'-9'1360,"0"-6"-595,0 13-184,0-6-455,0 8 1,-2 0 78,-4 0 1,5 2-183,-5 4 0,-3 3 22,-3 8 0,3 2-27,-2 4 1,5-3-73,-5 9 0,5-9-180,-5 3 1,7 1 22,-2-1 0,4 0-154,2-6 1,0 0 71,0-1 1,8-4 66,3-1 1,4-7 240,2 2 1,0-5-72,0-1 1,8-1 13,3-5 0,2-4-40,-2-7 0,2-1 33,-7-5 0,5 2 416,-5-7 0,0 5-150,-7-5 1,0 7 639,-5-1-344,4 3 263,-13 2-342,5 8-371,-7 1 1,0 16 160,0 3 1,0 4 25,0 2 1,-2 6-248,-3-1 1,3 6 62,-4-5 1,4 0-352,2-6 0,2 0 73,4 0 1,-2-1-526,7 1 0,0-7 362,6-4 0,0 1 141,0-1 0,0-1 234,0-5 0,38-60 0,9-15 0</inkml:trace>
  <inkml:trace contextRef="#ctx0" brushRef="#br0" timeOffset="3150">2222 136 8256,'-9'0'428,"1"0"-244,8 7 0,0-3 299,0 7-1,0-7 0,0 11-241,8-13 1,1 6-293,8-8 1,-5 0-1448,-1 0 1341,0 0 1,6-8 161,0-3 1,-7 1 123,-5-1 1,-3 0-29,-2-6 0,0 0 569,0 0 0,0 0-190,0 0 0,0 6-631,0-1 0,-7 3-342,-5-2 1,3 3-1079,-2 8 1571,-1 0 0,-27 53 0,-7 13 0</inkml:trace>
  <inkml:trace contextRef="#ctx0" brushRef="#br0" timeOffset="3831">2528 526 7895,'9'0'-204,"-1"0"0,-7 0 677,5 0-224,-4 0 79,6 0-65,-8 0-182,7 0 1,-3 0 22,7 0 0,-5-6-4,5 1 1,-5-1-23,5 6 1,-5-6-154,5 1 0,-5-3 155,5 2 0,-5-1 51,5-4-30,-7-4 0,5 5-34,-3-7 0,-4 6-43,3 0 0,-3 5 114,-2-5-141,-7 7 0,-3-4 24,-7 8 0,0 0-141,0 0 1,0 8 82,0 3 0,0 10-18,1 1 1,0 7 8,5-7 0,-2 7-7,7-7 0,1 6-104,5-5 0,0 5 114,0-5 1,2 0-191,3-6 1,10-2 48,8-4 0,1 2 98,-1-7 1,-2-1 85,7-5 0,38-37 0,15-10 0</inkml:trace>
  <inkml:trace contextRef="#ctx0" brushRef="#br0" timeOffset="4541">3019 424 8073,'0'-9'1760,"0"1"-1093,0 8-442,0-7-137,0 5 1,0-4 119,0 12 1,0-2-224,0 7 0,0 0-47,0 6 0,0 0-72,0 0 0,0 6 60,0-1 1,0 7-103,0-7 0,0 1 2,0-6 1,0 5 76,0 1 0,0-6-306,0-6 123,0 0 92,0-1 475,0-3 273,0-7 0,6-1-310,0-5 0,5-4-88,-5-6 1,7-3-45,-2-4 0,-1 4 0,1-3 0,6-3-236,6 3 1,-1-3 37,-5 2 1,0 5-84,0-5 1,0 10 34,0 1 0,0 9 3,0-3 74,0 4 39,0 2 0,-8 8 11,-3 3 0,-4 4-14,-2 2 1,0 6 42,0-1 0,0 1-30,0-6 1,0 5-194,0 1 1,0 0-88,0-6 84,0 0 0,0 0 109,0-1 0,5-4 0,1-1 1,7-7-48,-1 2 1,3-5-28,2-1 1,1 0-109,5 0 0,-4-5 80,4-1 1,1-7 3,-1 2 1,-1-4 49,-5-2 1,0 0 79,0 0 1,6-2-97,-1-4 0,1 2-11,-6-7 1,-2 6 404,-4-7 1,4 1-119,-3-6 1,1 0 559,-2 0 1,-3 6 13,-8 0-134,0 7-205,0-3 259,0 14 102,-8 3 1,1 14 354,-5 4 1,-1 10-497,8 2 0,-3 1 2,2-1 0,4 1-392,-3 5 1,-3 1 55,3-8 0,-1 7-336,6-7 0,0 7 48,0-7 1,0 6 152,0-5 0,0 2-1065,0-3-381,0-3 1,7 5 685,5-7 1,3-7-73,2-4 1,2-5-475,3-1 1,-1 0 562,7 0 0,-1-1 634,1-5 0,49-41 0,-35 15 0,-1 0 0</inkml:trace>
  <inkml:trace contextRef="#ctx0" brushRef="#br0" timeOffset="4731">3749 407 8050,'-10'-7'0,"-3"3"1532,8-7-465,-9 7 487,12-4-594,-5 1-1027,7 5 1,2-6-128,3 8 1,5 0-80,7 0 0,2 2 273,3 4 0,72-4 0,-34 1 0,-1 1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7:51.1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34 8050,'7'-9'850,"-5"1"-817,6 8 273,-1 0-208,-5-7 1,13 5 68,-3-4 1,-3 4-238,2 2 1,6 0-94,6 0 1,1 0-152,-1 0 0,-4 0-4,4 0 0,1 0-163,-1 0 0,-1 0-158,-5 0 76,0 0 563,0 0 0,-45 8 0,-12 1 0</inkml:trace>
  <inkml:trace contextRef="#ctx0" brushRef="#br0" timeOffset="250">1 221 10509,'11'0'299,"1"0"1,-7 0-139,6 0 1,1 0-121,5 0 1,0 0-240,0 0 0,5 0 143,1 0 0,7 0-1045,-2 0 1,-1 0 1099,1 0 0,15-8 0,10-1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7:52.6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170 219 7962,'0'-10'553,"0"-5"1217,0 13-642,0-5-740,0 7 0,0 2-18,0 3 1,0 10-93,0 8 1,-8 9-47,-3 2 0,-4 2-79,-2 9 0,6-5-119,-1 5 0,1-2-49,-6 2 0,0 2-270,0-7 1,6-6-1127,0-6 679,7-7-981,-4 3 241,8-14 650,0-3 0,0-9 80,0-3 742,0 3 0,0-36 0,0 1 0</inkml:trace>
  <inkml:trace contextRef="#ctx0" brushRef="#br0" timeOffset="308">68 202 8361,'8'-10'2368,"1"1"-2088,8 3 0,8 4-167,3-3 0,-2 3 39,3 2 1,-1 0-43,6 0 0,-6 7-12,0 5 0,-9 3-187,-2 2 1,-2 1 91,-9 5 0,-1-4 36,-5 4 0,-1 1-660,-5-1 0,-5 1 322,-12-1 1,2-4-417,-7 3 0,0-3 296,-6-2 1,2-6-212,3 1 0,-3-3 630,4 2 0,-19-3 0,-6-8 0</inkml:trace>
  <inkml:trace contextRef="#ctx0" brushRef="#br0" timeOffset="1250">373 727 7320,'0'10'48,"0"5"0,6-11 285,0 7-142,-1-7-95,3 3 1,-4-7 109,7 0-102,0 0 0,6 0-12,0 0 1,0-2 4,0-3 1,0-5-119,0-7 0,2 0 106,4 0 1,-5-5-118,5-1 0,-4-5 24,-2 5 1,0-7-129,0 2 0,0-2 63,0 2 1,-6 3-69,0 8 0,-7 0 76,2 0-2,-4 0-167,-2 8 1,0 3 112,0 12 1,-6-2 56,0 7 0,-5 0 36,5 6 0,-5 0 8,5 0 0,1-6 7,5 1 0,0-7 200,0 7 138,0-9 0,2 11-135,3-9 0,-1 1 520,7-6-432,1 0 0,5 0-26,0 0 1,-6 0 343,0 0-94,0 0-302,6 0 0,-5 2-29,-1 3 0,-7-1 83,1 8-248,-3-1 1,-2 6-206,0 0 1,0 0 136,0 0 0,0 0-127,0 0 0,0 0-64,0-1 1,0-4-197,0-1 1,2-5 211,4 5 0,3-7-19,8 1 1,0-3-316,0-2 0,2 0 7,4 0 1,-4-2 221,3-3 1,-1 1 341,1-7 0,-3-1 0,4-5 0,-4 1 0,-2-1 0,0-2 0,0-4 0,0 4 235,0-3 0,-6 5 403,0 5 1,-7-3 439,2 4 614,-5-4-1044,-1 6 1,-1 1 245,-5 8-656,4 0 0,-11 2-89,7 4 1,-5-3-133,5 9 0,1-1 71,5 6 1,-6 0-174,0 0 1,1 0-219,5 0 1,0 0 169,0 0 1,0 0-115,0 0 0,5-6-79,1 0 265,7 0 1,-3 5-5,7-5 0,-1-4 18,1-7 1,0 0-62,0 0 0,6-2 17,0-3 1,-1 1 1,-5-7 0,6-2-15,-1-10 1,1 4 46,-6-4 1,0-1-74,0 1 0,-8-7-85,-3 2 0,-4 2 126,-2-3 0,-8 7 14,-3-7 1,-6 9-42,-6-3 0,3 12 3,-9 5 0,1 4-114,-6 2 1,6 0-225,0 0 1,7 8 54,-2 3 1,5 10 83,1 1 0,5 3 65,1-2 1,7-5 246,-1 5 0,48 11 0,13 2 0</inkml:trace>
  <inkml:trace contextRef="#ctx0" brushRef="#br0" timeOffset="1858">1747 219 8019,'0'-10'-181,"8"-5"1022,-6 13 1258,5-5-1729,-7 7 1,0 2-279,0 3 0,0 7 29,0 10 0,-5 5-177,-1 6 0,-5-4-28,5-1 0,-5 0 78,5 6 0,-5 0-373,5 0 1,-5-8 46,5-3 1,0 2-41,6-3 0,-5-5 5,-1-6 228,0-7 262,6 4 0,8-10-138,3-4 0,1-3 74,5-8 1,-4-2-23,9-4 1,-1 5 62,2-5 0,-4 6-49,3 6 1,3-3-42,-3 9 0,3-1 73,-3 6 1,-8 0-11,3 0 1,-6 8-20,0 3 1,2 6 104,-7 6 1,0-3-6,-6 9 1,-8-7-37,-3 6 1,-4-1-74,-2 1 1,-2-3 13,-4-8 1,3-1-17,-9 1 1,7-1-15,-7-5 1,9-2-112,-3-3 1,-1-4-212,1 3 0,-5-3 124,5-2 1,1-5-157,5-1 0,0-7 113,0 2 0,7 1-1337,5-1 1549,-5-1 0,31-42 0,0-10 0</inkml:trace>
  <inkml:trace contextRef="#ctx0" brushRef="#br0" timeOffset="2691">2443 473 8005,'0'-17'-367,"0"0"771,0 0-193,0 0 0,0 6 233,0 0-213,0 7-14,0-11-96,0 13 1,-8-6-8,-3 8 1,-4 8-142,-2 3 1,0 4 39,0 2 0,0 8-177,0 3 0,0-2 51,0 3 0,0-1 119,0 6 1,2-2-32,4-4 0,3-3-20,8-8 1,0 0-854,0-1 582,0 1 0,8-7-65,3-4 0,4-5 45,2-1 1,2-5 168,4-1 0,-5-13 167,5 2 0,-4-3 0,-2 3 0,5-2 93,1-4 1,-2 4 132,-10-3 1,4 3 10,-4 2 1,-1-4 83,1 4 0,-7-4 342,2 10-214,-5 4-199,-1-1-108,0 8 1,0 8 11,0 3 0,0 6-3,0 6 0,0-5-22,0 5 1,0-2-115,0 1 1,0-3-186,0 4 0,0-4-160,0-2 0,6 0 140,0-1 0,7-4-147,-2-1 0,4-7-150,2 2 0,0-5-14,0-1 0,0 0 501,0 0 0,30-37 0,8-10 0</inkml:trace>
  <inkml:trace contextRef="#ctx0" brushRef="#br0" timeOffset="3200">2935 185 7450,'0'-10'3205,"0"3"-2732,0 7-235,-8 0-41,6 0 1,-7 9-199,3 8 1,2 2 5,-7 9 0,5 1-62,-5 4 0,2 7 22,-3 0 0,-3 1-228,4-1 0,1-6 141,-1-1 1,7 0 80,-1-11 1,1 1-720,-2-6 484,4-8 0,-3-1 166,10-8 0,-1-2-6,7-4 0,1-3 0,5-8 0,0-6 209,0 1 1,5-1 315,1 6 0,5 0-605,-5 0 0,5 2 15,-5 4 0,-1-3 29,-5 9 58,8-1 0,-6 8-30,3 4 1,-5 3 145,-6 8 1,-3 6 222,-8-1 0,0 7-80,0-7 1,-2 6 79,-4-5 1,-3 2-235,-8-3 0,0-3 47,0 4 0,0-10 3,0-2 1,-5-5-84,-1 5 0,-5-7-175,5 1 0,1-3 167,5-2 0,-6 0-11,0 0 0,3-2-116,8-3 0,-3-3-182,4-3 1,3-4-26,3 4 238,3-4 126,2-2 0,45-15 0,12-4 0</inkml:trace>
  <inkml:trace contextRef="#ctx0" brushRef="#br0" timeOffset="3508">3443 456 7991,'0'-9'1465,"0"-6"-554,0 13 54,0-6-699,0 8 0,0 2-50,0 4 1,-2 3-119,-3 8 0,1 0 91,-7 0 0,7 6-243,-2-1 0,3 3-1,-3-3 1,4-3-23,-4 4 1,4-4-294,2-2 44,0 0 1,0 0-192,0-1 1,2-6 223,4-4 0,-2 1-729,7-1 0,0-1 425,6-5 0,2 0 597,4 0 0,56-60 0,-29 22 0,0 1 0</inkml:trace>
  <inkml:trace contextRef="#ctx0" brushRef="#br0" timeOffset="3803">3443 100 7987,'-5'11'0,"-1"1"0,-5-7 0,5 6 0,-5-5 0,5 5 0,-5-5 394,5 5 766,0 1-1182,6 5 1,2-6-184,4 0 112,3-7 1,8 4 166,0-8 1,0-2-56,0-4 1,0 2-93,0-7 1,-5 0 20,-1-6 0,-2 5 68,3 1 1,1 0 1,-8-6 1,1 0-48,-6 0 1,0 0-305,0 0-403,0 0 0,-2 2 41,-3 4 695,-5 3 0,-45 61 0,-9 13 0</inkml:trace>
  <inkml:trace contextRef="#ctx0" brushRef="#br0" timeOffset="4270">3833 236 8025,'0'-10'2803,"0"3"-2326,0-1 298,0 6-487,0 10 1,-1 3-160,-5 12 0,4 3 73,-4 2 1,-1-1 35,1 1 1,0 0-428,6 6 0,-5 0-655,-1 0 0,1-6 222,5 1 0,0-3 266,0 2 1,1-3-10,5-8 1,-2-6 121,7 0 0,0-7 162,6 2 0,0-4-119,0-2 1,0-2 7,0-4 1,6 2 146,-1-7 1,1-2 171,-6-10 1,0 4 373,0-3-14,0 3 0,-2 2 120,-4 0 0,-3 6 103,-8-1-287,0 9-67,0-5-317,0 8 1,0 8 67,0 3 1,0 4-184,0 2 1,0 0-2,0 0 1,0 0-197,0 0 1,0 0-150,0 0 0,0 0 182,0 0 0,2-6-141,3 0 1,-1-7-238,7 2 1,1 1-1093,5-1 1710,0-1 0,37-42 0,10-10 0</inkml:trace>
  <inkml:trace contextRef="#ctx0" brushRef="#br0" timeOffset="4561">4088 83 8025,'-17'0'0,"6"0"277,-1 0 0,7 0 1179,-7 0-653,9 0-326,-13 0-288,15 7 0,-7 3-100,8 7 0,0-6-48,0 0 0,6-5 67,-1 5 0,9-7-265,-3 2 0,-2-4 12,3-2 0,-1 0-85,6 0 1,-6 0 123,0 0 225,1-8 1,3-1-141,-4-8 1,-3 0 12,-8 0 1,5 6-349,1-1 254,0 1 1,-8-4-674,-4 4 0,2 3 775,-7 8 0,-38 45 0,-15 12 0</inkml:trace>
  <inkml:trace contextRef="#ctx0" brushRef="#br0" timeOffset="4946">4478 422 8008,'0'-17'0,"0"6"0,0 0 0,0 5 0,0-5 741,0 7 196,0-11 1,-2 13-541,-4-4 1,3 4-161,-9 2 0,7 8-340,-7 3 0,7 4-19,-7 2 1,7 0-52,-7 0 0,9 0 81,-3 0 1,4 0-51,2 0 1,0-6 149,0 1 0,0-1 236,0 6 0,8-2-10,3-4 1,4 4-90,2-3 0,0-3 156,0 2 1,-6-1-65,1 1 0,-3 4-365,2-4 24,4 5 1,-13 1-140,4-1 0,-4-4 116,-2-1 0,-6-5-93,0 5 1,-12-7-259,1 1 1,-4-3 141,4-2 0,-6 0-300,1 0 0,-3 0-1,3 0 0,3 0 637,-4 0 0,-11-22 0,-2-7 0</inkml:trace>
  <inkml:trace contextRef="#ctx0" brushRef="#br0" timeOffset="5461">4936 253 7975,'0'-10'2852,"0"3"-2264,0-1-174,0 6 1,0-3-181,0 10 0,-6 5-1,1 7 1,-3 5-192,2 1 1,-1 7 75,-5-2 1,-3 10 91,4 1 1,-2 1-202,2-6 0,1 0-286,5 0 0,3 0-5,-4 0 1,4-8-122,2-3 0,2-5 102,4-1 1,-3-7-112,9-4 1,-1 1 294,6-1 0,0-1 9,0-5 0,6-7 228,-1-4 0,3-1-37,-3-5 0,-3 4 76,4-10 0,1 5 57,-1 1 1,-1 0 76,-5 0 0,-5 0-95,-1 0 0,-5 2 420,5 3-246,-7-3-33,3 13 399,-7-5-559,0 14 0,0 3-381,0 7 0,0 0-149,0 0 1,0 0-415,0 0 1,0 0 116,0 0 332,0 0 1,2-2-93,4-4 1,3 2 79,8-7 1,0-1-594,0-5 1,2 0 20,4 0 900,-5-7 0,22-33 0,-4-14 0</inkml:trace>
  <inkml:trace contextRef="#ctx0" brushRef="#br0" timeOffset="5762">5156 66 7955,'-17'0'2152,"0"0"-1667,0 0 0,8 0-542,-6 8 132,13 1 1,-4 6-263,12-4 0,-2-3 173,7-8 50,0 7 1,6-5-334,0 4 107,0-4 0,0-4-1,0-4 0,-5 3 139,-1-9 119,-7 1 0,3-6 179,-7 0 1,0 6 343,0-1-35,0 1-349,0-6 0,-7 8-206,-5 3 0,-33 42 0,-10 11 0</inkml:trace>
  <inkml:trace contextRef="#ctx0" brushRef="#br0" timeOffset="5984">4732 456 8162,'23'0'-1545,"0"0"1545,7 0 0,45-9 0,19-5 0,-23 5 0,0 0 0,0-1 0</inkml:trace>
  <inkml:trace contextRef="#ctx0" brushRef="#br0" timeOffset="6261">5580 405 7977,'0'-11'1125,"0"0"1,2 7 197,4-2-571,-4-3 294,5 7-162,-7-6 1,-2 8-732,-3 0 0,-5 2 30,-7 4 0,6 5-280,0 12 1,-1-2 131,-5 7 1,1-6 197,-1 7 1,7-7-133,4 7 1,5-9-356,1 3 0,0 1-374,0-1 1,1 0-262,5-6 1,5-2 543,12-4 0,-2 2 218,7-7 0,0-1-235,6-5 0,0 0 362,0 0 0,8-30 0,1-7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7:59.9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170 204 10692,'0'13'379,"0"4"1,-6-2-140,1 13 1,-8 0-1,1 6 1,-3 8-491,-2 3 1,0-2-725,0 3 1,2-3 481,4 2 1,-2-5-144,7-12 0,0-4 151,6-7 1,-2 0 483,-3 0 0,-5 0 0</inkml:trace>
  <inkml:trace contextRef="#ctx0" brushRef="#br0" timeOffset="324">102 254 7997,'8'-17'1543,"1"1"-1262,8-1 0,6 1 9,-1 5 0,1 4 0,-6 7 1,5 0-119,1 0 1,5 0 63,-5 0 0,0 7-206,-6 4 0,-2 10-29,-4 2 1,-4 5-89,-7-5 0,0 5 9,0-5 0,-7 5-142,-4-6 1,-6 3-56,-6-2 1,2-5-262,-7 5 1,0-10-4,-6-1 1,6-3 167,-1 2 1,1 2-938,-6-7 1308,8 0 0,1-21 0,8-4 0</inkml:trace>
  <inkml:trace contextRef="#ctx0" brushRef="#br0" timeOffset="725">560 475 7985,'-6'-11'0,"1"-1"371,-1 9 0,6-7 1503,0 4-1268,0 5-372,-7-7 1,5 16-316,-4 3 1,-1 0-79,1 6 0,0-4-93,6 10 0,0 1 58,0-1 1,0 0-195,0-6 0,2 3 183,4-3 1,-2 8-25,7-14 1,0 6 182,6-11 1,0 1-69,0-1 1,0-4 159,0 3 0,2-5-3,3-5 0,-3-5 105,4-7 1,-4 0-42,-2 1 1,-6-7 130,0 0 0,-7-5-122,2 5 0,-4-7-11,-2 2 1,-2 4-149,-4 1 1,-9 4 110,-8 2 1,-5 2-580,5 4 1,-7 3-77,2 8 1,2 2 586,-3 4 0,1 56 0,-6 21 0</inkml:trace>
  <inkml:trace contextRef="#ctx0" brushRef="#br0" timeOffset="1448">1086 254 7983,'0'-9'2514,"0"-6"-2175,0 13 1,-2-5 656,-4 7-784,4 0 0,-11 9-166,8 8 0,-9 2 85,3 9 0,2 0-95,-3 6 1,3 0-390,-2 0 0,-3 0 174,9 0 0,-7 0 17,7 0 1,-1-6-127,6 0 1,2-7-367,4 2 0,-3-10 460,9-2 0,-1-7 124,6 2 1,6-5-28,-1-1 1,7-1 114,-7-5 1,6-4 174,-5-7 1,5-1-36,-5-5 0,0 4 208,-6-3 0,-1-3-31,1 2 1,-5 1 83,-1 5 0,-7 0 278,1 0-273,5 0 0,-8 6-312,3-1 52,-3 9 0,-4-3-472,-3 12 0,3 3 213,-4 8 0,4 6-379,2-1 0,0 1 81,0-6 1,0 5-95,0 1 0,0 0 141,0-6 1,0 0-350,0 0 306,0-1 224,8 1 0,1-1 241,8-5 0,0-4-80,0-7 1,-4-2 187,4-3 0,-3-5-49,8-7 0,-3 0 197,-2 1 0,6-7-78,-1 0 0,1-1 36,-6 1 0,-2 4 593,-4-3 495,4 3-468,-5 2 116,-1 8-1049,-1 1 0,-10 12 6,-4 7 0,2 2 49,-7 16 1,0-1 96,-6 6 1,0 5-222,0 1 1,-6 13 330,1-3 1,-3 18 248,2 0 1,5 4-354,-5-4 1,-1-6 71,1 0 0,-2-2-480,3 2 1,3-11 192,-4-11 0,4-12 176,3-5 0,-7-12-343,0-5 1,6-4-598,6-2 0,0-8 366,-6-3 1,0-4-30,0-2 1,2 0-352,3 0 1,-3-6 329,4 1 1,4-1 58,1 6 469,-4 0 0,31-15 0,0-4 0</inkml:trace>
  <inkml:trace contextRef="#ctx0" brushRef="#br0" timeOffset="2274">1934 424 7998,'9'-7'0,"1"3"127,-5-8 63,-3 9 0,11-7 266,-7 5-214,7 3 0,-5-4-80,3 12 0,2-3-4,-7 9 1,0 1-127,-6 10 1,0-5 87,0 5 0,0 3 38,0 3 0,-2-3-194,-4 2 1,2-5-272,-7 5 1,5-7 61,-5 2 65,7-5 511,-11-1 463,13-7-274,-5-3 0,7-9-189,0-3 1,0-7-128,0-10 1,7 1-37,5-7 1,3 5-86,2-5 1,5 2-90,1-3 0,1-1-362,-1 8 0,2-1-73,3 6 1,4 0 203,-4 0 0,-3 8 19,-3 3 1,-3 4 103,-2 2 0,0 8 259,0 3 1,-8 10 12,-3 1 1,-4 8 28,-2-1 1,0 1-70,0-2 0,0 2-1,0-7 1,-2 0-167,-4-7 0,4 7-208,-3 0 1,-3-6-694,3-6 1,-1-5-74,6 5-570,-8-7 1593,7 3 0,8-29 0,12-7 0</inkml:trace>
  <inkml:trace contextRef="#ctx0" brushRef="#br0" timeOffset="3456">2697 458 8623,'-9'8'2465,"1"-5"-2229,8 9 0,-5-7-212,-1 7 1,0-1 77,6 6 0,-2 0 121,-3 0 0,3 5-141,-4 1 0,4 0-86,2-6-346,8-1 0,1 0-582,8-5 0,-6 2 494,1-7 0,-1-1 24,6-5 1,0 0-52,0 0 1,6-2-73,-1-3 1,1-3 1471,-6-3 1,-2-6-862,-4 0 0,2 0-223,-7-5 1,5-3 441,-5 2 0,0-1 55,-6 1 1,0 3-138,0-9 1,-8 9 123,-3-3 0,-4 6 649,-2 6 0,0-3-396,0 9 1,-6-1-835,1 6 1,-1 2-122,6 4 1,0 5-217,0 12 0,0-3 187,0 9 1,8-1-122,3 6 0,4-6 225,2 0 1,0-1 84,0 1 1,2-4 112,4-7 0,3-1 206,8-5-35,0 4 1,6-13-93,-1 3 0,1-3 260,-6-2 1,5-7-27,1-5 0,2-3 68,-3-2 0,-3 0-57,4 1 1,1-7-59,-1 0 1,-1-1-3,-5 1 1,6 4-8,0-3 1,-1 3-92,-5 2 1,0 2 156,0 4-104,-7-5-47,5 15 1,-8 1-12,4 11 1,-3 4-48,-8 2 0,0 2-13,0 3 0,0-1-2,0 7 0,-2-7-108,-4 2 1,5 1 21,-5-1 0,2-1 104,-2-5-104,5 0 1,-7 0 142,8 0 0,-2-7 331,-3-5-222,3-3 0,-6-4 185,8-3 0,2-3-138,4-3 0,-4-4-41,3 3 1,5-4 2,1-7 1,-2 4 34,3-4 0,5-1 27,5 1 0,3-5-324,-3 5 0,-1 1-507,7 5 1,-7 2 351,2 4 1,1-3-146,-1 9-561,-1-1 1,-7 8 346,-3 4 1,-5 5 163,-7 11 0,0-3 83,0 4 1,0 1 569,0-1 1,0 5 7,0-5 0,0 0 88,0-7 1,-5 1-32,-1 0-277,0 0-39,6 0 16,0-7 1,0-3 1,2-9 164,4-3 1,-2 1 269,7-7 1,-2-1-172,3-5 0,5-1 87,0-5 1,1 2-187,11-7 0,-7 2-359,7-3 0,-3 3 37,2 3 1,2 4 113,-7-3 0,0 5-183,-6 6 152,0 3 52,0 8 1,-8 2 9,-3 4 1,-5 5 26,-1 12 0,0-5-58,0 5 0,-5-2-2,-1 1 0,1-3-63,5 4 1,0-4 79,0-2 1,0 0-443,0-1 239,0 1 184,0 0 1,7-2-45,4-3 1,-1-5-12,1-7 1,0 0 200,6 0 1,6-7 285,0-5 1,-1 3-157,-5-2 0,0-1-36,0-5 1,6-1 107,-1-5 1,1 4-55,-6-3 1,0-3-10,0 2 0,-2 1 16,-4 5 0,-1 0 542,-5 0-552,-3 8-486,6 1 264,-8 8 1,-2 8-122,-4 3 0,4 6-193,-3 5 1,-3-3 138,2 4 0,1 1-455,5-1 0,0 0-479,0-6 483,0 7 1,0-5 95,0 4 0,2-7-89,3-4 1,-1-3 7,7-3 602,1-4 0,42-32 0,10-18 0</inkml:trace>
  <inkml:trace contextRef="#ctx0" brushRef="#br0" timeOffset="3757">4156 51 7962,'-17'0'0,"0"-6"271,0 1 0,0-1 434,0 6 0,6 0 56,-1 0-543,9 7 0,-7 3 175,4 7 1,5-6-276,-5 0 1,6-1-290,6 1 1,-3 4 140,9-3 1,-1-3-39,6 2 0,0-7 16,0 2 1,0-4-16,0-2 0,-6 0-18,0 0 1,1-2 69,5-4 1,-6 2 260,0-7 1,-5 0 11,5-6 1,-7 5-104,2 1 0,-4 0-264,-2-6 1,0 0-322,0 0 0,-2 2 65,-4 4 1,-3 3-679,-8 8 1043,0 0 0,-46 68 0,27-26 0,-1 1 0</inkml:trace>
  <inkml:trace contextRef="#ctx0" brushRef="#br0" timeOffset="4438">4698 475 7948,'2'-11'0,"4"-1"0,-4 7 567,4-7 0,1 7 446,-1-7 41,-1 9-550,-5-12-269,0 13-61,-7-6 1,-4 8-113,-12 0 0,4 2-14,-4 4 1,-1 9-283,1 7 0,-5 7-438,5-7 1,1 7 318,5-7 0,2 8 111,4-1 0,-3-3-82,9 2 0,-1-7-65,6 2 1,2-7 197,4-4 1,3 1 331,8-7 0,6-1 318,-1-5 0,3-2-253,-3-3 1,3-5-42,3-7 0,2 0 224,-7 0 1,1-1 447,-1-5 1,-4 2-431,3-7 1,-8 7-129,-3-1 1,-5 3 193,5 2-32,-7 0-218,3 0 0,-9 8-34,-3 3 0,1 12-993,-7 5 0,7 6 315,-2 5 0,-1-1 90,1 7 0,0-7 118,6 2 1,0 1-4,0-1 1,0-1-45,0-5 58,0 0 459,8 0 0,1-2-77,8-3 1,0-5 275,0-7 0,0-2-81,0-3 0,6-5 53,-1-7 1,7 0-75,-7 0 1,6-5-62,-5-1 0,5-7-85,-5 2 0,5-2-26,-5 1 1,5-5 31,-5 1 1,-1-3-14,-5-10 1,-2 7-236,-3-6 1,1 13 117,-8-2 1,1 11 263,-6 0-274,-7 12 1,-3 7-133,-7 16 0,0 1 56,0 15 1,0 2-144,0 10 0,6-4 141,0 3 1,1-3 43,-1-2 1,-2 6 241,7-1 0,-1-5-140,1-6 0,4-1-262,-4 1 0,6 2 140,6-7 1,-2-6 6,7-6 1,8-7-121,9 1 0,4 3-278,2-2 0,6-3-1135,-1-8 1,3 1 1573,-3-7 0,12-23 0,10-11 0</inkml:trace>
  <inkml:trace contextRef="#ctx0" brushRef="#br0" timeOffset="5208">6123 153 8137,'-9'0'1819,"1"0"-1396,8 0-261,0-8 0,8 4 0,3-7 0,12 5-36,5-5 1,4 5-146,2-5 1,2 5 16,3-5 1,-3 7-233,4-1 1,-5-3-99,-1 3 1,-7-1 177,-5 6 0,-3-6-973,-2 1 276,-7-1 399,-3 6 0,-9 0 83,-3 0 0,-5 6 369,-7-1 0,2 3 0,4-3 0,-4-3 0,3 4 0,3 2 0,-2-3 0,-1 1 0,1-1 0,0 1 0,7 0-176,-11-6 548,13 7 0,-11-3 829,7 7 0,1-5-498,5 5 1,-6 1-65,0 5 1,-5 5-18,5 1 0,-7 9-223,2 2 0,-12 7-141,-5 10 1,2 0 65,-3 0 0,3 0 151,-2 0 0,-3-2-347,9-4 1,5-9-337,6-8-252,7-7-827,-4 3 824,8-14-29,0-3-1784,8-14 1,-1 3 2275,5-7 0,18-23 0,-2-12 0</inkml:trace>
  <inkml:trace contextRef="#ctx0" brushRef="#br0" timeOffset="5464">6581 492 7875,'9'-11'809,"-3"-1"1,-2 9-266,2-3 0,-5 2 1135,5-2-587,-4 5-133,-2-7-477,0 8-360,0 0 0,-6 8 24,1 3 1,-9 4-116,3 2 0,-2 0-334,2 0 0,-4 5 239,3 1 0,-1 2-857,2-3 0,1-3 366,5 4 1,1-6-225,-7-6 0,7 4-60,-2-4 1,4-1-997,2 1 1835,0-7 0,23-19 0,5-14 0</inkml:trace>
  <inkml:trace contextRef="#ctx0" brushRef="#br0" timeOffset="5766">6666 119 7875,'0'-17'0,"-6"5"0,1 1 0,-1 7 1900,6-3-750,-8 7-810,6 0 1,-7 0 32,3 0 0,5 7-450,-7 3 0,10 5-713,4-4 0,-3 2 292,9-7 1,-7 0 39,7-6 0,-1 5 219,6 1 1,-6 0-72,0-6 587,1 0 0,5-6 77,0 0-8,-8-7-299,6 4-379,-13-8-55,6 0 0,-10 7 387,-4 5 0,-34 10 0,-14 5 0</inkml:trace>
  <inkml:trace contextRef="#ctx0" brushRef="#br0" timeOffset="7021">7938 492 7927,'0'-10'2730,"7"3"-2613,-5 7-293,13 0 1,-11 0 142,7 0 1,1 0-13,5 0 0,-6 0 56,0 0 0,1 0 73,5 0 1,0-2 154,0-4 1,-6 3 160,0-9-231,0 1 1,5-6-95,-5 0 1,-2 6 66,-3-1 53,-4 1-190,-2-6 0,-10 8 6,-7 3 0,-1 4-158,-5 2 0,4 8-4,-3 3 0,1 10 95,-2 1 0,4 3 160,-3-2 1,3 1-99,2 4 0,6 2 20,-1-7 1,9 7-10,-3-1 0,4-5 9,2-1 0,0-5-19,0-1 0,6 0-105,-1 0 1,14-5-222,-2-1 0,6-7 76,-1 1 1,-1-3-777,7-2 0,-1-2 37,1-3 982,4 3 0,17-36 0,13 0 0</inkml:trace>
  <inkml:trace contextRef="#ctx0" brushRef="#br0" timeOffset="7204">8532 729 10283,'-51'0'0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5:56.5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283 67 8165,'0'-9'270,"0"-6"1,0 11 235,0-7-393,0 8 211,0-12-241,0 13 0,-2-6 78,-3 8 0,1 0-256,-7 0 1,0 0-8,-6 0 1,1 8-73,-1 3 1,0 4 65,1 1 0,-5 1-47,5 0 0,-5-1 95,10 1 1,4 0 45,1-1 0,5 1 110,1 0 1,0-6-98,0 0 0,7 0-2,4 5 1,9-4 181,3-1 1,-1-2 230,-6 2 0,1 4-251,0-4 0,-2 4-429,-4 1 69,3 1 0,-12 0 110,4-1-37,-4 1 1,-10-2 62,-3-4 0,-4 2 6,-1-8 0,-1 1 20,0-6 1,-1 0 36,-4 0 1,3 0-23,-3 0 1,4-6-1,1 1-412,0-8 0,1 5-97,-1-3-191,8-4 724,1 6 0,45 0 0,10 2 0</inkml:trace>
  <inkml:trace contextRef="#ctx0" brushRef="#br0" timeOffset="475">516 200 7908,'-9'0'-135,"2"0"266,7 0-8,0 0-42,7 0 0,2 0-22,8 0 0,-6 0 3,0 0 1,0 0 44,6 0-94,-1 0 1,1-2-8,0-3 1,-6 1-34,0-7 21,0 0 1,-2-6-17,-3 1 1,-4 5 39,-2-1 0,0 7-11,0-6 1,-2 7-24,-4-1 0,3 3 27,-9 2 1,0 0 29,-11 0 1,5 7-42,-4 4 1,3 6-2,3 5 0,-5-2-2,5 8 0,-5-6-5,10 6 1,4-6-18,1 6 0,4-6-4,2 6 1,0-8-95,0 2 0,8-5-11,3-6 0,9 2-179,2-7 1,8 1 76,-2-1 236,3-5 0,15-12 0,8-7 0,4-5 0,0 0 0</inkml:trace>
  <inkml:trace contextRef="#ctx0" brushRef="#br0" timeOffset="908">1015 200 8386,'10'0'125,"5"0"0,-12 0-290,8 0 196,-7-7 1,9 3-12,-8-7 0,7 5-3,-7-5 1,1 6 8,-6-6 1,2 5 41,3-5 1,-3 6 100,3-7 23,-3 9-61,-9-5-45,-2 8 1,-8 2-40,0 4 1,1 3-8,-1 8 16,0-1 0,6 3 0,2 1 54,2 2 1,-1 6-1,3-6 0,3 0-39,-4-5 1,6 5-145,6 0 0,-2 1 139,7-7 1,0-1-211,5-4 1,1 2 113,0-7 0,1 1-1446,4-1 1476,-3-5 0,35-15 0,-1-14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18:50.7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370 38 8191,'0'-13'1232,"0"1"-361,0 8-360,-9-4-276,-1 8 1,-8 0 20,-1 0 0,-6 10-90,0 8 1,-8 11-31,3 15 0,-6 3-194,-1 9 1,2 6 60,4 0 0,4 12-215,9-6 0,8 4-420,3-16 1,14 2 323,5-15 0,13-2-240,6-10 0,0-6-57,6-13 605,-4 5 0,29-40 0,-5 0 0</inkml:trace>
  <inkml:trace contextRef="#ctx0" brushRef="#br0" timeOffset="390">685 223 8210,'0'-18'2277,"0"7"-2001,0 3-28,0 8 0,0 2-62,0 4 1,0 1-28,0 11 1,-6-1-134,0 14 1,-9 0-9,3 6 1,2 6-225,-3 0 1,3 1-431,-2-7 1,-3 0 330,9 0 1,-2-2-218,2-4 0,4-4-247,-5-9 769,5 1 0,27-58 0,6-15 0</inkml:trace>
  <inkml:trace contextRef="#ctx0" brushRef="#br0" timeOffset="674">648 186 8478,'2'-10'495,"4"4"1,-1 4-72,7 2 1,-6 0-118,6 0 0,1 0-141,5 0 1,1 0 80,0 0 1,-1 6-222,1 0 0,-1 8-7,1-1 1,-7-3-171,1 3 1,-9-1-59,2 7 1,-4-1-162,-2 1 0,-8-1-562,-5 1 1,-5-1 426,-7 1 0,2 4-558,-8-5 1063,0 5 0,-30-21 0,-8 6 0</inkml:trace>
  <inkml:trace contextRef="#ctx0" brushRef="#br0" timeOffset="1041">1131 186 11069,'0'19'452,"0"-1"1,-6 3-536,-1 4 0,-5-3-516,6 9 0,-7 0 231,7 6 1,-6 5-203,6-5 1,-7 4-19,7-10 0,0-4 171,6-2 0,0-5 57,0-1 0,0-7 360,0 1 0,0-34 0,0-2 0</inkml:trace>
  <inkml:trace contextRef="#ctx0" brushRef="#br0" timeOffset="1340">1149 149 8829,'0'-10'2179,"0"2"-2006,9 8 0,1 0 75,9 0 1,-1 0-214,1 0 1,-7 8 141,0 4 1,1 3-304,5-3 0,-5 7-76,-1-1 1,-8 1-172,2 5 1,-4-3 131,-2-2 0,-2-1-24,-4 1 1,0-1-209,-13 1 0,5-1-324,-11 1 0,-2-2-257,3-5 1054,-9 4 0,-29-30 0,-17 2 0</inkml:trace>
  <inkml:trace contextRef="#ctx0" brushRef="#br0" timeOffset="1698">1539 205 10155,'0'-11'1266,"2"3"-1086,4 8 0,5 0 64,7 0 1,1-6-401,-1 0 0,3 0-184,4 6 1,-4 0-460,3 0 1,-3 0 350,-3 0 0,1 0-220,0 0 0,-7 0 84,0 0 584,-8 0 0,-28 0 0,-18 0 0</inkml:trace>
  <inkml:trace contextRef="#ctx0" brushRef="#br0" timeOffset="1924">1651 205 13366,'0'18'318,"0"1"0,-2 2-199,-5 3 1,5-1-361,-4 8 0,-2-6-99,2 6 1,-3-2-396,3 1 0,4 3 304,-4-8 1,4 0-194,2-6 1,0-1-98,0 1 1,0-7-995,0 0 1715,0-7 0,25-22 0,6-14 0</inkml:trace>
  <inkml:trace contextRef="#ctx0" brushRef="#br0" timeOffset="2232">2078 19 11836,'6'19'1158,"0"-1"1,2 3-901,-2 4 0,-1 6-67,7 12 1,-8 4-95,2 9 0,-4 6-64,-2 0 0,0 8-258,0-2 1,0-6-1196,0-6 0,-8-7 164,-4-6 1256,-5-3 0,-51-11 0,-12-13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9:49.9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68 35 8082,'0'-10'837,"0"3"0,2 1-347,4 1-399,-4-1 0,5 8-246,-7 4 1,0-3 80,0 9 0,0 5 182,0 5 0,0 8 60,0-1 1,-5 3-190,-1 2 1,-7 1-73,2 5 0,3-6-22,2 0 1,-1-2-133,1-10 1,-1 3-168,1-2 281,4-12 948,-5 4-566,7-15 1,7-10 306,4-6 0,4-3-172,2-10 0,0-1-283,0-9 0,6 3-14,0-4 1,1 5-271,-1 1 0,-4 0 110,3 0 0,-3 7-96,-2 5 1,0 10 66,0 7 1,-6 3 33,0 2 1,-5 0 190,5 0 1,-7 9-133,2 8 0,1 0 247,-1 6 0,0 1-87,-6-1 0,0 1-139,0-1 0,0-2 14,0 7 1,0-7-132,0 1 1,0-3 83,0-2 0,0-5-74,0-1-23,0 0 1,-6 0-51,0 1 248,1-8 13,5 3 331,0-7-478,0 0 13,0-7-124,0-3 1,2-1 82,3-1-198,-3 9 0,6-7-193,-8 5 229,0 3 1,2-8-78,3 5 171,-3 3 138,6-6 213,-8 8 0,0-2 168,0-3-129,0 3 265,0-6-44,0 8-159,0-7-64,0 5-110,0-6 0,0 6-54,0-3-369,0 3 291,0-6 76,0 8-14,0 0 5,0-7-2,0 5 1,-2-6 10,-4 8-37,4-7 0,-5 3 58,7-7 0,2 1 134,3-1 1,-1-4-137,7 4 1,-1-4 6,1-2 0,4 2 143,-4 3 1,4-1-112,2 7 0,0-5 6,0 5 0,0 1-90,0 5 1,0 0-190,0 0 1,0 2 184,0 3 0,-6 5 7,1 7 1,-7 2-114,7 3 1,-9-3 126,3 4 0,-4-4-156,-2-3 1,0 1 118,0 0 0,0 0-289,0 0 1,0-5-120,0-1 0,0-5-656,0 5 58,0-7-117,0 3 1097,0 1 0,23-29 0,5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7:50.6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424 221 7949,'8'-17'0,"-5"0"0,9 0 0,-8 0 111,1 0 0,-3 0 278,-2 0 0,8 0-10,-6 1-278,5-1 0,-14 7-178,-5 4 0,-3 5 92,-2 1 0,-5 1-20,-1 5 0,-7 4 10,2 7 0,1 1-118,-1 5 1,1-2 65,-1 7 1,4-5 87,7 5 0,7-7 2,5 1 0,3 3 107,2-3 0,0 1 20,0-6 0,13 5 190,4 1 0,11 0-12,0-6 0,8 0-114,-2 0 0,2 5-30,-13 1 0,3-1-124,-9-5 0,2 6-235,-14 0 0,1-1 89,-6-5 0,-2 4-192,-3-4 0,-5 7 87,-7-12 0,-7 5-141,-5-12 0,3 7 122,-2-7 1,0 1 63,-6-6 1,2 0 178,3 0 0,-1-2-127,8-4 0,-7 3 28,7-9 1,1 1 39,10-6 1,-3 0-169,9 0 1,-7 0-868,7 0 0,-1 0 1041,6 0 0,38-7 0,9-3 0</inkml:trace>
  <inkml:trace contextRef="#ctx0" brushRef="#br0" timeOffset="499">848 459 10553,'17'0'329,"0"0"1,0-6-541,0 0 0,-6-7 162,1 2 1,-9 1 41,3-1 1,2 0 7,-3-6 0,1 5-13,-6 1-158,0 7 0,-8-9-14,-3 8 0,-4-1-21,-2 6 1,0 7 59,0 5 0,-6 8 20,1 3 0,-1 7-10,6-1 0,2-3 1,4 2 0,-2 0-30,7 6 0,0-2 64,6-3 1,2 1-59,4-8 0,5-1-78,12-10 0,-2 3-233,7-9 0,6 1 52,5-6 417,1 0 0,11-22 0,7-9 0,6-2 0,0 0 0</inkml:trace>
  <inkml:trace contextRef="#ctx0" brushRef="#br0" timeOffset="1670">1408 425 7976,'-8'-10'2412,"6"-5"-2140,-5 13 0,5-11 425,-4 7-506,4 1-311,-13 5 1,8 7 17,-4 5 0,-5 3 143,5 2 1,2 0-503,-3 0 1,7 5 160,-7 1 0,9 1-165,-3-1 0,4-4 119,2 3 0,0 3-276,0-2 446,0-1 0,8-5 154,3 0 0,4-8 7,2-3 1,6-4-61,-1-2 1,7 0 172,-7 0 0,3-8-46,-3-3 0,-3 0 188,4-6 0,-3 4-60,3-10 1,-4-1-130,4 1 0,-5-5 303,-1 5 1,0-5 16,0 5 1,-2-5-90,-3 5 0,-3 6 68,-3 6 0,-4 5 377,3-5-449,-3 7 0,-7-1-489,-1 10 1,-7-1 71,1 7 0,3 6-49,-2 6 1,1 1 77,-1-1 0,-2-2-52,7 7 1,0-7-270,6 1 1,-5-3 150,-1-2 0,0 0 82,6 0 0,2 0 73,4 0 1,-2-6 246,7 1 1,0-9 10,6 3 1,6-4 17,0-2 1,7-2-119,-2-4 0,-2 3 8,3-9 1,-3 1-1,2-6 1,2 0-13,-7 0 1,5-5 169,-5-1 0,5-5-68,-5 5 1,-1-5 37,-5 5 1,-2 1-122,-3 5 0,1 0 120,-7 0 115,-1 7 89,-5 3 22,-7 7 0,-3 7-85,-7 5 1,6 5-106,0 5 0,1-1-264,-1 7 0,2-7-447,3 2 0,4 1 218,-4-1 0,4-1-97,2-5 0,0 0-314,0 0 1,0 0-213,0 0 869,8 0 1,1-2 5,8-4 0,0-3 510,0-8 1,6 0-207,0 0 1,5-2-45,-6-4 1,3-3 3,-2-8 0,-5 0 20,5 0 0,2 0-206,-3 0 1,1-5-109,-6-1 0,5-7 91,1 2 1,1 1-50,-1-1 0,-6 1-168,0-1 0,-2-2-69,-9 7 99,7 1 0,-13 12-59,0 5 0,-2 3-162,-9 2 0,-1 2 101,-5 3 0,0 7-49,0 10 0,1-3-17,-1 4 1,0-4 88,0-2 1,7 0-6,5 0 1,-3-1 268,2 1 1,1-5 743,5-1-495,0-7 1,2 9 590,3-7-570,5-1 1,12-5-8,1 0 1,0 0 283,-7 0-363,1 0 1,0 0-259,0 0-28,0 8 0,-5-4-88,-1 7 1,-7-5 65,1 5-55,-3 0 1,-2 6-12,0 0-52,0 0 1,6 0 158,0 0 0,-1-6-4,-5 1 0,6-7 225,0 7 1,7-9-59,-2 3 1,4-4 93,2-2 0,0 0-14,0 0 0,0 0-9,0 0 0,0-8-41,0-3 0,0-4 116,0-2 0,0 0-43,0 0 0,0-2 127,0-3 1,5 1-181,1-7 0,-1 1 11,-5-1 0,-5 3 810,-1 9-193,-7-1-332,3 0-236,-7 7-288,0 3 0,-5 14-107,-1 4 0,-5 6 136,5 6 1,-1-4-174,1 4 1,4 1 24,-4-1 0,4-1-106,2-5 1,0 0 50,0 0 0,0 0 151,0 0 1,0 0-142,0 0 1,2-6 65,4 1 1,3-9-456,8 3 0,0-4 198,0-2 1,6 0 448,-1 0 0,54-53 0,-35 20 0,1 0 0</inkml:trace>
  <inkml:trace contextRef="#ctx0" brushRef="#br0" timeOffset="1986">2900 69 7917,'-17'0'-276,"6"0"1920,0 0-538,7 0-577,-3 0-94,7 7-218,0 2 0,0 3-42,0-1 0,7-5 0,4 5 0,-1-7-16,1 1 1,0 3-28,6-2 1,-5-1-109,-1-5 0,0 0 87,6 0 1,-5-2-41,-1-3 0,-2 1 40,3-7 1,1-1-8,-8-5 1,1 6-151,-6 0 0,0 0-555,0-6 86,0 0 1,-7 2-505,-5 3 1,-3 5-474,-2 7 0,0 0 1492,0 0 0,-30 75 0,20-28 0,0 0 0</inkml:trace>
  <inkml:trace contextRef="#ctx0" brushRef="#br0" timeOffset="2770">3426 136 7917,'0'-17'0,"6"6"974,-1 0 1,1 5 204,-6-5-204,0 7-256,0-3-492,0 7 1,0 1-45,0 5 1,-2 9-88,-3 8 1,1 7 15,-7-2 1,-1 10-173,-5 1 0,0 7-114,0-7 0,6 6 97,0-5 0,1 5-244,-1-5 0,3 5 183,8-5 0,0-6-58,0-6 1,2-7-24,4 1 0,3 1-117,8-6 0,6 2 86,0-14 0,7 1 61,-2-6 0,-2-2-65,3-4 0,-3-3 51,2-8 0,4 0 42,-3 0 0,-5-2 13,-1-3 1,-4 3-9,-2-4 0,-1-1 288,1 1 0,0-5 397,0 5 1,-5 1 627,-1 5 1007,-7 0-1214,3 0-362,-7 7-1141,0 3 0,-5 14 357,-1 5 1,-2 4-107,3 7 0,3-2-51,-4 7 0,4-7-186,2 1 1,0 3 159,0-2 0,0-1 71,0-5 1,2 0 659,4 0 1,3-6-225,8 1 0,0-9 129,0 3 1,0-4-83,0-2 0,6 0 30,-1 0 1,1-8 33,-6-3 0,6-4-73,-1-2 1,6-2 19,-5-3 1,5 1 60,-5-7 1,5 1 75,-5-1 1,-2-2 170,-10 7-120,4 1 0,-8 5 300,5 0 273,-5 7-656,-7 3 0,-2 14-64,-3 5 1,1 8-174,-7 3 1,5 7-246,-5-2 0,5 10 704,-5 2 0,1 9-138,-1 1 0,-4 9 248,4 9 0,-4 0-131,-2-1 0,-8 7-87,-3-1 0,1 1-42,-1-6 1,0 0-137,-6-1 1,0-12-270,0-4 1,0-11-81,0-1 0,2-7-477,4-9 0,4-8 313,7-15 1,-2 0-370,-4 0 1,4-8 190,-3-3 1,-3-10 54,3-1 0,-7-3-684,7 3 0,-7 1-945,7-7 1,-1 5 2037,6-5 0,7-32 0,3-14 0,-1-9 0,-1 0 0</inkml:trace>
  <inkml:trace contextRef="#ctx0" brushRef="#br0" timeOffset="2976">3121 289 7908,'11'-15'616,"0"4"0,-5 3 249,5 8 1,6-6-777,6 1 1,17-3-1456,5 3 1366,11 3 0,28-11 0,13-4 0,-27 7 0,0 1 0,-1-1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7:43.5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408 204 8181,'9'-16'0,"-1"-1"0,-8 0 0,5 5 0,1 1 0,0 0 620,-6-6 0,0 5 318,0 1-443,0 0 1,-2-6-123,-4 0 1,2 6-177,-7-1 1,5 8 17,-5-1 0,0 3-80,-6 2 0,0 2-5,0 3 0,-8 5-189,-3 7 0,-2 13-165,2 4 0,-4 13 125,3 4 0,-3 7-16,-2 10 0,2 4 33,4-4 0,6 3 85,10-9 0,5 1-52,7-7 0,0-1-120,0-16 0,13-7-22,4-9 1,11-6-286,0-6 1,4-3-5,2-8 1,0 0 103,0 0 0,8-2-618,3-4 0,-2-3 994,2-8 0,-7 4 0,2-4 0,-4-4 0</inkml:trace>
  <inkml:trace contextRef="#ctx0" brushRef="#br0" timeOffset="475">764 578 8181,'0'-10'1158,"0"1"-364,0 3-539,0 4 0,-2-11 254,-4 7 1,5 1 0,-7 5-396,8 0 1,-2 0 140,-4 0 0,5 7-408,-5 5 0,2 5 84,-2 5 0,5-1-268,-5 7 1,4-5 146,2 5 1,2-2-25,4 3 0,-3-5-251,9-7 1,-1 0 126,6 0 0,2-2 58,3-4 1,-1-3 76,7-8 1,1-2-120,5-4 1,-2-3 346,-4-8 0,2-2 630,-7-3 1,-1 1-258,-5-7 0,-5 5 42,-1-5 1,-7 1-153,1-1 0,-10-2-180,-7 7 0,-5-7-246,-5 2 1,1 3 51,-7 3 0,-1 3-384,-4 2 1,-1 8 40,0 3 1,2 4-140,3 2 1,3 8 567,3 3 0,20 79 0,0-34 0,0-1 0</inkml:trace>
  <inkml:trace contextRef="#ctx0" brushRef="#br0" timeOffset="1232">1324 544 6719,'0'-10'2793,"7"-5"-2283,-5 13 0,6-5-571,-1 7 1,-3 0-353,7 0 265,-7 0 0,5 7 152,-3 5 0,-4 3-47,4 2 0,-5 5-12,-1 1 1,0 1-148,0-1 0,0-2 22,0 7 0,0-7 127,0 1 1,0-3-128,0-2 434,-7 0 545,5 0-321,-6-8-343,8-1 0,2-16-82,4-3 1,3-10 6,8-1 0,-5-3-49,-1 3 0,6-3-270,6-3 0,-1-2 122,-5 7 1,6-1-129,-1 1 0,3 6 90,-2 0 0,-5 2-13,5 9 179,-4 1 1,-2 7-73,0 3 1,-8 5 17,-3 7 1,1 2 187,-1 3 1,0-1 207,-6 7 1,0-5-227,0 5 0,-2-7-72,-4 1 0,4-3-45,-3-2 1,3 0 36,2 0 0,-6-6 52,0 1-64,1-9 276,5 5 1,0-10 231,0-4-386,0-3 1,2-14-81,3 1 1,5-1-142,7 6 1,0-7-87,0-5 0,1 3 74,5-2 1,2 7-46,3-2 1,2 1-16,-7 5 0,5-2 48,-6 13 1,1 1 60,-6 5 204,0 0 1,-6 7-116,1 5 0,-9 3 158,3 2 0,-4 5-83,-2 1 0,0 1-57,0-1 1,-2-4-196,-4 3 1,4-3-87,-3-2 0,3-5-767,2-1 20,-8 0-479,7 6 1447,-7-7 0,16-10 0,1-10 0</inkml:trace>
  <inkml:trace contextRef="#ctx0" brushRef="#br0" timeOffset="1558">2307 544 8008,'0'-17'3862,"0"0"-2738,8 7-395,-6 3-424,5 7 0,-7 4-1,0 7 1,-5 2-9,-1 15 0,-7 8 117,1 9 1,3 10-152,-2 2 0,-1 12 0,-5-1 0,-5 17-461,-1 0 1,1 3 323,5-3 0,0-2-152,0-4 0,2-5-63,3-12 0,-1-19-1538,8-15 1,-1-7-920,6-11 1745,0-10 0,0-10-777,0-7 1069,-8 0 1,6-5 509,-3-1 0,10-75 0,0 42 0,0 1 0</inkml:trace>
  <inkml:trace contextRef="#ctx0" brushRef="#br0" timeOffset="1800">2239 595 7970,'10'0'446,"5"-8"1,-4 6 659,12-4 1,-2 5-438,7 1 0,0 0-233,6 0 1,-6 7-439,1 4 1,-7 5 93,7 0 0,-11 3-143,-1 4 1,-2-2-142,-9 7 0,0-7-235,-6 1 1,-8 3 258,-3-3 1,-12 1 2,-5-6 1,2-2-415,-3-4 0,1 3-85,-6-9 664,0 1 0,-7-14 0,-3-1 0</inkml:trace>
  <inkml:trace contextRef="#ctx0" brushRef="#br0" timeOffset="2374">2850 544 8404,'0'-10'1773,"0"3"-1480,0 7-207,0 0 1,0 7-291,0 5 1,-2 5-10,-3 5 0,3-1-149,-4 7 1,4-5 79,2 5 0,-6-2-135,1 3 0,-1-5 103,6-7 1,0 0-63,0 0 347,8 0 0,1-2-302,8-4 389,0-3 0,6-8-32,-1 0 0,1-8 74,-6-3 0,0-10 71,0-1 1,0-1 88,0 6 0,0-5-109,0-1 1,-2-5 105,-4 5 0,4 0 345,-4 6 1,-3 1-244,-2-1 1,-5 5 922,-1 1-342,8 7-844,-6-3-150,5 7 0,-8 5-47,-5 1 0,4 13 74,-4-2 1,4 3-95,2-3 1,0 6-469,0 0 1,0-1 247,0-5 1,0 6-150,0-1 1,0 1 141,0-6 0,0 0-340,0 0 479,8 0 1,1-2-30,8-4 1,0 3-33,0-9 1,0 1 62,0-6 1,6-6 206,-1 1 0,46-54 0,6-7 0</inkml:trace>
  <inkml:trace contextRef="#ctx0" brushRef="#br0" timeOffset="2658">3579 374 7983,'0'-17'0,"-2"8"0,-3 3 0,3-3 0,-6 7 0,8-6 0,0 10 1509,0 4 1,0-1-676,0 12 1,0-3 73,0 8 1,0 5-371,0 1 1,-5 4-106,-1 2 1,-1 0-191,1 0 1,4 0-120,-4-1 0,-1 1-57,1 0 1,1 0-295,5 0 0,0-2-688,0-4 1,1-3 423,5-8 0,-2-2-974,7-4 1,0-3 650,6-8 1,6 0-60,0 0 1,5 0 354,-5 0 1,5-8 517,-6-3 0,10-22 0,4-9 0,1-5 0,0 1 0</inkml:trace>
  <inkml:trace contextRef="#ctx0" brushRef="#br0" timeOffset="2816">3495 578 7983,'-10'-10'1046,"3"3"0,8 5-812,5-4 0,5 4 117,12-3-351,3 3 0,27-5 0,11-1 0,5-2 0,0 1 0</inkml:trace>
  <inkml:trace contextRef="#ctx0" brushRef="#br0" timeOffset="3958">4207 561 7945,'0'-17'280,"0"5"525,0 1-74,0 7-473,0-11 1,-2 13 90,-4-3-175,4-5 0,-7 8 70,3-3-292,-3 3 1,-8 7-156,0 1 0,0 13 165,0-2 0,-5 6-150,-1-1 0,0 5-112,6 6 0,0 0-95,0-5 1,8 2 137,3-7 1,4 5 94,2-6 1,0 1-52,0-6 1,2-2 31,4-4 1,0-3 313,11-8 1,-4 0-44,9 0 1,-1-2-26,2-4 1,-4-3-77,3-8 1,-3 0 11,-2 0 0,0-2 108,0-3 1,0 3 191,0-4 1,-2 2 285,-4-1-449,4 3 0,-13-6 71,4 9 0,-4 4 99,-2 1-23,0 7-127,0-3 1,0 8-11,0 5 0,0 4-198,0 7 1,0 1 47,0 5 0,0-4-918,0 3 0,0-3 424,0-2 1,0 0 168,0 0 0,7 0 84,5 0 1,-3-6 211,2 1 0,1-9 1,5 3 0,0-4 123,0-2 1,1 0-131,5 0 0,-4-2 15,3-4 0,-3-3 104,-2-8 0,0 0-119,0 0 1,0 0 203,0 0 0,0-7-110,0-5 1,0 3 72,0-2 1,0 0 16,0-6 1,0-6 87,0 0 0,-8 3 65,-3 9 1,-4 3 626,-2 8 150,0 0-683,0 8 0,-2 1-507,-4 8 1,2 2 50,-7 4 0,5 9 65,-5 7 1,7 9 62,-1-3 1,-3 2-192,3-2 0,-1 4-42,6-3 0,-6-3-97,1 2 0,-1 0-127,6 6 0,0-5 149,0-1 1,0-7-57,0 1 1,2 1 142,3-6 1,3 4 29,3-10 1,4-4 13,-3-1 0,3 2 180,2-3 0,2-1-146,3-10 0,-3 3 102,4-9 0,-3 1-58,3-6 0,-4 0-17,3 0 1,-3-2 78,-2-3 0,-2 3 41,-3-4 1,3 4 174,-4 2 0,-3 0-197,-3 0 0,-1 6-20,2 0 127,-4 7 2,5-3 0,-7 8 443,0 5 0,-6-2-153,1 7 1,-1 0-704,6 6 1,0 6 94,0 0 0,0-1-163,0-5 1,0 0 104,0 0 1,2 0 19,4 0 1,1-6-137,4 1 0,5-7-102,-5 7 1,4-9-580,2 3 1016,0-4 0,30-40 0,8-9 0</inkml:trace>
  <inkml:trace contextRef="#ctx0" brushRef="#br0" timeOffset="4281">4953 154 7965,'-17'0'1179,"0"0"-720,0 0 0,6 1 396,0 5-470,7-4-268,-4 13 0,8-5-49,0 6 0,0-4-232,0-1 1,8-5 37,3 5 1,4-7 113,2 1 1,0-3-44,0-2 1,6 0-103,-1 0 1,1-2 103,-6-3 1,-6 1 55,1-7 1,-3 5 17,2-5 1,2-1 0,-7-4-10,0-1 1,-6 0-278,0 0 1,-2 0 83,-4 0 1,-3 5-220,-8 1 0,-8 7 132,-3-1 1,2 3 267,-3 2 0,-29 53 0,-14 13 0</inkml:trace>
  <inkml:trace contextRef="#ctx0" brushRef="#br0" timeOffset="4492">4597 527 11361,'17'-2'-82,"0"-4"82,15 4 0,47-20 0,21-8 0,-23 11 0,-1 0 0,1 0 0</inkml:trace>
  <inkml:trace contextRef="#ctx0" brushRef="#br0" timeOffset="5613">5309 645 7362,'0'-9'-1221,"0"-6"1549,0 13 232,0-13-344,0 13 181,0-13 300,0 13-321,0-13-79,0 13 589,0-5-176,0 7-1144,0 0 367,0 7 1,0 8-153,0 8 0,0-1 115,0-5 1,0 6 23,0 0 1,0 1-111,0-1 0,2-4-115,4 3 1,3-5 219,8-5 1,0 1 35,0-8 0,2 1 133,4-6 0,-3 0-75,9 0 0,-9-8 73,3-3 1,1-4-22,-1-2 1,0-2 16,-6-3 0,-2 3-2,-4-4 0,2-3 117,-7-2 1,0 1-151,-6-1 1,-8 5 7,-3-5 1,-4 5-129,-2-5 0,-6 13 133,0-2 0,-1 11 6,1 1 0,3 3-7,-9 2 1,9 2-40,-3 3 0,4 7-251,2 10 0,-4-1-341,4 7 1,-1 1 314,12 5 0,0-2 25,6-4 1,0 4 321,0-4 1,2-3-108,4-3 1,3-5 177,8-5 0,0 1-4,0-8 1,2 1 34,4-6 1,-5 0-35,5 0 1,3-7 0,3-5 0,-3-3-111,2-2 0,-5-5 12,5-1 1,-5-2-19,5 3 1,-1-3-103,1-3 0,4-2-114,-4 7 1,2-5 46,-1 5 1,-5 3-23,-7 8 204,0 5-24,0 7 1,-8 2 0,-3 3 1,-4 5 15,-2 7 1,-6 5 57,1 1 1,-7 5-69,7-5 1,-3 5-32,2-5 1,3 5 8,-9-5 0,7-1-10,-7-5 1,9 0 36,-3 0 0,2-2 27,-1-3-52,3-5-5,-6-7 168,8 0 1,0-2-72,0-3 0,6-5 133,-1-7 0,9 0-45,-3 0 0,4-2-408,2-3 1,0 3 99,0-4 1,0-1 127,0 1 1,5 1-298,1 5 1,2 2 30,-3 3 0,-3-1 158,4 7 1,-5 1 10,-1 5 1,-5 0 206,-1 0 1,-5 7-53,5 5 1,-7 3-91,1 2 1,-3 5 105,-2 1 0,0 1 182,0-1 1,0-4-229,0 3 0,-2-3-301,-3-2 302,3 8 1,-6-6-1,8 3-89,0-3 0,0-8 46,0 1 0,23-24 0,5 1 0</inkml:trace>
  <inkml:trace contextRef="#ctx0" brushRef="#br0" timeOffset="6313">6768 578 7506,'0'-12'838,"0"1"0,0 5 315,0-5-362,0 7-599,0-11 1,-2 11-69,-4-7 0,3 7-20,-9-1 1,7 3-184,-7 2 0,1 0-264,-6 0 1,-2 7 249,-3 5 1,3 3-300,-4 2 1,4 7 130,2 4 0,0 3-17,0-3 1,2 4 164,4-4 1,4-1 6,7 1 0,0-2 70,0 2 0,1-9 21,5-7 1,3-3 141,8 2 0,0-3-41,0-8 0,6 0 115,0 0 1,-1-8-46,-5-3 0,0-4-90,0-2 0,0 0 27,0 0 0,0-2 42,0-3 0,0 1 144,0-7 1,-6 1-52,0-1 1,-1 2-114,1 3 0,-1 6 158,-5 0 214,-3 0-337,6 8 0,-8 1-15,0 8 0,-6 8-202,0 9 1,-1 0-88,1 0 0,4 5-481,-3 1 1,-3 5 311,2-5 0,1 1 17,5-1 1,0-4 44,0 3 0,2-3 100,3-2 1,5-6 259,7 1 1,0-9 353,0 3 1,1-4-171,5-2 0,2 0 49,3 0 0,4-8-201,-4-3 0,-1-4 5,1-2 1,-6-2-181,7-3 1,-3 1 72,2-7 1,3-1-88,-9-5 0,1-1 31,-6-5 1,3 2-18,-3-7 1,2 2 96,-13-2 1,0 3 134,-6 8 1,0 2 536,0 4-439,0 11 0,-8 11-147,-3 12 1,-10 11-161,-2 11 0,1 4-227,5 2 0,5 6 177,1-1 1,0 8-68,-6-1 1,7-5 177,5-1 1,-3-5 115,3-1 0,-1 0-118,6 0 1,2-7 28,4-5 1,5-3 132,11-2 1,-1-2-168,7-4 0,1-3-127,5-8 1,0-2-581,-1-4 1,0 3 673,-5-9 0,11-14 0,-3-10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07:57.6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0 102 6827,'10'-9'830,"5"1"1,-12 8-242,9 0-605,-9 0 79,13 0-122,-7 0 0,8 0 136,0 0 1,-6 0-125,1 0 0,-1 0 83,6 0 1,5 0 21,1 0 1,5 0-70,-5 0 1,7 0-128,-2 0 1,4 0 110,2 0 1,2 0 30,4 0 0,-5 0-62,5 0 0,-6 0 75,-6 0 1,4 0-61,-3 0 1,1 0 46,-2 0 1,2 0-6,-7 0 0,7 0-17,-2 0 1,10 0-2,1 0 1,3 0 13,-3 0 1,5 0 2,7 0 0,0 0 3,-1 0 0,1 0-2,0 0 1,0-2 1,0-3 1,-2 3 61,-4-4 1,2 4 7,-7 2 0,1 0-25,-1 0 1,1 0 10,5 0 0,1 0-28,-8 0 0,3 0 8,-3 0 1,3 0-72,3 0 0,-2 0 68,-3 0 0,-4 0-2,3 0 1,3 0-70,-3 0 1,1 0-28,-6 0 1,5 0 34,1 0 1,7 0 2,-2 0 0,4 0 38,2 0 1,0 0 6,0 0 1,4 0 0,-5 0 0,3 0-14,-13 0 0,7 0-9,-2 0 0,-2 0 8,3 0 1,-9 0-54,3 0 1,1 0 42,-1 0 0,5 0-3,-5 0 0,5 0 6,-5 0 1,-1 0-2,-5 0 0,6 0 53,-1 0 0,-1 0 10,-10 0 0,4 0 5,-3 0 0,3-5-42,1-1 1,1 0-36,0 6 0,0 0 22,0 0 1,6 0-2,-1 0 1,1 0-19,-6 0 0,0 0-12,0 0 0,0 0 19,-1 0 0,7 0-3,0 0 1,-3 0 117,-8 0 0,6 0-98,-6 0 0,5 0-12,-12 0 0,6 0 19,-5 0 1,7 0 7,-2 0 0,-1 0 33,1 0 0,-5 0-30,5 0 0,0 0-4,6 0 1,-6 0-18,1 0 1,-1 0-20,6 0 1,0 0 31,0 0 1,-2 0 0,-4 0 1,4 0-27,-4 0 1,4 0-8,2 0 0,0 0 2,0 0 1,0 0-4,0 0 0,0 0 130,0 0 1,0 0-104,0 0 1,0 0 22,0 0 1,5 0-12,1 0 1,-6 0 8,-6 0 1,0 0 10,6 0 0,-2 0 4,-4 0 0,3 0-58,-9 0 1,6 0-133,-5 0 1,5 0 56,-5 0 0,0 0 74,-7 0 1,7 0-1,0 0 0,5 0 4,-5 0 0,5 0 0,-6 0 0,9 0 19,-3 0 1,2 0 2,-2 0 1,4 0-4,-3 0 0,1 0 3,-2 0 1,4 0 83,-4 0 1,-1 0-86,1 0 0,-7 0 11,1 0 0,3 0-2,-3 0 0,3 0 19,-2 0 1,-5 0-33,5 0 1,-4 0-1,-2 0 0,0 0-31,0 0 1,0 0-13,0 0 1,5 0 6,1 0 1,1 0-17,-1 0 0,-4 0 86,3 0 1,5 0-50,1 0 1,-1 0 12,1 0 0,-2-2 10,2-3 1,4 3 7,-3-4 0,1 4-17,-2 2 0,4 0-1,-4 0 0,3 0 34,-3 0 0,2 0-27,-7 0 1,5 0 66,-5 0 0,5 0-68,-6 0 1,3 0 41,-2 0 1,-5 0-30,5 0 1,1 0 25,-1 0 1,2 0-22,-3 0 1,-1 0-7,7 0 1,-1 0 39,1 0 0,-2 0 4,-3 0 0,-2 0 115,7 0 1,-7 0-133,1 0 0,-1 0 44,2 0 1,-3 0-25,9 0 0,-7 0 17,6 0 1,-7 0-181,2 0 0,-3 0 19,3 0 0,-4-5 7,4-1 1,-3 0 79,3 6 0,-4 0-17,3 0 0,3 0 2,-3 0 0,1 0-8,-6 0 1,6 0 49,-1 0 0,7 0 17,-7 0 1,6 0-59,-5 0 0,2-5-5,-3-1 0,-3 0-59,4 6 1,-3 0 71,3 0 1,-10 0-46,4 0 0,2 0 24,4 0 0,-6 0-10,-6 0 0,0 0-54,6 0 54,0 0 0,0 0-70,0 0 1,-6 6 75,1 0 295,-1-1 0,6-5-83,0 0 0,-6 0 240,0 0-303,1 0 1,-1 0 292,0 0-264,-7 0 0,9-1 344,-7-5-92,0 4 262,-6-6 20,0 8-1958,0 0 1109,7 0 0,-3 0-188,7 0 195,1 0 0,4 0 54,1 0 0,6 2-55,0 4 0,1-4 2,-1 4 0,-2-5 145,7-1 0,0 0-104,6 0 1,-2 0 223,-4 0 0,4 0-64,-3 0 1,-3 0-25,2 0 1,-1 0-77,1 0 1,-4 0 24,-7 0 1,2 0 62,4 0 0,-4 0 73,3 0 0,-3 0-124,-2 0 0,0 0-15,0 0 0,0 0 15,0 0 1,0 0-8,0 0 1,5 0 33,1 0 0,0 0-32,-6 0 0,5 0 1,1 0 1,-1 0 61,-5 0 1,6 0 136,0 0 1,-1 0-175,-5 0 0,0 0-7,0 0 1,0 0-17,0 0 1,2 0 30,4 0 1,-5 0-43,5 0 1,1 0-3,-1 0 1,5 0-7,-5 0 1,5 0 27,-5 0 1,5 0 10,-5 0 0,1 0-8,-1 0 1,-4 0-2,3 0 1,3 0-22,-3 0 0,3 0 19,-2 0 1,-5 0-10,5 0 0,2 0 9,-3 0 1,1 0-103,-6 0 0,2 0 63,3 0 0,-3 0-5,4 0 0,-5 0-8,-1 0 1,0 0-1,0 0 0,6 0-9,0 0 0,-1 0-7,-5 0 1,0 0 42,0 0 1,0 0-55,0 0 96,0 0 1,0 0-55,0 0 1,0 0 72,0 0 0,-6 0-35,0 0 1,1 0 6,5 0 1,-6 0-8,0 0 1,1 0-4,5 0 1,-6 0-44,0 0 0,0 0-5,6 0 0,-5 0-60,-1 0 0,0 0 75,6 0 0,0 0-10,0 0 1,0 0 11,0 0 0,0 2 10,0 4 1,0-4 35,0 4 1,2-5-38,3-1 1,-3 0 29,4 0 0,-2 0-44,1 0 1,-3 0-11,4 0 0,-4 0 22,-2 0 1,-1 0-6,1 0 0,0 0 77,0 0 1,0 0-29,0 0 0,0 0-20,0 0 1,0 0-12,0 0 1,0 0-52,0 0 0,0 0 58,0 0 1,0 0 8,0 0 0,0 0-59,0 0 0,0 0-107,0 0 0,2 0 141,3 0 0,-3 0 28,4 0 1,1 0-56,-1 0 1,1 0 20,-1 0 0,-2 0 59,7 0 0,-2 0-44,3 0 1,3 0-12,-4 0 0,4 0-77,2 0 1,0 0-136,0 0 0,0 0 218,-1 0 0,0 0 3,-5 0 1,4 0-55,-4 0 0,-2 0 0,3 0 0,-7 0 43,7 0 0,-7 0-27,6 0 0,-5 0 31,5 0 0,-7 0-35,2 0 0,3 0-157,2 0 0,-3 0 196,-3 0 1,-1 0 11,2 0 1,-4 0 28,3 0 1,-1 0-75,2 0 0,-5 0 127,5 0 1,-4 2-120,-2 4 0,5-4-4,1 3 0,0-3 52,-6-2 0,5 0-15,1 0 0,1 0-2,-1 0 0,-4 0 6,3 0 1,3 0-12,-2 0 1,-1 0 1,-5 0 1,0 0 146,0 0 1,0 0-128,0 0 0,6 0 43,-1 0 0,1 0-87,-6 0 1,2 0-5,3 0 0,-3 0 32,4 0 0,-3 0-6,3 0 0,-4 0 42,4 0 0,-5 0-12,-1 0 1,0 0 78,0 0 0,6 0-116,-1 0 0,1 0 0,-6 0 15,0 0 1,8 0 0,-7 0 7,5 0 1,-4 0-19,-2 0 50,0 0 1,0 0-3,0 0 0,-6 0 275,0 0-281,1 0 1,5 0-39,0 0 0,-1 0 52,1 0 0,0 0 61,0 0-277,0 0 169,8 0 143,1 0 0,1 0-132,-5 0 0,-3 0 61,-2 0 0,0 0-33,0 0 1,0-5 14,0-1 1,0 0 47,0 6-7,0 0-72,0 0 1,-6 0-1,0 0-255,-7 0 164,4 0 71,-8 0-891,0 0 782,-8 0 0,1 2 30,-5 4 1,-3-4 77,4 3 0,-65-25 0,-16-9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3:19.6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7886,'-8'-7'359,"2"6"175,6-6 0,0 5-1411,0-3 442,0 4 888,0-6 68,0 7-171,0 0 1,6 0-166,4 0 1,10-1 86,4-4 0,4 3-123,1-3 1,6 4-269,-1 1 0,5-5-334,-4 0 1,-6 0 91,-4 5-644,-1 0 595,-1 0 0,-6 0-555,-7 0 433,-7 0 532,-10 0 0,-3 0 0,-9 0 0,2 0 0,3 0 0,-1 0 0,0 0 0,5 5 0,1 0 327,5 0 438,-9-5-99,12 0 1,-8 4 182,4 1 202,4 0-45,-6 2-534,7 1 0,0 7-198,0-1 0,0 1-50,0 0 0,-1 5 88,-4-1 0,3 7-152,-3-1 1,-1-2-128,1 1 1,0-1 135,5 2 0,-5 1-151,0-6 1,0-1-35,5-4 0,0 0-253,0 0 1,0-6-1160,0 1 687,0-7 153,0 4 198,0-7 279,0 0 1,7-26 0,1-7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3:17.5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15 7100,'0'-8'2708,"0"2"-2029,0 6-158,0 0-175,0 6 0,0 2-19,0 7 0,0 6-107,0 4 0,-6 4 0,-4 6 1,2-3-4,-2 8 0,0-6 0,-5 5 1,6-6-151,-1 2 1,2-4 99,-2-2 1,-2-6-1025,7-3 0,-1-6 52,1-4-543,3 3 537,-4-11 299,6 5 512,0-14 0,13-27 0,3-14 0</inkml:trace>
  <inkml:trace contextRef="#ctx0" brushRef="#br0" timeOffset="284">89 45 7950,'0'-8'1656,"0"1"-1282,0 7-187,7 0 0,1 0 30,7 0 1,4 0-1,1 0 1,4 0-139,-4 0 0,5 7-15,-6 2 1,3 5-122,-3 0 1,-7 3 58,2 2 1,-9-2-63,0 2 0,-3 3-50,-2-3 0,-8 6-267,-7-6 0,-1 1-19,-9-5 0,0 0 127,-4-1 0,4-1-530,1-3 0,1 2-50,-2-7 849,-2-1 0,-3-10 0,-8-2 0</inkml:trace>
  <inkml:trace contextRef="#ctx0" brushRef="#br0" timeOffset="625">678 60 7908,'0'-9'4158,"0"3"-3661,0 6 0,0 1 337,0 4 1,0 5-411,0 10 1,-1 3-203,-4 6 0,-2 2-408,-3 4 0,-3-3 117,4 8 0,-5-6 32,0 5 0,4-6-547,0 1 0,2-7-1939,-2-3 1650,-3-6 0,6-1-239,-2-8 1,0-5 378,5 1 733,2-4 0,-5-47 0,7-11 0</inkml:trace>
  <inkml:trace contextRef="#ctx0" brushRef="#br0" timeOffset="875">664 30 7908,'14'0'1154,"1"-5"-766,0 0 1,0 0 137,-1 5 1,1-5-176,0 1 0,1-1-60,4 5 0,-2 1-55,6 4 0,-6 3-10,2 7 1,-9 0-207,-1 0 1,-6-1-64,0 1 1,-2 5-108,-2-1 0,-2 3 13,-2-3 1,-6-2-173,-10 2 1,2-2-658,-6-3 0,-1 1 393,-4 0 1,-1-7 572,1-3 0,-27-10 0,-6-3 0</inkml:trace>
  <inkml:trace contextRef="#ctx0" brushRef="#br0" timeOffset="1216">1223 60 11640,'15'0'566,"2"0"-340,2 0 1,-1-5-1,7 0 1,-6 0-707,6 5 1,-2 0 335,1 0 1,-2 0-900,-8 0 0,1 0-680,0 0-153,-7 0 1876,-1 0 0,-7 0 0,-53 0 0,-12 0 0</inkml:trace>
  <inkml:trace contextRef="#ctx0" brushRef="#br0" timeOffset="1392">1356 60 10810,'0'9'2035,"0"1"-1335,0 0 0,0 6-112,0 4 0,-2-2-176,-2 7 0,2-6-271,-3 6 1,3-1-70,2 6 0,-5-6-193,1 1 1,-1-2-134,5 1 1,-5-2-414,0-8 1,0 1-319,5 0 145,-7 0 0,6-6-2132,-4 1 2972,3-7 0,2-9 0,0-10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3:13.2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30 339 7521,'8'0'2777,"-1"-6"-2562,-7 4 1,1-4 281,4 6 131,-3 0-294,4 0-167,-6 0 0,0 1-134,0 4 0,-5 8 50,1 7 0,-6 4-243,5-4 1,-2 6-24,2-1 1,4 3-130,-4 1 1,-2 1 135,2-1 0,0-4-48,5-1 1,5-6 110,0 2 0,7-5-131,-2-6 0,4-2 38,6-7 1,-2 0 82,6 0 1,1-11-63,4-4 0,-4-5 70,0 0 0,-2 2 2,1-6 1,-3 1 96,-6-2 1,0-1 164,0 7 0,-1-6 156,1 5 78,-7-6 0,-1 10 1073,-7-4-606,0 10 182,0-3-400,0 12-515,0 1 1,-5 8 4,0 7 1,-2-1-146,2 1 0,4 1 43,-4 4 1,3-4-188,2 4 0,-5 1-379,0-1 0,1 1 263,4-1 1,0-4-242,0 4 0,0-4 149,0-1 1,4 0 9,1 0 1,7-2-78,-2-4 1,4-2-106,6-7 1,-2 0 64,7 0 0,-2 0-359,1 0 841,4-7 0,14-20 0,12-13 0</inkml:trace>
  <inkml:trace contextRef="#ctx0" brushRef="#br0" timeOffset="709">678 398 7805,'5'-10'1022,"0"1"-631,0 5 0,-5-4 110,0 3 222,6 4 365,-4-6-808,11 7 1,-10 0 63,7 0-329,-6 7 0,2 6 80,-6 6 1,0 3-295,0-3 0,0 3 37,0 2 1,0 4-62,0-3 1,0-4-34,0-2 0,0 3-76,0-3 1,-5 1-117,0-5 200,0 0 625,5-1-272,0-6 1,2-1 192,3-7 1,-2-8-105,7-7 0,1 0 16,9-4 0,-4-4-122,4-2 1,-2 2 4,2-1 0,1-1-84,4-4 0,1 1-200,-7 3 0,6 4 50,-5 6 1,-6 2 33,-4 3 271,0 4-159,5 6 0,-7 6 15,-3 4 1,-4 3 13,-1 2 1,0 5 25,0-1 1,0 8-67,0-3 1,0-3-90,0-1 1,0 1-115,0-1 0,0 0 45,0-6 0,0 1 48,0 0 0,2-2 31,3-3 0,-2-2-102,7-3 0,0-4 59,5 4 0,-1-5 33,1-5 1,1 2 55,4-7 1,-4 1 121,4-6 0,-3 0-38,-3 0 0,8-4 134,2-1 1,-3-6 40,-1 1 0,1 2-108,-1-1 0,0 4-33,-6-4 0,-1 6 60,-3-2 0,-3 8 197,-7 3 1013,0 5-404,0-2 0,-2 7-511,-3 4 1,2 4-176,-7 5 1,7 3-359,-2 2 0,-2-2 126,2 2 0,1 3 100,4-3 1,0 6-366,0-6 1,0 1-344,0-5 0,0 0 233,0-1 0,4 1-103,1 0 1,7-2-172,-2-3 0,3-2 214,1-3 0,6-4-401,0 4 1,1-8 43,-1-2 765,-4-6 0,25-30 0,-2-15 0</inkml:trace>
  <inkml:trace contextRef="#ctx0" brushRef="#br0" timeOffset="992">1385 59 7825,'-14'0'0,"-1"5"1126,0 0-291,0 0 51,1 2-593,-1 1 1,7 7-181,3-1 0,3-4 19,2 0 1,7-5-132,3 5 0,3-7-40,1 2 1,1-3 148,0-2 1,1 0-112,4 0 0,-4-2-55,4-3 1,-4 2 86,-1-7 0,-2 0 105,-3-5-52,3 1 1,-6-1-113,2 0 0,-2 0-365,-7 1-508,0-1 0,-2 2 444,-3 3 0,-3 4 457,-7 6 0,-39 32 0,-9 9 0</inkml:trace>
  <inkml:trace contextRef="#ctx0" brushRef="#br0" timeOffset="1492">1680 443 8797,'8'0'957,"5"-7"0,-5 5-450,7-3 0,0-1-283,0 1 0,-1-5-56,1 5 0,0-6-7,0 1 1,1-5 64,4-4 0,-6 2-112,1-2 0,0 2-51,-5 2 1,-2-1-43,2-4 1,-7 4 62,2-4 0,-4 9-88,-1 1 1,-1 7 43,-4-2 0,-3 3-129,-7 2 0,5 2 132,0 3 1,0 10 11,-4 9 1,-1 6 271,0 4 1,2 4 215,3 6 1,-3 7 326,3 3 1,2 5-336,-2 4 0,2 5-2,-2 5 1,-3 1-375,3-1 0,-1 0-109,1-5 0,-1-9-14,6-10 1,-5-4 75,5-6 1,0-10-925,5-9 0,-1-10-1229,-4-5-1216,3-4 1024,-11-1 870,5-6 0,-7-2 740,0-7 623,7 0 0,-12-32 0,4-9 0</inkml:trace>
  <inkml:trace contextRef="#ctx0" brushRef="#br0" timeOffset="1684">1592 590 7893,'0'-8'0,"0"1"0,1 7 1184,4 0 0,3 0-503,7 0 1,8-5-1322,6 0 0,11-5 387,14 6 1,1-8 252,14 2 0,26-3 0,-42 6 0,0-1 0</inkml:trace>
  <inkml:trace contextRef="#ctx0" brushRef="#br0" timeOffset="2067">2240 472 7893,'0'-10'191,"0"0"1,0 5 1758,0-4-1403,0 5 1,0-4 603,0 3-426,0 4-234,0-6-611,0 7 174,0 0 1,0 7-196,0 2 1,0 6-55,0 5 1,-5-2-253,0 6 0,0-4 200,5 5 0,0-7-27,0 1 0,2 2 136,3-1 1,-2-2 82,7-8 0,0 1 178,4-6 0,1 5-106,0-5 1,1 0 60,4-5 1,-4-7 20,4-2 0,-4-4 67,-1-2 1,0-5-68,-1 0 0,-1-4 137,-3 4 1,-2-6-184,-3 2 0,-3-4 7,3-2 1,-10 2 40,-5 4 1,-8 1 30,-2 3 1,-6 9-1463,2-4 0,-4 10 72,-2 0 1258,8 10 0,-26 69 0,24-26 0,1 0 0</inkml:trace>
  <inkml:trace contextRef="#ctx0" brushRef="#br0" timeOffset="2884">2623 634 7770,'0'8'647,"0"5"-188,0-11 41,0 5 149,0-7-208,0 0-221,6 0 0,-2 0-54,5 0 0,0-7-102,0-3 1,5-3-103,-5-2 0,0 5 56,0 1 0,0-1-144,0-5 0,4-5-31,-3 1 0,2-2-23,-2 1 1,3 2 137,-3-7 0,1 6 20,-1-6 1,1 5-190,-6-4 1,2 6-219,-2-2 4,-4 10 346,6 4 0,-9 6 15,-3 0 0,2 11-20,-7 4 0,5 3 8,-5-3 0,6 1 129,-6 4 0,6-4 199,0 4 1,2-9 26,2-1-29,0 0 0,2 3 174,2-3 0,0 1-121,6-6 0,-1 0-94,6-5 0,0 2-2,0 3 0,-1-4 31,1 4 0,-5-1-131,0 0 0,-2 0-311,2 6 257,3-1 1,-7 6 62,4 0-498,-3 0 0,-7-1-58,0 1-2976,0 0 2490,0 0 1,6-2 925,4-4 0,36-22 0,10-11 0</inkml:trace>
  <inkml:trace contextRef="#ctx0" brushRef="#br0" timeOffset="3617">3138 428 7811,'0'-10'1755,"0"0"-1496,0 7 0,0-5 117,0 3 1,0 3-47,7-11-268,1 11 0,7-4 154,0 6 0,-1 0-287,1 0 1,-5 0-157,0 0 1,-2 6 140,2 4 1,1 3-4,-6 2 0,2 5 106,-2-1 1,-4 3-23,4-3 0,-3-1-31,-2 7 0,0-7-86,0 1 1,0-2-59,0-2 0,0-6-100,0 1 184,0-7 32,-7 11 1,6-14-7,-4 0 0,3-2 264,2-8 0,5 0 399,0-4 0,6-6-442,-1 0 1,3-4-312,2 4 1,0-4-99,-1 4 0,1-5 75,0 6 1,5-1 75,-1 5 1,1 2-10,-5 3 0,-1 4 19,1 6 0,0 0 45,-1 0 1,-4 1 39,0 4 1,-5 5 59,5 10 0,-7-4 159,2 4 0,-3 1-240,-2-1 1,0 4 29,0-4 0,-2 5-133,-3-6 0,4 1-18,-4-5 51,-4-1 124,8 1 246,-6-7-163,7-1 1,0-9 211,0-3 1,0-3-18,0-7 1,2 1-50,3-1 0,3-5-234,7 1 0,1-6 2,4 5 1,-2-6-98,6 2 1,1 2 45,4 3 1,-4 2-205,-1 3 0,-4 5 173,5 4 1,-7 4 88,1 1 0,-2 6 264,-3 4 1,-4 3-82,0 2 1,-7 5-2,2-1 0,-3 6 11,-2-5 0,0 4-53,0-4 1,0-1-135,0-4 1,-2 0-424,-3 0 143,4-1 0,-8-1-984,5-3-75,2-3-634,-5-7 1942,7 0 0,7-20 0,1-4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3:10.3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222 89 10871,'8'0'1483,"-2"0"-1040,-6 0-330,0 0 14,-6 6 0,3 7 128,-7 7 0,0 11-114,-5-1 0,0 11 15,1 3 1,-6 2 50,0 8 0,-4-7 95,4 2 0,1-3-96,4-2 1,0-8-1,0-6 1,7-7-637,3-9 288,4-5-2775,1-3 923,0-6 501,0-6 1493,0-3 0,6-32 0,2-6 0</inkml:trace>
  <inkml:trace contextRef="#ctx0" brushRef="#br0" timeOffset="610">295 74 12081,'10'16'553,"0"4"1,0-2-433,5 7 0,4-1 2,1 6 0,-1 1-155,-4 3 0,5-3 29,-1 4 0,1-4-172,-5-2 1,-2-6-234,-3-3 0,3-4 181,-3-1 0,-4-5-296,-1-1 144,-3-5-689,-2 2 385,0-6 1,0-1 682,0-4 0,-7-10 0,-1-8 0</inkml:trace>
  <inkml:trace contextRef="#ctx0" brushRef="#br0" timeOffset="926">678 30 8125,'0'-10'2682,"0"0"-1870,0 7 196,0-4-180,0 7-472,0 0 1,0 9-132,0 5 1,-1 8 0,-4 7 0,2 1 97,-7-1 1,5 5-98,-5 1 0,5 4-191,-5-5 0,5 1 127,-4-6 1,5 1-640,-1-1 0,-1-6 266,1-3 0,0-4 17,5-1-38,0-7-150,0-1 382,0-7 0,26-20 0,7-5 0</inkml:trace>
  <inkml:trace contextRef="#ctx0" brushRef="#br0" timeOffset="1818">988 325 7382,'0'-9'3251,"0"3"-2917,0 6 1,-2 0 30,-3 0-80,4 0-270,-6 0 0,5 0 44,-3 0 0,4 6-158,-4 4 1,3 5-51,2 5 1,0-4-169,0 4 1,0-2 55,0 1 0,5-2 83,0 2 0,7-2-25,-3-3 1,4-1 123,2-3 0,2-2 209,2-3 0,-2-3-156,2 3 1,-1-5 125,2-5 1,-4-5-36,4-10 0,-4 4 12,-1-4 1,-5-2-13,0-3 0,-5 2-24,4-1 0,-5-1-12,1-4 1,-5 1-23,-5 3 0,0-1 14,-10 6 1,4 1 13,-9 4 1,2 5 8,-2 0 0,2 7-171,-6-2 1,4 10-298,-5 5 0,7 8-179,-1 1 1,2 8 207,3-3 0,4-1 78,0 2 0,7-2 102,-2 1 1,5-1-22,5-3 1,-2-6 64,7 1 1,5-2 170,4-8 0,3 0 229,-3-5 0,3 0 26,2 0 0,-1-6-67,-3-4 0,-2-3-46,6-2 1,-6 0-2,2 0 1,1-4-96,-1-1 1,1-1-35,-1 1 1,-9 4 97,4-4 1,-4 4 179,4 1 1,0 5 452,0 0 599,-1 7-618,1-3 1,-2 12-269,-3 4 1,-2 3-170,-3 2 1,-3 1-105,3 4 1,-4 1-89,-1 4 1,0 3-1,0-4 0,-5-1-197,0 2 1,-4-6 28,4 6 1,-5-7-78,5 1 1,-2-2-409,2-2 219,4-1 477,-6-6-152,7-1 0,0-14 244,0-2 0,5-4-50,0-2 1,7-5-118,-3 0 1,9-6-21,2 2 1,6-2-141,-1 1 0,1-3-94,-2 4 0,4 2 59,-3 3 0,-2 4-12,1 5 0,-6 4 129,2 6 0,-9 0 246,-1 0 0,-2 6-142,2 4 0,-3 8 99,-7 2 1,0 4-81,0-4 0,0 4 127,0-4 0,0 5-224,0-6 1,0 1 103,0-5 0,-2-1-451,-3 1-35,4 0 0,-6-5-860,7-1-205,0-5-1136,0 2 2572,0-6 0,7-13 0,1-3 0</inkml:trace>
  <inkml:trace contextRef="#ctx0" brushRef="#br0" timeOffset="1981">2019 383 8268,'10'0'1533,"0"0"1,-5 0-1091,4 0 0,1 0-1176,5 0 0,0 0 733,-1 0 0,21 0 0,4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3:20.2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15 9982,'-14'-15'0</inkml:trace>
  <inkml:trace contextRef="#ctx0" brushRef="#br0" timeOffset="2058">60 59 7194,'-9'0'2606,"3"0"-2586,6 0 861,0 0-645,6 0 1,-4-2 27,3-3-263,-3-3 99,-2-6 0,0 4 201,0 0-400,0 7 0,-2-4 99,-3 7 0,23 33 0,0 8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5:59.5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258 67 8161,'0'-10'34,"0"-4"1164,0 12-938,0-13 1,0 11 13,0-7-313,0 7 0,-8-3-30,-3 7 0,2 0 116,-2 0 0,0 0-111,-6 0 1,0 7 27,1 5 1,-1-3 19,0 2 0,6-6 152,0 7-54,8-1 0,-5 5 91,8 1 1,2-6 223,4 0 0,3 0-136,7 6 0,1-6 73,0 0 0,1 0-283,4 6 0,-3-1 94,3 1 1,-9 0-136,-2-1 0,-7 3 106,1 3 1,3-4-372,-3 5 0,-1-10-11,-10-2 0,-3-2-99,-7 2 0,-1 2 173,0-7 1,-1-1 3,-4-5 0,1 0 123,-6 0 1,6 0-50,-1 0 0,3-2 25,3-3 0,-1 1-68,1-7-79,6 7 236,-4-3 0,19 7 0,-3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3:20.0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16 8468,'8'0'4888,"-1"0"-4175,-7 0-1392,0 0 0,-20 19 1,-5 6-1</inkml:trace>
  <inkml:trace contextRef="#ctx0" brushRef="#br0" timeOffset="1835">45 1 9479,'0'8'411,"0"5"-661,0-3 1,0-2 183,0 2 0,0-5 53,0 5 0,1-5-10,4 4 1,-2-5 54,7 1 1,-5-4-117,5-1 0,0 0 104,5 0 0,-6 0 12,1 0 0,-5-1-47,5-4-113,-7-4 0,9-5 81,-7-1 1,0 5-107,-5 0 1,-7 5-1028,-3-4 1180,-3 5 0,-48 17 0,-11 12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3:25.1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1 133 8022,'8'0'749,"-2"0"-533,1 0 1,-4 0-73,7 0 0,-5 0 64,5 0 0,-5 0 208,4 0-321,1 0 0,5 0-212,0 0 0,4 0 125,1 0 0,0 0-82,-6 0 1,8 0-80,2 0 1,-1 0 138,2 0 1,-1 0 44,6 0 0,-2 0-26,-4 0 0,4 0-44,-3 0 1,2 0-68,3 0 1,-6 0-30,1 0 0,-1 0 68,6 0 0,-6 0-109,1 0 0,0 0 84,4 0 1,-3 0 42,4 0 0,-9-2-7,8-3 0,3 4 67,2-4 0,0 2 157,-4-2 0,4 3-115,1-3 0,-1-1 113,-5 1 0,2 0-133,4 5 1,-9-2-4,4-3 0,-6 4-59,1-4 0,1 3 62,-7 2 0,1 0-93,-5 0 73,0 0 1,-1 0-95,1 0 1,0 0 39,-1 0 0,3 0 3,3 0 1,-2 0 72,6 0 1,1 0 7,4 0 1,1 0-50,-1 0 0,2 0 3,3 0 0,-1 0 130,7 0 0,-6 0-14,5 0 0,-6-2-17,1-3 0,-3 4-75,-1-4 0,-6 3-45,1 2 0,-7 0 22,2 0 0,-4 0-17,-1 0 0,-1 0 40,1 0 0,5 0-17,-1 0 0,6 0 28,-5 0 1,6 0-17,-2 0 0,9 0 9,2 0 0,4 0 40,-5 0 1,5 0 5,-4 0 1,6 0-61,-2 0 1,-3 0-4,-2 0 0,-2 0-42,-3 0 0,0 0 55,1 0 0,-1 0-31,1 0 0,-6 0 1,1 0 1,0 0-9,4 0 1,0 2 1,1 3 1,-1-4 10,1 4 0,-1-3 36,1-2 1,-1 0 4,1 0 0,4 0-33,0 0 0,2 0 8,-1 0 0,-4 0-21,3 0 1,-3 0 20,-1 0 0,1 0 1,3 0 0,-1 0 52,6 0 0,-6 0 5,2 0 0,1 0-32,-2 0 0,0 0 13,-4 0 1,-1 0-44,1 0 0,-1 0 31,1 0 0,-3 0 5,-2 0 0,3 0-13,-4 0 1,1 0-15,4 0 1,-7-5 40,7 0 0,-1 0 0,6 5 0,-3 0-15,4 0 0,1-5 3,-2 0 1,1 0-7,-6 5 0,2 0 3,4 0 1,-4 0 6,3 0 1,-8 0-11,-1 0 1,-1 0-6,6 0 1,-7 0-17,-4 0 1,3 0-10,-3 0 1,7 0-19,-1 0 0,3 0-7,1 0 1,-4 0 29,-1 0 1,1 0 1,4 0 1,1 0 5,-1 0 0,1 0-7,-1 0 0,2 0 4,4 0 1,-9 0 33,3 0 0,-2 0 6,2 0 0,-4 0 17,-1 0 0,-4 0 6,4 0 1,-4 0-39,5 0 1,-1 0 6,6 0 1,-1 0 8,1 0 1,-1 0 16,0 0 1,3 0-165,2 0 1,-3 0-14,3 0 1,-1 0 38,2 0 0,-3-1 45,8-4 0,-3 3 7,2-3 1,-1 4 26,-3 1 0,-3 0-13,8 0 0,-1 0 139,5 0 0,-6 0-124,-4 0 1,4 0 33,1 0 1,-3 0 12,-2 0 1,-7 0 6,-3 0 0,2 0-35,9 0 1,-6 0-5,1 0 0,-1 0-11,-4 0 1,2 0-10,3 0 0,-1 0 30,1 0 1,-1 0-11,1 0 0,1 0-45,3 0 0,2 0 62,4 0 0,-3-2 10,-2-3 1,-3 4-52,8-4 0,-6 3 2,5 2 1,-6 0-18,1 0 0,-1 0 36,1 0 1,-2 0-43,2 0 1,-1 0 36,1 0 1,-1 0-11,6 0 0,-6 0 18,1 0 0,-3 0-7,-1 0 0,4 0 69,1 0 0,-1 0 16,-5 0 1,1 0-109,-1 0 0,1 0 40,-1 0 1,-1 2 7,-3 3 1,2-4-80,-2 4 1,4-3-15,6-2 0,-4 0 96,3 0 1,-3 0 10,-1 0 0,1 0-42,3 0 1,-3 0 8,4 0 1,-4 0 21,-2 0 0,1 0-15,-1 0 0,1 0 8,-1 0 1,1 0-36,-1 0 1,-4 0-103,-1 0 0,-6 1 178,2 4 0,-4-3 9,-1 3 1,1-4-30,4-1 0,-4 0 93,4 0 13,-4 0 0,-1 0-98,0 0 0,-5 0 420,0 0-148,-7 0-127,3 0-124,-6 0-3565,0 0 277,-6 0 1761,4 0 1427,-11 0 0,-2-19 0,-8-6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3:29.7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340 251 7930,'6'-8'-737,"-4"2"1131,4 6 0,-7 0 711,-4 0 0,1 8-459,-5 6 1,-6 3-226,-5 7 1,-6 7-194,1 9 1,-2 2-82,-3 3 1,-4 4-166,-1 0 0,3 0-238,7-5 0,4-8-785,6-6-131,0-1-903,7-13 1649,2-1 0,7-13 76,4-7 0,-2-7 350,7 3 0,7-37 0,6-10 0</inkml:trace>
  <inkml:trace contextRef="#ctx0" brushRef="#br0" timeOffset="275">310 207 7846,'2'-10'563,"3"0"452,-4 7 1,7-3 299,-3 6-448,-3 0-535,11 0 1,-6 1-82,2 4 0,0 5-35,-4 10 1,-2 1-62,7 3 0,-7 9-110,2-3 0,-4 4-230,-1 0 0,5-1 139,0 6 0,0-6-492,-5 2 0,0-4 162,0-2 0,0-1-25,0-4 0,0-2-97,0-7 0,0-6-1169,0 1 282,0-7 1385,0 4 0,-19-40 0,-6-8 0</inkml:trace>
  <inkml:trace contextRef="#ctx0" brushRef="#br0" timeOffset="467">148 516 11167,'15'0'-305,"29"-5"1,12-3 0,4 0-1,1 0 1</inkml:trace>
  <inkml:trace contextRef="#ctx0" brushRef="#br0" timeOffset="1051">1165 384 7156,'4'-10'887,"1"0"0,2 7-142,-2-2-524,-4-3 0,13 1-109,-5-3 1,0-3 74,0 4 1,0 0-129,0 0 1,4-1 95,-3-5 0,-2 5-159,2 0 1,-2 1-46,2-6 1,-3 5-96,-7 0 98,6 0-138,-4-4 258,5-1-44,-14 7 0,-1 1 7,-7 7 0,2 7-5,3 3 1,-3 4 3,3 6 1,-1 3 189,1 6 0,-1 7 279,6 4 1,-7 4 9,2 5 0,-3 3 262,-1 7 0,-1 2-402,0 3 1,0-2-149,1 7 1,1-12-1,3 2 1,2-15-471,3 0 1,3-14-678,-3-1 1,2-11-202,-2-3-639,3-7 1116,-4-8 1,1-2-69,0-3 0,-7 2 323,3-7 0,-5 5 48,0-4 341,-1-1 0,-6-51 0,-2-11 0</inkml:trace>
  <inkml:trace contextRef="#ctx0" brushRef="#br0" timeOffset="1244">973 575 10297,'21'-1'-825,"4"-4"0,11 2 825,8-7 0,12-2 0,15-3 0,3-1 0,9-2 0,-1-1 0,1 1 0</inkml:trace>
  <inkml:trace contextRef="#ctx0" brushRef="#br0" timeOffset="1803">1783 531 7913,'5'-10'-94,"0"1"13,7-1 653,-11-5-42,12 0-303,-11 1 0,6 0 26,-3 5 1,-3-4-1,3 3 1,-4 1-24,-1 0 0,-1 4-1,-4-5 1,1 2-70,-5-2 0,-1 3-139,-5 7 1,0 0 166,1 0 1,-6 0-5,0 0 1,-4 7-635,4 3 1,-4 4 85,4 6 0,-1 3-19,1 7 0,5-6 151,0 1 0,2-1-68,8 6 1,-4-3 114,4-2 0,0-2 94,5-3 1,6-9 100,4 4 1,3-9-70,2 4 0,0-7 216,0 2 0,4-5 59,1-5 0,1-3 44,-1-6 1,-4-3-56,4-3 0,1 2 54,-1-6 0,-1 4-112,-4-4 1,0 4-2,-1-4 0,-4 6 121,0-2 0,-7 4 110,2 1-296,-3 7-170,-2 1-118,0 7 1,0 8 91,0 7 0,0 1-66,0 9 0,0-5 65,0 4 0,0-4-88,0 4 0,2-6-444,3 2 1,-2-4 246,7-1 0,1 0-1013,9 0 1414,-4-7 0,38-15 0,2-9 0</inkml:trace>
  <inkml:trace contextRef="#ctx0" brushRef="#br0" timeOffset="2777">2093 458 7685,'6'-9'-1026,"-4"1"1120,3 3 1,-2 4 519,2-4 0,-2-2-279,7 2 0,-7-1 58,2 1 120,3 3-201,1-4-162,5 6 0,-1 1-126,-3 4 0,2-2-249,-7 7 1,0 2 174,-5 7 0,0-1-18,0 7 0,0-5-107,0 4 0,0-4 42,0 4 0,0-6-53,0 2 1,-2-4 58,-3-1 1,3 0 59,-3 0-48,4-1-17,1-6 333,0-1 1,0-9 388,0-3 1,0-3-293,0-6 1,6-6-49,4 0 0,5-6-52,5 1 1,-4 3 30,4-3 1,1 5-385,-2-4 1,6 6-75,-5-2 1,-1 4-181,-4 1 0,0 7 166,0 3 0,-6 3 42,1 2 0,-2 2 215,2 3 1,-3 5-70,-7 9 1,0-2 48,0 2 1,0 4-60,0 2 1,0-2 0,0 1 0,-2-6 24,-3 2 1,4-4 0,-4-1 0,1-2 57,-1-3 179,4 3-270,-6-11 15,7 4 540,0-6 0,0-6-172,0-4 0,5-3 170,0-2 1,7-1-230,-3-4 1,6 2-122,5-7 0,-2 6-117,6-6 1,1 6-248,4-6 1,1 7 19,-1-2 0,-4 6-110,-1 4 0,-6 3-132,2 7 411,-4 0 0,-3 2 139,-3 3 1,-3 5-115,-7 9 0,0-2 21,0 2 0,0-1-66,0 2 1,0-4 13,0 4 1,-5-4-88,0-1 0,0 0 52,5 0 1,0-1 14,0 1 0,0-5-1,0 0 43,0-7 0,2 4-1,3-7 1,-2 0 15,7 0 1,0-2-24,4-3 0,1-3 10,0-7 1,-4 0 8,4 1 1,-4-1 5,9 0 1,-4-1 249,-1-4 1,2 4 98,2-4 1,-2-1 122,2 1 0,-4 1 233,-5 4-283,3 0 1,-12 5 342,4 0-353,-3 7 0,-2-2-368,0 10 1,0 3 126,0 7 0,-2 0-200,-3 0 0,4 1-104,-4 4 1,3-4-129,2 4 1,0 1 103,0-2 1,0 1-12,0-5 1,0 0 32,0-1 1,0 1 47,0 0 1,7-2-506,3-3 1,-2 1 179,2-6 0,-1 0-192,6-5 616,0 0 0,19-33 0,6-8 0</inkml:trace>
  <inkml:trace contextRef="#ctx0" brushRef="#br0" timeOffset="3087">3036 89 7844,'-15'-8'809,"5"-3"45,0 6-32,7 0-524,-10 5-257,11 6 1,-4 2-46,6 7 0,0-5-473,0 0-51,0 0 415,6 4 1,2-1 139,7-3 1,0-3-173,0-7 1,-1 0 255,1 0-40,0 0 0,-1-7 6,1-3 1,-2 2 141,-3-2 1,2 1 229,-7-6 1,-1 0-187,-4 0 1,0 1 10,0-1-104,0 0 1,-6 2 105,-4 3-276,-3 4 0,-28 39 0,-6 7 0</inkml:trace>
  <inkml:trace contextRef="#ctx0" brushRef="#br0" timeOffset="3845">3389 281 7651,'0'-8'2640,"0"1"-1938,0 7-367,0-7-273,0 6 1,0-4 78,0 10 1,0 3-119,0 7 1,0 1-195,0 4 1,0-2 151,0 6 1,0 1-387,0 4 1,-2 1 87,-2-1 0,2 1 27,-3-1 0,3-1-31,2-3 1,0 1-71,0-7 1,2 1 176,3-5 1,-2-5 44,7-1 0,0-5 239,5 1 1,-1-5-84,1-5 1,0 1 365,0-5 1,-1-6-96,1-5 1,1-1 20,4 1 1,-4 2 49,4-6 1,-5 6 208,-5-2 1,3 4-197,-4 1 0,-2 0 344,-2 1-791,-3 5 187,-2 3 102,0 6 1,0 6-368,0 4 0,0 3-475,0 2 1,-5 1 260,0 4 1,0-4-137,5 4 1,0-4 292,0-1 1,1-2 87,4-3 0,-1 1-59,5-6 0,1 5 9,5-5 1,0 0 8,0-5 1,-1 0 393,1 0 1,5-2 470,-1-3 0,1-3-277,-5-6 0,4-1-4,1 0 0,1-5-144,-1 1 1,-4-6-80,4 6 0,-5-1-76,-6 5 1,3 1 95,-7-1 1968,0 0-1445,-5 7 1,0 3-187,0 10 0,-2 3-450,-3 7 0,2 6-454,-7 4 0,5 4 314,-5 5 0,7 4-14,-2 6 1,-1 2 995,1 3 1,0 0-406,5 10 1,-5-8-112,0 8 0,-5-5-152,5 0 1,-6-3-224,1-7 0,2-6-80,-2-4 1,0-11-255,-5-8 0,1-7 352,-1-8 0,0 0 31,0 0 0,-4-8-1230,-1-7 0,-1 0 320,1-4 1,2-3-512,-6 3 0,4-6 178,-5 5 1168,7 1 0,-29-29 0,0-7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3:34.6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59 398 7732,'0'-8'224,"0"0"-11,0 3 0,-2 3 281,-3-3 137,4 4-88,-6 1-331,7 0 1,-1 0-135,-4 0-29,3 0 0,-4 6-145,6 4 1,0 3 39,0 2 0,0 5-143,0-1 1,0 1 97,0-5 1,0-1-19,0 1 0,4-5 66,1 0 1,7-5 23,-2 4 0,3-5 163,1 1 0,3-4-40,2-1 1,-2-5-25,2 0 1,3-8 19,-3-1 1,-1-1 93,-8-5 1,3-1-78,-3 1 0,-3-1 0,-2 1 1,-4 2-107,-1-6 0,-1 6 74,-4-2 1,-3 4-210,-7 1 0,-7 7 66,-2 3 1,1 3-357,-2 2 0,3 7 41,-3 3 1,2 9-79,3 6 1,9-2 157,-4 1 0,5 1-23,1 4 0,2-4 162,7 0 1,2-6-77,3 6 1,4-9 69,11-1 1,-2-7 214,7-8 0,1 0 323,8 0 1,-1-2-109,6-3 0,-4-3 85,4-6 0,-5-3-138,6-2 0,-8-4 75,3-7 0,-4 1-112,-2-1 0,-4 1-15,-1-1 1,-7 1-24,-3-1 0,0 1 74,-10-1 0,1 3 170,-5 2 0,0 4-63,0 6 1,-1 7-21,-4 3 0,2 3-196,-7 2 1,5 7-209,-5 3 1,0 9 226,-5 6 1,6 9 17,-1 6 0,0 2-520,-5 2 1,0 5 165,1 1 1,-1 12 71,0 2 1,-4 3-188,-1 6 0,-5-2-8,6 7 1,-6 3 94,6-3 1,-1-3-146,5-11 1,7-8 177,3-17 0,4-4-3,1-11 1,1-9-511,4-10 0,-2-4 728,7-1 0,0-6 0,5-4 0,-5-3 15,-1-2 1,1-1 245,5-4 0,0 2-196,-1-6 1,-1-1 91,-3-4 1,3-1 666,-3 1 1,-2-2-295,2-4 0,-7 2-349,2-6 1,-3 5-109,-2-5 1,-7 6-238,-2-2 0,-6 4-4,-5 2 1,-3 1-198,-6 3 0,4 4 65,1 6 1,1 7-431,-2 3-323,4 4 1053,13 1 0,49-5 0,29-3 0,4-1 0,-1 1 0</inkml:trace>
  <inkml:trace contextRef="#ctx0" brushRef="#br0" timeOffset="2591">1164 546 10882,'0'9'-889,"0"1"761,0-7 0,2 9 156,2-7 1,0 0-5,6-5-40,-1 6 0,6-4 152,0 3 0,4-5-89,1-5 1,1 2 227,-1-7 0,-4 0-148,4-5 1,1-1-82,-1-4 0,0 2 53,-6-6 1,3 1-9,2-2 1,-7-1-12,3 6 1,-6-4-44,1 4 0,-3 5-631,-7 6 189,0 5-757,0-2 817,-7 6 1,1 6 124,-4 4 0,-2-2-32,7 2 1,-1-2-88,1 2 1,3 3 570,-3-3 1,4-2-56,1 2 892,6-7-658,3 11 1,5-11 39,1 7 0,-5-5-144,0 4 1,-5-4-59,4 5 0,-4-5-94,5 5 1,-5 0-160,5 4 0,-7 1 0,2 0 1,-3-4 47,-2 4 0,1-8-374,4 7 1,-3-2-232,3 3-105,3-1 1,0-1 33,7-3 1,6-2-926,4-3 1557,3-3 0,60-28 0,-36 5 0,-1 1 0</inkml:trace>
  <inkml:trace contextRef="#ctx0" brushRef="#br0" timeOffset="3174">2107 472 8137,'0'-15'0,"6"7"0,-4-5 0,6 5 0,-3-7 0,-3 5 772,3 0 1,-4 5 313,-1-4-711,0-1-36,0-5-18,0 0-98,0 1 1,-6 5-46,-4 4 0,-5 4 26,-4 1 0,2 1-19,-2 4 1,-3 4-580,3 5 0,-6 8 32,5 2 1,-1-1 1,1 2 1,6-1 110,-1 6 0,2-3-97,8-2 1,0 1 217,5-6 1,0 0 81,0-6 1,3-1-53,7-3 0,0-2 29,10-3 1,-2-3 136,1 3 1,3-10-88,2-5 1,2-3 10,-6-2 0,5-4 9,-6-1 1,6-5 7,-6 6 1,3-7-15,-3 1 1,-4 2 8,0-1 1,-1 6 281,-4-2 1,-3 4-88,-2 1 0,-4 5 337,-1 0-406,0 7 0,0-2-239,0 10 0,-1 3 94,-4 7 1,3 4-118,-3 1 0,4 5 110,1-6 1,0 6-196,0-6 1,0 6-175,0-5 0,1-1 68,4-4 1,3 0-246,7 0 0,0-6-23,0 1 591,6-7 0,67-29 0,-32 6 0,0-1 0</inkml:trace>
  <inkml:trace contextRef="#ctx0" brushRef="#br0" timeOffset="3700">2534 398 8137,'0'-14'0,"0"5"0,0-4 544,0 5 0,0-2-145,0 0 1,2 7-344,3-2 0,-2 4 444,7 1 1,-7 0-463,10 0 0,-6 1 60,2 4 1,3 3-405,-7 7 1,0 1 164,-5 4 1,0-2-85,0 7 1,0-6-30,0 6 0,0-6-10,0 6 1,-2-7 189,-3 2 1,4-4 42,-4-1 1,-2-5 307,2-1 0,0-4 82,5 5-45,0-7 0,0 2-128,0-10 0,0-3-136,0-6 0,7-3-94,3-3 1,3 2-242,1-6 1,6 4 131,0-4 0,4 1-55,-4-2 1,6 4-2,-1 6 1,-2 1-108,1-1 1,-6 7 327,2 3 0,-4 3-85,-1 2 0,0 2 373,-1 3 1,-5 3-117,-5 7 0,-2 4 25,-2 1 0,0-1-104,0-4 0,0 5 97,0-1 1,0 1-416,0-5 1,-5-5 86,0-1 1,0 1-563,5 5 1,-1-5 47,-4 0 640,3-7 0,2-3 0,8-8 0</inkml:trace>
  <inkml:trace contextRef="#ctx0" brushRef="#br0" timeOffset="5333">3285 413 7858,'0'-15'1117,"0"1"-790,-6 5 1,3-2-92,-7 6 1,5 0-385,-5 5 0,5 0 7,-5 0 0,0 2 17,-4 3 0,-1 3 191,0 7 0,1 4-12,-1 1 1,0 6-274,0-1 0,6 1-60,-1-2 1,5 2 1,-5-6 1,7 5 83,-2-6 1,3 1 260,2-5 1,7-2-65,3-3 1,3-4 148,1-6 1,3 0-141,2 0 0,-1-6 125,7-4 0,-5-5-58,4-5 0,-4 2 35,4-6 1,-4 4-54,5-4 1,-6-1-12,6-4 0,-7-1-34,1 1 1,-2-2 23,-3-4 1,1 2-23,0-6 0,-2 6 74,-3-1 0,-2 5 110,-3 4 44,-3 4 17,4 6 0,-11 9-224,0 6 0,-6 6-167,1 9 1,2 1 39,-2 4 0,2 3 97,-2 6 0,-3 1 5,3-1 0,2 1-54,-2-1 0,7 1-128,-2-1 1,2 0 127,-2 1 1,3-6 32,-3 1 1,4-7-241,1 2 1,1-4 27,4-1 1,-2-2 65,7-3 0,0-4-97,5-6 0,4 0-133,1 0 0,1-1 262,-1-4 1,-4-3 203,4-7 0,-2-2-68,2-2 1,-9 2 123,4-2 1,-4 1-166,4-2 0,-5 4 20,0-4 0,-5 5 1548,4 6-625,-5-5-220,2 13-438,-6-6-295,0 7 1,-1 7 182,-4 3 1,3 3 15,-3 1 1,3 3-464,2 2 1,0-1 105,0 7 1,0-7-368,0 2 1,0-4 258,0-1 1,7 0 192,3-1 1,3-4 108,2 0 1,-1-7 163,1 2 0,0-3-121,0-2 0,-1 0 74,1 0 0,0-7 24,-1-3 0,1-3-118,0-1 1,-5-1 151,0 0 0,-5-5-97,4 1 1,-5-6-50,1 6 1,-4-8-13,-1 3 1,0 1 10,0-2 0,-6 6-33,-4-6 1,-5 9-130,-5 1 1,2 2-248,-6 8 1,-1 0 144,-4 5 1,-1 2-169,1 3 1,4 4 114,1 11 1,6-2-30,-2 7 1,5-2 127,6 1 0,2 2 108,7-6 0,0 1 100,0-1 0,8-5 18,7-1 0,1-1 113,9-8 1,-5 2-71,4-2 1,1-4 17,4 4 0,-1-8-24,-4-2 1,4-6-41,-3 1 1,1-3-11,-1-2 0,2 0-26,-2 1 1,3-6 10,1 0 0,-1-4 0,-3 4 0,1 1 244,-7 4 1,0 5 101,-10 0-68,4 7 0,-9-4 313,6 7-408,-7 0 1,3 7 19,-6 3 0,0 3 79,0 2 0,0 1-148,0 4 1,-1-4-29,-4 4 1,3 1 54,-3-2 0,-1 3-24,1-3 1,-5-2-13,5 2 1,-5-2-91,5-2-241,0-1 0,4-1-300,-4-3-516,3-3 861,-4-7 1,11-7 229,-1-3 0,8-3-103,-2-1 0,3-3 58,2-3 1,1 2 394,4-6 0,-1 1-148,11-2 0,-4-2-416,8 2 0,-3 4-146,-1 1 0,-7 4-315,-4 1 1,-1 5 13,2 0 346,-10 7 0,3 3 445,-13 10 0,0 3-105,0 2 1,0 4 248,0 1 0,0 5-110,0-6 0,-5 6-122,0-6 0,-5 3-19,5-3 1,1-2-37,4 2 0,-2-2-37,-3-2 0,3-6 30,-3 1 454,4-7-254,1 4-12,0-7 1,1-2-108,4-3 1,-1-3-140,5-6 0,1-1 128,5 0 1,0 0 23,-1 1 1,8-8-443,2-2 1,-1 2-367,2 3 1,-2-2 331,1 1 1,2 5 65,-6 5 0,0 2 179,-6-2-129,1 4 322,0 6 0,-7 6-77,-3 4 0,-3 3 106,-2 2 1,0 1-93,0 4 0,-5-4-13,0 4 1,-5 1-153,5-1 1,-1 0 104,1-6 0,3 1-244,-3 0-45,3 0-205,2-1 94,0 1-131,0-7 242,7-1 1,1-9-144,7-3 0,-2 2 101,-3-7 0,3 5 339,-3-5 0,3 1 0,2-6 0,6 0 0,21-26 0,12-6 0</inkml:trace>
  <inkml:trace contextRef="#ctx0" brushRef="#br0" timeOffset="5574">5024 398 8007,'1'-8'816,"4"3"205,-3 4 0,5-1 348,-7-3 337,0 3-822,0-4-410,0 6 43,0 0 0,-5 6-239,0 4 0,-5 3-358,5 2 0,-2 0 54,3-1 1,0 1-298,-6 0 1,7 1 196,-2 4 0,2-4 14,-2 4 1,3-4-553,-2-1 1,2 0-242,2 0-41,6-1 504,3 1 1,5-7-452,1-3 893,-7-3 0,25-22 0,0-4 0</inkml:trace>
  <inkml:trace contextRef="#ctx0" brushRef="#br0" timeOffset="5882">5039 0 7893,'-15'0'2840,"7"0"-2492,-5 0 1,9 5-300,-6 0 82,7 7 1,-3-4-185,6 7-229,0-1 1,1-1 165,4-3 1,-2 2-7,7-7 0,0 1 98,5-1 1,-5-3 87,-1 3 73,1-4 88,5-7 1,-2-2-153,-3-7 1,1 5 22,-6 0 0,0 0-310,-5-4 0,0 4-680,0 0 118,0 0 1,-1 2 775,-4 3 0,-36 23 0,-15 7 0</inkml:trace>
  <inkml:trace contextRef="#ctx0" brushRef="#br0" timeOffset="6854">5274 369 7959,'2'-10'319,"3"0"1,-4 5-33,4-5 1,2 5 137,-2-4 0,1 4 169,-1-5-50,-3 7-357,11-10 1,-5 11 0,7-3 0,0 3-21,-1 2 0,1 0-134,0 0 1,1 0 117,4 0 0,-4 0-174,4 0 0,-4 0-461,-1 0 288,0 0-145,-1 0 88,1 0 10,-7 0 221,-1 7 1,-12-4 1,0 7 1,-6 0 31,1 5 0,-3-1 9,-2 1 1,-1 1-20,-4 4 0,2-2 7,-7 7 1,7-6-47,-1 6 1,-3-2-177,3 1 1,-1 2-305,5-6 0,1 1 228,-1-1 0,5-8 34,0 2 1,5-2 1,-4 2-33,5-5 94,-2-3 1,7-6 14,4 0 1,4-5 890,5 0 1,1-6-298,0 1 0,1-3-133,4-2 1,-4 1-78,4-1 0,1 0-48,-1 0 0,-1 2 35,-4 3 0,0 2 221,0 3-416,-1 4 0,1-6-12,0 7 0,-5 2-73,-1 3 1,0-2 29,0 7 0,0 0-178,-5 4 0,3-4 69,3 0 113,3 0 1,-5 3 30,7-3 0,0-4-9,-1-6 0,1 0 46,0 0 0,0 0-33,-1 0 0,3-1 125,2-4 0,-2-3-14,2-7 0,-2 0 82,-3 0 1,3-4-121,2-1 1,-2-6 10,2 1 1,-2-3-6,-2-1 0,-2 6 14,-4 3 1,-2 4 41,-7 1 0,0 5-3,0 1-310,-7 5 1,-1-1 68,-6 10 0,-1 8-142,0 7 0,0 1 28,1-1 1,4 1 22,0 4 0,7 1 7,-2-6 0,3 4-162,2-4 0,0 1-140,0-1 0,7-4 101,2 4 0,6-5 31,5-6 1,-2 3 379,6-7 0,3 0 0,7-5 0,-3 0 0,16-14 0,8-5 0,0-1 0,1-1 0</inkml:trace>
  <inkml:trace contextRef="#ctx0" brushRef="#br0" timeOffset="7271">6438 442 7976,'0'-14'-197,"0"-1"1,-2 0 683,-2 1 0,2-1 711,-3 0 0,-2 5-697,3 0 1,-8 7-215,2-2 1,-3 4-56,-2 1 0,1 0-243,-1 0 0,0 6-310,1 4 1,-1 8 168,0 2 1,0 6-161,1-2 0,1 4-184,3 2 1,-2-3-447,7-2 1,0-2 401,5-3 0,0-4 83,0 4 0,7-9 376,3-1 1,3-7 195,2 2 1,-1-3 201,1-2 1,1-7-142,4-3 0,-4-3 63,4-1 0,-2-6-38,2 0 1,-4-4 18,4 4 0,-4-6 612,-1 1 0,0-4-320,-1-6 1,1-2-346,0-7 1,-2 4 96,-3 1 1,-2 5 70,-3-6 1,-4 14-154,4 2 0,-5 12-5,-5 7 1,2 5-147,-7 5 0,2 5-256,-2 10 1,-3 4 126,3 11 0,2-3 68,-2 8 1,2-6 85,-2 5 1,4-6-92,6 1 0,-5-1-183,0 1 0,0-4 184,5-1 1,2-4 82,3-5 0,3-4-83,7 4 1,-1-11-175,1-4 1,5-3-1338,-1-2 1,8 0 80,-3 0 1464,4-7 0,14-14 0,4-10 0</inkml:trace>
  <inkml:trace contextRef="#ctx0" brushRef="#br0" timeOffset="7771">7425 325 7859,'0'-15'0,"0"0"0,0-1 0,0-4 0,0 9 0,0-4 2578,0 3-1125,0 4-537,0 2-537,0 19 1,-5 3-9,0 14 1,-6 6-97,1 3 0,-8 5 107,-2 5 0,-6 5-159,2 10 1,-9 2-1,-1 2 1,-1 3-407,6-7 0,1 4 229,3-4 1,4-7-789,6-7 0,2-13 177,3-7 1,4-7-750,6-9-263,0-5-897,0-3 1690,0-19 784,0 3 0,20-44 0,4-2 0</inkml:trace>
  <inkml:trace contextRef="#ctx0" brushRef="#br0" timeOffset="8013">7381 325 7859,'13'-10'17,"-3"0"1,3 7 793,-3-2 0,5 3-394,4 2 1,-2 2-197,2 3 1,3 3 183,-3 7 1,1 1-74,-5 4 0,-7-4-310,-3 4 1,1 1 132,-1-1 0,-2 1-102,-8-2 1,1-2-186,-11 2 0,3-2-424,-7-2 0,-4-1-58,-2 1 0,2-5-537,-1 0 1,4-7 1150,-4 2 0,-21-10 0,-9-3 0</inkml:trace>
  <inkml:trace contextRef="#ctx0" brushRef="#br0" timeOffset="8946">7690 560 7942,'0'8'-281,"-5"1"393,1-4 186,-1-4-111,5 12-47,0-11 0,1 5 0,4-7 0,-2 0 0,7 0 0,0 0-1,5 0 1,0 0 0,-1 0 0,1-2-67,0-3 1,0-3 67,-1-7 0,3 0 5,2 1 1,-2-1 106,2 0 1,-1-5-99,2 1 1,-4-6-308,4 6 1,-5-6-57,-6 5 1,3-4-323,-7 4 142,6 1 59,-9 4 0,3 7-143,-10 3 1,2 5 164,-7 5 1,5 3 74,-5 7 1,2-6 90,-2 1 1,4 0 171,6 5 0,0-5-207,0-1 1,0-4 11,0 5 0,0-5 246,0 5 253,6-7 1,2 4 453,7-7 0,-5 0 54,0 0-292,0 0-388,4 6 0,1-4-180,0 3 83,-7 3 0,-2-5-218,-6 7 85,7 0 0,-5 5-222,3-1 252,-4 1 0,-1 0 0,0 0 1,0-6-142,0 1 0,0-5 150,0 5 0,5-5 194,0 5 1,6-7-91,-1 2 0,3-3-11,2-2 1,0 0 42,0 0 0,-1-5 16,1 0 1,0-7-44,-1 2 1,3-3-1,3-1 0,-4-1 120,4 0 0,-6 0-108,-4 1 0,3-1 128,-3 0-136,-3 0-21,-1 7 23,-6-5 1,0 13 2,0 0 0,-2 2-545,-2 8 1,2-1 163,-3 6 0,2 0 16,-2 0 0,3-1 72,-3 1 1,4 0 160,1 0 0,0-1 78,0 1 0,5-5 241,-1 0 1,8-5 9,-2 4 1,3-5 66,2 1 0,-1-4-124,1-1 1,1-1-35,4-4 0,-2 1-228,7-5 0,-7-1 89,1-5 1,-2-1 6,-3-4 0,1 4-37,0-4 1,-2-1-101,-3 1 1,-2-6-26,-3 1 1,-5 2-183,0-1 0,-7 6 43,-7-2 0,-8 4 142,-2 1 1,-4 7-331,-2 3 0,-1 5 55,-3 5 1,8 3-31,-4 7 0,11 1 170,-1 4 0,5-4 228,5 4 0,4-2-90,6 2 1,6-4 195,4 4 0,5-9-99,5-1 1,-2-2-70,6 2 1,2-4-188,9-6 1,-4 0-21,3 0 0,-1 0-435,1 0 706,4 0 0,32-26 0,7-7 0</inkml:trace>
  <inkml:trace contextRef="#ctx0" brushRef="#br0" timeOffset="9596">8928 501 7942,'10'-1'0,"0"-4"0,-6 2 0,6-7 0,-5 5-475,5-5 1,-5 5 741,5-5 562,0 0 0,3-4-400,-4-1 1,0 5 30,-4 0-256,-4 1 1,6-6 23,-7 0 0,-2 5-142,-3 0 46,-3 7 1,-12-3-447,1 6 0,-1 0 124,5 0 1,-4 6-38,-1 4 1,-1 3 99,1 2 1,4 4-53,-4 1 0,4 5-67,1-6 0,2 6 35,3-6 0,-1 6 106,6-5 1,0-1 7,5-4 0,1 0-16,4 0 0,-1-7-5,6-3 0,-1-4 17,6-1 1,5 0 288,-1 0 0,1-1 3,-5-4 0,-1-3 393,1-7 1,0-5-227,0 0 1,-2 1 511,-3 4-510,3 0 0,-7 1 48,4-1-280,3 7-211,-11 1 1,4 14 201,-6 3 1,0 4 34,0 6 0,-5 9 87,0 11 1,-6 4-132,1 5 1,-5 5 614,-4 10 0,1 1-261,-7 4 0,6 5-401,-6-1 1,2-5 67,-1 0 0,1-7-162,3-7 1,-1-3 115,-4-7 0,-1-8-96,6-7 1,-1-11-391,1-8 1,2-7 174,-6 2 1,4-5-192,-4-5 0,6-8 169,-2-6 0,-1-3 146,1 3 1,0-4-122,6-7 1,-1 1-176,0-1 1,7-1-24,3-3 0,4-4-152,1-6 1,13-2-33,6-3 605,14 3 0,11 7 0,14-6 0,2 0 0,7-2 0,-1-1 0,1 1 0</inkml:trace>
  <inkml:trace contextRef="#ctx0" brushRef="#br0" timeOffset="10205">9149 560 8657,'0'8'515,"0"-1"1,0-5-375,0 3 0,2-4-9,2 4 0,0-3 47,6-2 1,-1 0-150,6 0 1,0 0 23,0 0 1,-1 0-73,1 0 1,5-2 80,-1-3 1,3-3-13,-3-7 0,-1 1-14,7-1 0,-7-2-154,1-2 0,-2 1-10,-2-7 0,-1 6 40,1-6 1,-2 7-70,-3-2 0,-4 4 81,-6 1 0,0 5-305,0 1 1,-6 5 47,-4-1 1,-3 10 33,-2 5 1,1 3 142,-1 2 0,0 0-27,0 0 1,7-6 94,3 1 0,4 0 158,1 5 1,0-5 308,0-1 1,1-4-223,4 5 1,2-5 426,3 5 0,4-7-163,1 2 0,0-2-18,4 2 1,-2-3-52,-3 3 0,1-2-83,0 2 0,-5-2 5,0 7 1,-5-5-20,4 5 1,-5-5-511,1 4 0,-4-4 16,-1 5 0,0-5-128,0 5 0,-1-2-116,-4 2-72,3 3 157,-5-5 240,7 0 0,2 4-687,3-7 0,5 0-79,9-5 923,-2 0 0,30-11 0,12-4 0,2-2 0,-1 1 0</inkml:trace>
  <inkml:trace contextRef="#ctx0" brushRef="#br0" timeOffset="10650">10018 428 7942,'0'-10'0,"0"0"0,0 0 0,0-4 0,0-1 0,0 0 1212,-6 7 1,2 1-515,-6 7 0,6 0-312,-6 0 0,0 0-156,-5 0 0,0 2 0,1 3 0,-6 5-154,0 9 0,-4-2-266,4 2 1,-1 3-604,1-3 1,4 7 357,-4-1 0,9-4-294,1-1 0,7-4 261,-2-1 1,3 0 103,2 0 1,2-7 231,3-3 1,3 1 340,7-1 0,4 0-68,1-5 1,5-7 118,-6-2 0,6 0 32,-6 0 0,6-1-69,-5-5 1,-1 0 15,-4 1 0,0-1-6,-1 0 1,1-5-83,0 1 0,0-1 123,-1 5 15,-5 1-113,-3-1-170,-6 0 1,-2 9-21,-2 6 1,0 6-202,-6 9 0,5 1 38,-4 4 1,0-4 75,0 4 0,2 1-76,7-1 1,-5 0-33,0-6 1,0 1-239,5 0 0,2 0 61,3-1 0,3-1-67,7-3 0,0-3 106,-1-7 1,3 0 346,2 0 0,30-26 0,14-7 0</inkml:trace>
  <inkml:trace contextRef="#ctx0" brushRef="#br0" timeOffset="11583">10254 384 7924,'8'-7'90,"0"5"96,-3-3 0,-3 2 174,3-2 1,-2 4 173,2-4-88,-4 3-272,13 2 0,-11 0-109,7 0 1,-7 2 19,2 3 0,-3-2-232,-2 7 1,4 1-86,1 9 0,0-4 141,-5 4 0,0 1-163,0-1 1,-5 1 87,0-1 0,-1-4-19,1 4 1,3-4-31,-3-1 126,-3 0 133,7-1 1,-11-4 452,7 0-81,0-7 1,5 2-182,0-10 0,0 2 194,0-7 0,2 0-107,3-4 1,-2-1-61,7 0 0,0-5-106,5 1 0,1-6-194,4 6 0,-2-6-34,6 5 1,-1 1-300,2 4 1,2 0-152,-2 1 1,-4 5 214,-1 4 0,-4 4 121,-1 1 1,-2 1 40,-3 4 1,-4 4 113,-6 5 1,0 3-42,0 2 0,0-1 170,0 7 1,-4-7-49,-1 1 1,-7-2 55,2-2 1,2-1-12,-2 1 1,7 0-85,-2 0 1,-1-6 400,1 1-69,0-7 161,5 4-261,0-7 0,0-2 173,0-3 1,1 2-139,4-7 1,-1 1-54,5-6 1,1 0 15,5 0 1,0 1 28,-1-1 0,8-5-468,2 1 1,2-6 25,-1 5 1,3 1-141,-4 4 0,-2 5-122,-3 0 0,-7 7-1059,-2-2 1122,-1 4 1,0 2 68,-4 4 1,-4 3 302,-1 7 0,0 0-86,0-1 0,0 3 96,0 2 1,-5-2-18,0 2 0,-5-1 119,6 2 0,-1-4-86,5 4 1,0-8 315,0-3-269,0 1 1,1 3-19,4-3 0,-2-3 369,7-7 1,2 0-126,7 0 1,-1-2 129,7-3 1,-5-3-90,4-7 0,-1 1-355,2-1 0,2-2-29,-2-2 0,-2 1-33,2-7 1,-3 6 49,3-6 0,-4 2-43,-6-1 1,-2-3-63,-3 8 1,-2-1 39,-3 5-147,-3 7 64,-2 2 0,-9 6-383,-5 0 0,4 6 162,0 4 1,2 3-51,-2 2 0,4 1 196,6 4 1,-5-4 135,0 4 1,0-4 259,5-1 1,0 0-150,0-1 0,5 1 292,0 0 1,1 0 114,-1-1 1,-2-4 961,7 0-516,-7 0 108,4 5-678,-7-1 0,-2-6-166,-3-3 0,-3-3-410,-6-2 0,-1 0 121,0 0-256,0 0 0,1 0 202,-1 0 0,0-2-2041,0-3 2269,7 4 0,-5-45 0,5-3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3:52.3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486 133 8114,'0'-8'182,"2"-3"85,3 6 1,-4-2-1,4 2 0,-3 2 198,-2-7-1,7 7-55,-6-10-309,6 5 0,-6-2 156,4 0 1,-3 5 125,3-5-481,-4 7 1,-2-5 27,-4 3 1,2 3-422,-7-3 0,0 4 247,-5 1 0,1 1 57,-1 4 0,0 2 156,0 3 1,1 3 216,-1-3 1,5 4 175,0 6 0,7-4-135,-2 4 0,3-2 200,2 2 0,0-4-105,0 4 0,2-4 34,3-1 0,-2 4-196,7 1 1,-5 0-182,5-6 1,-7 6 52,2 0 0,-3-1-227,-2-4 1,0 5 15,0-1 0,-12 6 79,-3-5 0,-7-1 22,2-4 1,-6 0-16,1-1 0,-3 0-91,-1-5 1,4 3 91,1-7 0,6 0 61,-2-5 1,4 0-59,1 0 47,7 0 1,1-2 1418,7-3-967,0 3 0,7-4-91,3 6 0,3 0-72,1 0 1,-4 5-9,0 0 0,0 6-96,5-1 1,-7 3-182,-3 2 0,-4 6 194,-1 4 1,0 3 12,0 1 0,-11 2-93,-4 3 0,-4 4 25,-1 6 1,-1-4-110,-4-1 1,-1-5-34,6 6 1,1-8-225,4 3 0,7-11-295,3-4 47,3-4 1,4-6 66,3 0 1,3-7-286,7 2 0,1-2-484,4 2 1,-2-3 549,6 3 1,-6-4 665,2-1 0,-4 0 0,-1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3:52.9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59 9348,'0'-8'1060,"2"1"-823,3 7 1,0-5-38,10 0 0,-2 1-81,11 4 1,7-2-113,9-3 0,1 3-318,-2-3 1,2 4-319,-7 1 0,-1-5 37,-9 0-123,4 0-172,-11 5 259,-3 0 1,-9 0 627,-10 0 0,-8 0 0,-6 0 0,-1 0 0,5 0 0,0 0 0,1 0 0,-1 0 0,0 0 0,5 2 0,1 3 0,4-4 60,-5 4 119,7-3 0,-6 3 687,5 0 0,2 1-116,-3-1 1,3-2-11,2 7 1,0-5-283,0 5 1,0 0-68,0 4 1,-5 3-135,1 2 0,-1 4-17,5 7 0,-5-1-139,0 1 1,-5-1-23,5 1 0,-6-1-125,1 1 0,2-1-11,-2 1 0,7-8-159,-2-2 0,1-3-39,-1-3 1,4-4-767,-4 0 10,3-7 311,2 4-1470,0-7 1136,0-7 1034,0 6 0,7-32 0,1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3:53.4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53 30 8034,'7'-8'-40,"-4"0"414,7 3 66,-7 3 1,5-4 38,-3 6 0,-3 0 345,4 0-238,1 0-222,-6 0-125,6 0 1,-7 6-79,0 4 1,0 5-47,0 4 1,-2-1-178,-3 7 0,2-5-103,-7 4 0,2-4-251,-2 4 0,-3-6 131,3 2 1,2-4-60,-2-1 1,7 0-1546,-2 0 703,-3-1-101,6 1 1287,-11-7 0,12-1 0,20-33 0,14-7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3:57.5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251 369 7920,'0'-8'241,"0"0"272,0 3-58,7 3 1,-6-4-306,6 6 1,-9 0 77,-3 0 0,2 0-633,-7 0 1,0 1 262,-4 4 0,-6 4-137,0 5 1,-1 1 86,1 0 1,4-1-40,-4 1 1,-1 0 191,2 0 1,4-1-68,5 1 33,0 0 1,-3 0-102,3-1 448,4-6 1,7-1-42,4-7 0,3 0 626,7 0 1,0 0-330,0 0 1,-1 0-261,1 0 0,0 0-29,0 0 1,-2 2 13,-4 3 1,3-2-433,-7 7 0,5-5-237,-5 4 0,4 1-195,-4 5 1,0 0-21,-5-1-60,7 1 1,-6 0-192,4 0-377,3-1 1257,1 1 0,12-20 0,2-5 0</inkml:trace>
  <inkml:trace contextRef="#ctx0" brushRef="#br0" timeOffset="1000">531 16 7971,'8'0'-705,"-1"0"802,-7 0 1,1 0 96,4 0 204,-3 0 340,5 0-393,-7 0 19,0 0-225,0-7 145,0 5-197,0-4 50,0 6-24,6 0 75,-4 0-91,11 0 0,-10 0 9,7 0 85,-7 0-339,10 0 112,-5 0-21,7 0 1,-7 6 54,-3 4 0,-3-2-109,-2 2 0,0 5 34,0 5 0,-2 1-97,-3-1 1,-3 1-39,-7 3 1,1 4 102,-1-3 0,0-2 100,1 1 0,4-6-61,0 2 1,7-4 188,-2-1 83,3 0 158,2 0 0,8-7-15,7-3 1,0-4 140,4-1 0,-1 0-70,2 0 1,-4 0 238,4 0-125,-4-6-127,-1 4-231,-7-4-106,-1 6 1,-7 6-212,0 4 1,-7 3-17,-3 2 0,-3 4-84,-1 1 0,-1 6-143,0-1 0,2 3 157,3 1 1,4 5 91,6 1 0,0 1 88,0-2 0,0-1 29,0 6 0,1-6 108,4 1 1,-1-3 282,5-1 1,-5-6-201,1 1 0,-2-12 33,2 2 240,-4-10-73,6 1 0,-14-6 6,-2 0 0,0-1-190,0-4 1,-1-2-72,-5-3 1,0-3 9,1 3 0,-1 2 94,0-2 1,0 6-365,1-6 0,4 6-1243,0 0 1389,0 2 0,28 22 0,8 4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4:03.0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280 30 8122,'0'-8'2504,"-6"-5"-2196,4 11 0,-11-4-45,3 6 1,2 8-63,-2 7 1,-6 8-94,-9 11 1,-1 5-84,2 10 1,-4 4 81,3 6 1,-1 6-711,2 4 1,4-4-135,10-1 1,4-10-456,6-5 1,13-4 448,6-6 743,7-10 0,37-14 0,7-8 0</inkml:trace>
  <inkml:trace contextRef="#ctx0" brushRef="#br0" timeOffset="624">619 325 8077,'0'-8'355,"-1"1"133,-4 7-255,3 0 9,-4 0 1,1 2-188,0 3 0,-2 3 24,2 7 0,4 4 42,-4 1 0,3 6-97,2-1 0,0-2-252,0 1 1,0-4-119,0 4 1,2-4 157,3 5 0,3-9-30,7-1 0,-1-2 149,1-8 1,5 0 159,-1-5 1,6 0-34,-5 0 1,4-7-27,-4-3 1,1-8 13,-1-1 0,-4-3 29,4 3 0,-9 1 110,-1-7 1,-7 2-135,2-1 1,-3-3 2,-2 8 1,-2-6-11,-3 6 1,-3-3-224,-7 3 0,-4 7 132,-1-2 0,-5 4 70,6 0 0,-7 3-203,1 7 1,4 2-302,1 3 0,-1 3-73,1 7 0,1 4 280,4 1 0,7 6 274,3-1 0,16 16 0,6 5 0</inkml:trace>
  <inkml:trace contextRef="#ctx0" brushRef="#br0" timeOffset="1181">1002 325 7987,'9'-7'100,"4"6"1,-7-7 891,4 3-830,3 3-69,-5-4 1,5 7-132,-3 4 1,-2-2 129,-3 7 1,-3 0-81,3 5 0,1-1-14,-1 1 1,0 5-122,-5-1 1,0 3 11,0-3 0,0-2-66,0 2 1,-5-2 73,0-3 0,1-4 75,4 0 435,-7 0-139,5-2-92,-4-1 1,6-9-36,0-3 1,1-3 76,4-7 0,4-1-153,5-4 0,1 2-97,0-6 1,-1 1-102,1-2 0,5-3 41,-1 4 1,6 3-51,-5 1 1,1 5 60,-1 5 0,-4 4 56,4 6 0,-4 0-44,-1 0 0,-2 3 23,-3 7 0,1 0 236,-6 9 0,0 4 22,-5 2 0,0-2-194,0 1 1,0-4 25,0 4 0,0-6-290,0 2 1,-2-4-31,-3-1 1,4-5-57,-4 0 1,-2-5 2,2 5 329,0-7 0,-1-10 0,-2-9 0</inkml:trace>
  <inkml:trace contextRef="#ctx0" brushRef="#br0" timeOffset="1658">1665 369 6482,'0'8'1320,"7"-1"-1022,-5-7-244,11 0 1,-10 0 136,7 0-104,0 0 0,4-2 6,1-3 1,-5 2 83,0-7-85,-1 0 0,1-4 12,0-1 0,-7 0 58,2 1 0,-3 4 94,-2 0 28,0 0-229,0-5 1,-7 7-150,-2 3 0,-5 4 144,0 1 1,-3 6-107,-2 4 1,2 8 132,-2 2 0,2 4-34,3-4 0,1 6 45,3-1 1,-2 1-59,7-2 1,0 2-68,5-6 0,7 0 106,3-6 1,5 0 10,4-5 1,1 3-542,9-7 1,-3 0-1010,9-5 1470,2 0 0,14-20 0,10-5 0</inkml:trace>
  <inkml:trace contextRef="#ctx0" brushRef="#br0" timeOffset="2341">2770 354 8082,'8'0'749,"1"-4"-424,-4-1 1,-2-2-66,7 2 0,-5 2 20,4-7 0,-4 5-1,5-5 1,0 1-77,5-6 0,-1 0 41,1 0 1,0 1-206,0-1 1,-2 0 63,-3 0 0,1-1-164,-6-4 1,1 4 211,-1-4-60,-3 4 0,5 1-139,-7 1-12,-7 5 0,-1 3-43,-7 6 0,0 0 102,1 0 1,-1 13 206,0 7 0,5 6-94,0 3 0,2 7-52,-2 3 0,-1 6 22,6 4 1,-6 3 14,1 7 1,2 7 591,-2 2 1,2 4 500,-2 2 1,-2-5-788,7 0 1,-1-12-277,1 2 0,3-18-546,-3-7 1,2-9 285,-2-11 1,4-4 69,-4 0 0,1-7-1038,0 2-84,-5-3 0,-5-7-92,-1 0 1,0-6-332,0 1 1,1-3 1607,-1-2 0,-13-39 0,-3-10 0</inkml:trace>
  <inkml:trace contextRef="#ctx0" brushRef="#br0" timeOffset="2532">2682 502 9442,'11'0'-963,"4"0"1,-2-5 560,12 0 1,-1-5 401,6 5 0,19-9 0,10-3 0,5 1 0,-1-1 0</inkml:trace>
  <inkml:trace contextRef="#ctx0" brushRef="#br0" timeOffset="3251">3124 354 7502,'0'-8'2650,"0"-5"-2018,0 12-229,0-6-170,0 0-304,0 6 1,0-4 103,0 10 1,0 3-254,0 7 1,0-1 157,0 1 0,0 0-12,0 0 0,0 4-29,0 1 0,1 0-80,4-6 1,2 6-59,3 0 1,3-2-207,-3-9 0,3 3 239,2-7 1,-1 0 83,1-5 0,5 0 288,-1 0 1,1 0-43,-5 0 1,-1-7-121,1-3 1,0-4 41,0-6 1,-6 4 73,1-4 1,-7-1-81,2 1 1,-3-5 5,-2 6 1,0-6-11,0 6 1,-7-1-12,-2 5 0,-9 1-133,-2-1 1,-1 7 76,1 3 1,2 3-301,-6 2 1,6 7 30,-2 2 0,0 5 27,6 0 0,-5 8 155,10 2 0,2-1-25,2 2 0,4-3 200,1 3 1,1 1-114,4-6 1,3-1-44,7-4 0,6 0 62,4 0 0,-2-5 554,1-1 1,1-5-209,4 1 1,1-4-36,-1-1 1,-4-6-164,-1-4 1,-4-3-33,5-2 1,-7 0-116,1 0 0,-2-1 71,-3-4 0,1 2-139,0-6 1,0 4 68,-1-4 1,-4 4-157,0-4 0,-7 6-26,2-2-104,-3 4 157,-2 1-10,0 7 0,-2 3 50,-3 10 1,4 3-117,-4 7 0,-2-6 218,2 1-85,0 0 0,5 5 339,0-1 0,0-4-88,0 0 0,5-5 346,0 5 0,5-5-144,-5 5 0,5-6 322,-5 6-301,6 0 1,-4 5 57,2 0 0,0-2-212,-5-4 1,-2 5 33,3-5 1,-3 4-428,-2 2 0,0-5 127,0 0 1,5-5 108,0 5 1,1-7-184,-1 2-191,3 3 1,12-6-762,-1 3 1081,8-4 0,16-17 0,9-7 0,7-2 0,1 1 0</inkml:trace>
  <inkml:trace contextRef="#ctx0" brushRef="#br0" timeOffset="3899">4730 413 8231,'-8'0'903,"1"0"-950,7 0-58,0 0 133,7 0 0,-4 0 1,7 0 0,-1-1 26,6-4 1,0 2 12,0-7 0,-1 5-47,1-5 1,-5 0-105,0-5 1,0 2 234,4 4 0,-4-5 0,0 5-170,-7-4 1,4-2 109,-7 0-33,0 7 1,-7 1-84,-3 7 0,-3 0-156,-1 0 1,-1 8 108,0 7 0,-1 0-79,-4 5 0,4 3 141,-4 1 1,5-1-24,6 2 0,-3-3-117,7 3 0,0 1 124,5-6 1,0 4 5,0-4 1,2-2-211,3-8 1,5 1-303,9-6 0,-1 0 31,7-5 500,-1 0 0,58-26 0,-34 10 0,-1-1 0</inkml:trace>
  <inkml:trace contextRef="#ctx0" brushRef="#br0" timeOffset="4350">5348 310 8001,'-6'-8'1633,"4"-5"-1326,-11 11 0,10-4 91,-7 6-275,0 0 1,-4 1-44,-1 4 0,0 4-260,0 5 1,-1 3 95,-4 2 0,4-1-187,-4 7 0,6-2-172,4 1 0,-2 4 191,7-3 1,0-4-39,5-1 1,0-4 49,0-1 0,2-2 157,3-3 1,3-4 8,7-6 1,0 0 159,-1 0 0,6-6-59,0-4 1,4-3 97,-4-2 1,0 0 8,-6 0 1,3-4-83,2-1 0,-7-1 135,2 1 1,-4 4-38,0-4 1,2 4 27,-8 1 1,3 5 48,-2 1-63,-3 5 19,4-2 1,-8 12 116,-2 4 1,2 3-321,-3 2 1,-2 1 84,3 4 1,-1-4-543,5 4 0,0-2 208,0 2 0,0-4 147,0 4 1,1-6-277,4-4 0,-2 2-360,7-7 1,0 4 178,5-4 579,0 0 0,39-24 0,9-6 0</inkml:trace>
  <inkml:trace contextRef="#ctx0" brushRef="#br0" timeOffset="4633">5761 340 8001,'0'-15'351,"0"0"0,0 5-57,0 1 0,0 4 857,0-5-287,-7 7-407,6-4-301,-12 7 1,4 2-119,-5 3 0,4 3-113,0 7 1,0 1 147,-4 4 1,4-2-184,0 6 1,0-1-3,-5 2 1,6 2-462,-1-2 0,6-2 92,0 1 0,2-6-83,2 2 0,0-2 219,0 2 1,6-9-25,4 4 1,5-9 175,5 4 1,3-6-41,6 0 0,0-4 104,1-4 1,-1 0 128,1-6 0,1-1 0,3-9 0,-3 4 0,3-17 0,1-8 0,0 1 0,1 0 0</inkml:trace>
  <inkml:trace contextRef="#ctx0" brushRef="#br0" timeOffset="5017">6159 148 7992,'0'-15'1520,"-7"1"-991,6 6 1,-8 1 125,4 7 0,4 2-4,-4 3 0,2 3-232,-2 6 1,1 3-14,-5 2 0,4 4-126,-5 7 0,5-1 18,-5 1 1,2-1-201,-2 1 1,-3-1-206,3 1 0,2 1 273,-2 3 1,5-3 68,-5 4 1,7-6-725,-2-4 1,-1-2-134,1-4-1082,0-9 668,5 10 685,0-19 1,5-1 263,0-10 1,6-3 483,-1-1 0,-2-6-363,2 0 0,5-4-290,4 4 0,1-4-54,-5 4 1,1-5 88,4 6 0,-7-1 102,7 5 0,-12 6-58,6-1 1,-2 6 300,3 0-85,-7 2 1,3 8 214,-6 4 0,0 5-81,-5 5 0,0-4 146,0 4 1,0-2-169,0 1 1,0-2 34,0 2-246,7-2 0,-4-4 116,7-3-613,0 3 1,6-12-339,4 4 0,-4-3 895,4-2 0,9-26 0,2-7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4:10.8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0 104 7879,'0'-10'-5,"0"0"1,0 1 132,0-6 0,0 5 300,0 0 0,0 5-75,0-5 1,0 5 451,0-4-344,0 5-120,0-2-173,0 6 1,5 6-112,0 4 1,2 3-76,-2 2 0,-2 6 49,7 4 1,-5 3-47,5 1 0,-6 1 2,6-1 0,-5 1-317,5-1 0,-5-4 49,5-1 1,-7-6-64,2 2 0,2-4 88,-3-1 110,8 0 503,-4-7 1,2-3-186,0-10 1,0-3 40,4-7 1,-4-5 6,0 1 1,0-8 107,4 3 1,3-4-193,2-1 1,-2-1-293,2 1 1,-1-1-164,2 1 1,-3 6-563,2 3 0,-7 4 314,-3 1 567,-5 7 0,-4 28 0,-8 12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6:33.5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1 217 8196,'0'-10'2390,"0"3"-1750,0 7-966,0 0-50,0 7 1,0 3-96,0 6 273,0 1 0,0-1 108,0 1 0,5-6 32,1 0 0,7-5-14,-2 5 1,-2-7-14,2 1 0,0-3 8,6-2 1,5 0 446,0 0 0,6-7-102,-6-4 1,8-6 15,-2-5 1,-4 1-185,-2-6 0,0-1 1,-5-5 0,7 1 35,-13 4 1,5-1 406,-10 7 101,0 0-100,-6 5-425,0 8-8,0 1 1,-2 10-101,-4 4 1,4-3 19,-3 8 0,-3 1-207,3 4 0,-3 6 19,3 1 1,3-1-99,-4-6 0,5 7-42,1-1 0,0 0-109,0-5 1,0-1 49,0 1 0,1-1-209,5 1 297,3 0 1,8-2-75,0-4 1,5-4-443,0-7 784,7 0 0,49-30 0,-29 12 0,0-1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4:11.4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89 7990,'1'-10'645,"4"0"63,-3 7-159,5-10-260,-7 5 0,0-2 63,0 0-234,0 7 64,0-11-326,-7 13 0,-1-6 34,-7 7 0,0 7 109,1 3 1,-1 3-348,0 2 0,-1 1 103,-4 4 0,4 2-285,-4 8 0,5-2 168,6-4 0,-3 4 36,7-3 1,0-2 147,5 1 1,0-6 198,0 2 1,5-9-40,0-1 1,8-7-65,2 2 0,0-3 372,4-2 0,-2-7-106,-3-2 1,3-5 189,2 0 0,-7-3-67,3-2 0,-4 1 65,4-7 0,-2 5-76,-3-4 1,1 6 57,-6-2 1,5 4-58,-5 1 1,0 5-87,-5 1 1,0 4-114,0-5 60,0 7 0,0-2-547,0 10 1,0-2 91,0 7 1,-2 4-66,-3 6 0,4 0 137,-4-6 1,3 1-88,2 0 0,0 4 78,0 1 0,0 0 55,0-6 0,0-4 46,0 0 1,2-2 24,3 2 1,-2-2 147,7-3 0,-1-3-89,6 3 1,2-4-125,2-1 0,-1-1-59,7-4 0,-7-2-247,1-2 0,3-5 479,-3 5 0,8-5 0,15-40 0,12-9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4:12.2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119 16 9893,'-7'-8'1306,"5"1"-1130,-4 7 1,6 2 8,0 3 0,-2 3 50,-3 6 0,2 8-309,-7 2 1,5 1 107,-5 4 1,2-3-421,-2 9 0,-3 1 44,3-2 1,2 6-104,-2-6 1,7-5 158,-2-4 0,4-2-63,1 1 0,0-7-89,0-7 1,1-5 49,4 4 0,3-5 148,7 1 0,0-5 6,0-5 1,1 1 119,4-5 0,-2 0 114,6 0 0,-6-5 0,2 5 0,1-5 0,-1 0 0,-1-1 0,-4 0 0,-5 1 0,0-1 0,-2 0 0,2 0 0,1 1 254,-6-1-144,0 0 1,0 0 884,0 1 1,0 4-153,-5 0 0,0 5 989,0-5-1373,0 7 1,-2-3 375,-3 6-442,4 0-299,-6 0-184,1 6 0,2 2 152,-6 7 1,7 1-322,-2 4 0,-1-4 108,1 4 0,0-4-17,5-1 1,-5 5-191,0-1 0,0 1-228,5-5 0,0-1 7,0 1 0,0 0 187,0 0 0,5-5 297,0-1 0,6-5-52,-1 1 1,5-4-37,5-1 1,-4 0 48,4 0 1,1-1 58,-1-4 1,1-4-150,-2-5 1,-2-1-272,2 0 0,-4-1 438,-5-4 0,3 2-94,-3-6 0,-2 6 961,2-2 0,-7 4-433,2 1 0,-3 0 29,-2 0 279,0 1 1,0 4 2071,0 0-1452,0 7-730,0-4 1,0 9-403,0 3 0,0 3 62,0 7 0,0-1 0,0 1 0,0 0-70,0 0 0,0-1-672,0 1 0,-5 5-48,0-1 1,0 1-324,5-5 1,0-1-169,0 1 325,0 0 1,0 0-341,0-1 1,2-4 491,3 0 0,3-7 569,7 2 0,25-16 0,8-6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4:12.7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0 104 8172,'8'0'362,"1"0"-298,-4 0 0,-2 0 102,7 0 0,-5 0-184,4 0 0,1-5 177,5 0-69,0 0 1,-1 0-12,1 0 1,-5-5 11,0 5 0,-5-4-72,4 4 0,-5-7 104,1 2-218,-4 4 170,-1-7 1,-6 11-470,-4-3 0,-3 4 162,-2 1 0,0 6 129,1 4 0,-1 3 31,0 2 1,2 1-10,3 4 1,-1-2 112,6 6 0,0-4 205,5 4 1,0-4-62,0 5 0,8-7-90,7 1 0,1-2-8,9-3 0,-2 0-167,1-5 1,4-2-1807,-3-7 1895,2 0 0,29-13 0,6-4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4:13.3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45 7941,'0'-8'0,"0"-5"665,0 11 0,-1-5 288,-4 7-1366,3 0 1,-9 7 210,6 3 0,-5 3 236,5 2 0,-1 1 16,1 4 0,3-2-135,-3 6 1,3-4-33,2 4 1,0-6-186,0 2 1,2-4 399,3-1 0,3-5-49,7 0 0,0-7-53,-1 2 0,6-3 62,0-2 0,4-2 138,-4-3 0,4-3-74,-4-7 1,-2-4-25,-8-1 1,3-1 87,-3 1 1,-4 4 81,-1-4 1,-3-1-231,-2 1 0,-2 0 61,-3 6 0,0-4-436,-9 3 1,1-1 186,-12 11 1,0 0-290,-4 5 1,1 0-114,4 0 0,-3 8 552,8 7 0,-1 32 0,5 15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4:13.8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281 207 6617,'10'0'1412,"-1"0"0,-5-2-1019,1-3 1,3 4-197,2-4 0,-2-2 264,2 2-231,-1-6 0,6 3-40,0-7 0,-5 2-81,0 3 1,-7-3-9,2 3 0,1-3-226,-1-2 1,0 0 58,-5 1 125,0-1 1,-2 2-34,-2 3 1,0 3 79,-6 7 1,2 2-2,-2 3 0,-3 5 24,4 9 1,-3 4 0,2 7 1,-3 6 32,3 3 1,2 9 149,-2 1 1,2 11 206,-2-1 0,-3 12-127,3 2 1,-3-1-66,-1 2 1,1-4-142,3-11 1,-2 2-601,7-12 1,-4-11-105,4-9 1,0-14-484,5 0 1,-2-11 279,-3 1 0,2-3-417,-7-2 1,5 0 19,-5 0 1,0-7 633,-4-2 0,-1 0 483,0 0 0,-26-34 0,-6-13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4:13.9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0 104 7456,'10'0'-501,"0"0"1,1 0 53,9 0 447,3-7 0,58-11 0,24-5 0,-29 5 0,-1-1 0,0 1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4:14.5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133 0 7950,'8'0'3076,"-1"0"-2732,-7 0 1,0 2-57,0 3 0,-5 5-89,0 9 1,-7 4-1,3 7 1,-5-1-87,0 1 1,-1 4 78,0 1 0,1 4-454,-1-5 0,5-1 140,0-9 0,7 3-446,-2-8 0,3 1 85,2-5 1,7-5-107,3-1 0,4-5 51,6 1 1,3-5-225,6-5 1,1-4-135,-1-5 896,1-1 0,19-33 0,5-7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4:14.7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59 7950,'-8'0'1381,"2"0"-968,6 0 0,1 0-146,4 0 1,3 0-258,7 0 0,6 0-315,4 0 0,3-4 219,1-1 86,1 0 0,65-15 0,-40 8 0,1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4:15.1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134 45 7950,'0'-10'1139,"0"0"-501,0 7 0,0-5 942,0 3-792,0 3-373,0-5-290,0 7 1,0 2 69,0 3 1,-5 8-91,0 7 1,-5 4 83,5-4 0,-5 11-226,5-1 0,-6 2 19,1-2 0,2-1-320,-2 1 0,2-6 134,-2 1 0,-2-2 23,8 1 1,-3-3-31,2-6 1,3-5-413,-2 0 270,2-7 232,2 4 1,5-14 179,0-3 0,6-3-81,-1-2 0,8 1-36,2-1 1,1-5 24,-1 1 1,1-3 12,3 3 1,3 2 28,-8-2 1,3 7-46,-3 3 0,-2 0 82,2 0-91,-2 2 0,-3 7 4,1 0 1,-7 7 65,-3 2 0,-3 4 204,-2 2 1,0 5-175,0-1 1,0 1-53,0-5 1,0 4-168,0 1 1,0 0-266,0-6 0,0-4-505,0 0 1,1-5 382,4 5 1,-1-7 550,5 2 0,8-10 0,6-3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4:15.6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28 103 8290,'10'0'-9,"0"0"176,-7 7-100,10-5 1,-5 4 33,7-6 1,-5 0 7,0 0 0,-6 0 55,6 0-45,0-6 0,3-3 6,-3-5 1,1 4-21,-6 0 1,0 0-85,-5-4 1,0 4 26,0 0 0,0 5-12,0-5 0,-6 7-20,-4-2 1,-3 3-116,-2 2 1,0 7 17,1 3 0,-1 3 99,0 2 1,0 4 127,1 1 0,1 6-80,3-1 1,2-3 140,3 3 1,3-2-72,-3 1 1,5 3-30,5-8 0,3 1-83,7-5 0,0-5-4,-1-1 1,6-5-157,0 1 1,6-4-334,-2-1 1,-1 0 468,2 0 0,6-19 0,7-6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6:34.3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276 117 8212,'7'-17'0,"-5"6"1141,4 0 0,-4 5-368,-2-5 0,0 6-174,0-7 1,0 7-362,0-6 1,-2 7-200,-4-1 0,3-3 3,-9 3 0,1-1-172,-5 6 1,-1 6-88,0-1 0,3 8-33,3-2-258,-4 4 1,7 2 230,-3-1 0,4 1 187,7 0 1,0-1 177,0 1 1,7-1 340,4 1 1,-1 0-72,1-1 1,0 7-107,5-1 0,-1 0-251,-4-5 1,2-1-14,-7 1 0,-1-1-365,-5 1 0,0 0 80,0-1 1,-1-1-127,-5-4 0,-3 2 142,-8-7 0,0 5 38,1-6 0,-6 1 261,-1-6 0,-1-2-112,2-3 0,4 1-25,-4-7 1,3 0-530,2-6-600,1 0 1248,7 1 0,38-1 0,17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4:28.3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296 177 7990,'6'-14'224,"-4"4"171,3 0 1,-2 2-24,2-2 1,-4 2-93,4 3 1,-3 1-7,-2-5 1,-2 5-102,-3-1 1,-3 4-124,-6 1 1,-1 0 66,0 0 0,-5 0-180,1 0 1,-6 6-40,6 4 1,-6 3-94,5 2 1,-3 0 22,9 0 1,-4-1 114,8 1 0,3 5 119,2-1 1,4 1-67,1-5 0,3-1 267,7 1 1,1 0-8,14 0 1,-2-1-32,1 1 1,3 0-268,-8-1 0,6 1 113,-6 0 0,-1 0 54,-8-1 0,-3 1-231,-7 0 1,0 0-566,0-1 0,-2-4 261,-3 0 0,-8-5-37,-7 5 1,-1-7 177,2 2 1,1-3 63,-7-2 1,7 0-18,-2 0 0,2-7 9,-1-3 1,2-1 379,-2 1 0,7-3-90,2 3 1,2-3-127,-2-2 0,4 5-7,6 1 56,0-1 0,33-12 0,8-1 0</inkml:trace>
  <inkml:trace contextRef="#ctx0" brushRef="#br0" timeOffset="219">620 369 9051,'-9'0'2440,"3"0"1,6-2-1847,0-3-710,0 4 234,0-6-3081,0 7 2963,0 0 0,-7 7 0,-1 1 0</inkml:trace>
  <inkml:trace contextRef="#ctx0" brushRef="#br0" timeOffset="560">988 45 8024,'2'-9'1008,"2"5"1382,-2-5-1114,5 8 48,-7-6-569,0 1-271,0 4-343,0-5-35,0 14 0,-2 1-50,-3 7 0,2 5 143,-7-1 0,0 7 33,-5-1 0,1-2-244,-1 1 1,5 1-94,0 4 1,2-4-756,-2 0 0,-1-7 430,6 1 1,0 2-850,5-1 1,2-2 436,3-8 0,3 1 291,7-6 1,6 5 81,3-5 0,4 0-151,2-5 0,-3 0 620,-2 0 0,3 0 0,-5-26 0,6-7 0</inkml:trace>
  <inkml:trace contextRef="#ctx0" brushRef="#br0" timeOffset="734">944 192 7958,'-15'-7'491,"5"6"817,0-4-725,7-3-525,-3 6-248,6-4 1,6 6 231,4 0-42,10 0 0,29 13 0,13 3 0</inkml:trace>
  <inkml:trace contextRef="#ctx0" brushRef="#br0" timeOffset="910">1400 354 11263,'0'-8'-457,"-6"1"0,-2 7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4:24.8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59 163 7820,'2'-10'-897,"3"0"897,-4 7 0,7-8 417,-3 6 1,-3-2 2150,3 2-1466,-4 4-563,6-6-325,-5 7 1,4 7-1,-6 2 1,0 11 2,0 5 1,-5 4-1,0 5 1,-6-2-351,1 2 0,-1 2 122,1-2 1,-2 2-458,7-1 0,-4-9 149,4 3 0,-5-7-28,5 2 1,0-6-582,5 2-537,0-10-180,0-4 1163,0-6 0,0-1 482,0-4 0,20-43 0,4-16 0</inkml:trace>
  <inkml:trace contextRef="#ctx0" brushRef="#br0" timeOffset="317">295 237 7820,'6'-9'0,"-2"-2"813,5 6 197,-5 0 61,2 5-728,-6 0 0,-1 0-107,-4 0 1,1 2-163,-5 3 1,-1-2 95,-5 7 0,-1 0-112,-4 4 0,4-1-58,-4-3 1,4 3-211,1-3 0,0-2 3,0 2 1,1-2-38,-1 2 1,2-2 83,3-3 0,-1-1-144,6 5 461,0-5 0,5 4-110,0-3 0,1-4 89,4 4 0,3 4-61,7 0 1,5 0 141,-1 0 1,1 1-186,-5 5 0,4-5-76,1 0 0,0-1-597,-5 6 1,-1-2 322,1-3 0,-5 3 122,0-3 0,-2-2-133,2 2 329,-4-7 0,7-3 0,4-8 0</inkml:trace>
  <inkml:trace contextRef="#ctx0" brushRef="#br0" timeOffset="992">722 1 7985,'8'10'241,"-3"0"1,3-6 403,2 6 1,-2 0-30,2 5 1,0 1-181,5 4 0,-1 8-202,1 6 1,-5 9 49,0 1 1,-7 3 175,2 12 1,-10-8-84,-5 8 0,-5-5-106,-4 0 0,-4-7-213,-7-2 0,3-13-221,2 3 0,-1-6 265,6-9 0,1-2 253,4-8-4437,7 3 2048,1-12 2034,7 6 0,7-14 0,1-1 0</inkml:trace>
  <inkml:trace contextRef="#ctx0" brushRef="#br0" timeOffset="2992">1444 546 7975,'8'0'23,"0"0"726,-3 0 196,-3 0 1,4 7-744,-6 2 1,0 4-429,0 2 0,-1 0 206,-4 0 20,3-1 0,-63 34 0,-9 8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4:31.3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221 1 8119,'9'0'1880,"-3"0"-1211,-6 0-172,0 0-194,7 0 113,-6 0-208,6 0 0,-7 6-23,0 4 1,-5 5 0,0 5 0,-6 2 77,1 8 0,-5 6-80,-5 3 0,-1 5-212,-3 6 1,-4-5 78,3 4 1,4-8-98,1-1 0,4-8 47,1 3 1,7-11-1245,3-4 727,3-4 1,11-3-70,5-3 1,9-5 225,12-10 0,-3 4-43,8-4 1,-3-2-708,3 2 1,-4-6 1109,-7 1 0,-13-16 0,-2-5 0</inkml:trace>
  <inkml:trace contextRef="#ctx0" brushRef="#br0" timeOffset="249">15 281 9986,'15'0'882,"0"0"1,6-2-1134,3-3 0,6 4-693,4-4 0,11 3 354,9 2 0,-2 0 590,2 0 0,26 0 0,12 0 0</inkml:trace>
  <inkml:trace contextRef="#ctx0" brushRef="#br0" timeOffset="699">663 119 9506,'9'-9'781,"-3"3"0,-6 8-737,0 2 1,0 5 110,0 5 0,-5 3 67,0 2 0,-5 4-1,6 7 1,-8-1-270,2 1 1,-3 1-426,-2 3 0,6-4 208,-1-1 1,2 1 135,-2-6 0,-2-3-43,7-1 0,-1-5-260,1-5 237,3 3 209,-4-12 0,6 4 193,0-10 1,1-3-94,4-7 1,-1 1 99,5-1 0,1-1-103,5-4 1,1 4-32,4-4 1,-2 2 33,7-2 1,-6 4-76,6-4 1,-6 6-274,6 4 1,-5-2 42,4 7 0,-6 0-43,2 5 1,-9 0 117,-1 0 1,-5 9 36,5 5 0,-7 1 237,2 5 0,-3-2-72,-2 1 0,0-2-305,0 2 0,-5-2-213,0-3 1,-5 1-329,5 0 1,-1-5 205,1 0 554,3-7 0,2-3 0,8-8 0</inkml:trace>
  <inkml:trace contextRef="#ctx0" brushRef="#br0" timeOffset="1500">1061 354 7068,'10'0'89,"0"0"0,-5 0 0,5 0 0,-6 0 11,6 0 0,0-1 4,5-4 1,-5 2-11,-1-7 1,1 5-2,5-5 1,-5 2 123,0-2 1,-5-3-62,4 3 1,-4 2 290,5-2-175,-7 0-284,4-4 1,-7 4 27,0 0-128,-7 7 0,-1-4 29,-6 7 116,-1 0 1,0 7-45,0 2 1,1 6-97,-1 5 1,2-2-87,3 6 0,-2-4 119,8 5 0,-6-6 0,5 6 0,0-6 33,5 6 0,0-7-4,0 2 0,0-4 4,0-1 0,6-2-18,4-3 1,3 1 278,2-6 1,5 0-79,-1-5 1,3-2-59,-3-3 0,-2 2-42,2-7 0,3 0-21,-3-4 1,7-1 30,-1 0 0,-2 0 2,1 1 1,1-3-132,4-2 0,-4 2 79,0-2 0,-2-3-224,1 3 0,-3-2 65,-6 1 0,-5 4 160,0-4 1,-7 8-85,2 3 0,-5 5-97,-5-1 0,2 4 82,-7 1 0,0 0-97,-5 0 0,1 5 41,-1 0 0,5 6 61,0-1 0,7-2-28,-2 2 0,3-5-46,2 5 0,0-5 280,0 4 0,0-4 296,0 5 1,0-5 377,0 5 1,5-5-450,0 5 0,2-6-35,-2 6 0,-4-5-147,4 5 0,-1-5 238,0 5-434,-2 0 1,5 4 38,-7 1 0,0-5-176,0 0 0,1-5 9,4 4 0,-3-4 10,3 5 1,-2-7 150,2 2 0,-2-1-13,7 1 0,0-4 65,5 4 0,-1-3-54,1-2 0,0 0-237,-1 0 1,3-5 83,2 0 0,-2-5-1573,2 5 1733,-2-6 0,-2-4 0,-1-8 0</inkml:trace>
  <inkml:trace contextRef="#ctx0" brushRef="#br0" timeOffset="2047">1842 325 7912,'8'0'53,"-1"0"1,-6 0 400,4 0-227,-3 0 1,6 0-128,-3 0 0,-2 0 312,7 0-250,-7 0 36,10-7 0,-6 4 174,3-7-219,3 7 1,-7-10 0,4 3 1,2 2-4,-7-2 0,0 5-6,-5-5 1,0 5-195,0-4 80,0 5 0,-2-7-207,-3 6 0,-3 0 72,-7 5 0,0 2-3,1 3 0,-3 3-50,-2 7 0,4 1-77,0 4 1,2-4 190,8 4 0,0 1 5,5-2 0,0 6 190,0-5 1,2-1-47,3-4 1,8 0-169,7-1 0,6 0 92,-2-5 0,4 3-445,2-7 1,-1 0 414,1-5 0,19-13 0,5-4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4:36.2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1 619 8082,'0'-10'680,"0"0"142,0 7-305,0-4-1,0 1-27,0 4-1,0-4-457,0 6 0,0 1 67,0 4 0,0-1-237,0 5 8,0 1 0,0 5-57,0 0 0,0-1 140,0 1 1,5-5 86,0 0 1,4-5-149,-4 5 0,7-7-98,-2 2 0,3-4 158,1-1 1,1 0 20,0 0 0,0-1 47,-1-4 0,6-3-13,0-7 0,1 0 5,-1 0 1,-4-1-10,4-4 0,-4 4-1,-1-4 0,-1-1-6,1 1 0,-5 1-1,0 4 0,-7 0 300,2 1-167,-3 5-233,-2 3 60,0 6 0,-2 2-10,-3 2 1,3 5 20,-3 5 1,2 3-14,-2 2 0,4-2-181,-4 2 1,3-1 99,2 2 1,0-4-22,0 4 0,0-4 58,0-1 1,5 0 185,0 0-41,6-1 0,-2-1 127,5-3 1,1-3-149,0-7 1,0 0 37,-1 0 0,-4-7 4,0-3 1,0-3 122,4-1 1,6-1-239,0 0 0,-1-1 93,-4-4 0,0 2-208,0-6 0,-1 6-1,1-2 0,-2-1 86,-3 1 1,1 0 79,-6 6 1,0-1-18,-5 0-274,0 7 210,0 1-278,0 7 1,-1 2 96,-4 3 0,3-2 154,-3 7 1,4 0 135,1 5 174,0-1 1,1 1-146,4 0 1,-2 0 129,7-1 0,0-4-107,5 0 0,-1 0 26,1 4 0,0 1 597,0 0 0,-1 0-264,1-1 1,-7-2-505,-3 3 0,2-9-143,-2 9 1,-2-4-145,-8 4 0,2-5 126,-7 0 0,-5-5-46,-4 4 1,-1-5 24,5 1 1,-1-4-14,-4-1 0,4 0-293,-4 0 0,2 0 544,-2 0 0,-2-32 0,-8-9 0</inkml:trace>
  <inkml:trace contextRef="#ctx0" brushRef="#br0" timeOffset="308">384 162 8084,'-2'15'0,"-3"0"0,4-5 0,-4-1 0,3 1-92,2 5-27,0 0 1,0-1 423,0 1 1,5-5 175,0 0-150,6-7 0,-2 4-112,5-7 0,1-5-36,0 0 0,-2-7-17,-3 2 0,3-4 16,-3-6 1,-2 4-51,2-4 1,-7-1-144,2 1 0,-4-4 47,-1 4 1,0 0-207,0 6 1,-1-1-531,-4 0 1,-3 0 365,-7 1 0,0 5-1383,0 5 1717,1 2 0,-34 48 0,-7 11 0</inkml:trace>
  <inkml:trace contextRef="#ctx0" brushRef="#br0" timeOffset="987">1636 486 8019,'0'-9'-477,"0"-1"0,-2 5 1154,-3-5 1,4 5-157,-4-5 0,2 5 255,-2-4-538,3 5 0,-9-4-71,6 3 1,-7 4 8,2-4 1,2 5-124,-2 5 0,1 3 44,-6 6 0,0 3-229,0 2 0,1 4-159,-1 7 1,2-1 168,3 1 0,-1-1-220,6 1 1,0-7 143,5-4 1,0 3 40,0-3 1,6-6 52,4-8 0,3 2-21,2-2 1,1-2 66,4-8 1,-4-3 215,4-7 1,1-1-62,-1-4 0,0 4 140,-6-4 1,1 2-62,0-2 1,-5 4-136,-1-4 1,-5 9 257,1 1-226,3 0 21,-7 2-7,6 2 0,-7 12 4,0 4 1,0 8-21,0 2 0,0-1 6,0-4 0,0 0-390,0-1 1,5 1 146,0 0 0,6-2-153,-1-3 0,5 1-227,4-6 0,-1 0 546,7-5 0,39-20 0,14-4 0</inkml:trace>
  <inkml:trace contextRef="#ctx0" brushRef="#br0" timeOffset="1562">2608 516 7884,'0'-15'-667,"0"0"1379,0 1 1,0 4-193,0 0 0,0 5 342,0-5-316,0 7 135,0-4-391,0 7 1,0 2-40,0 3 1,0 10 7,0 9 1,-5 6 71,1 4 0,-10 5-107,0 10 0,-1 6 0,-5 8 1,-3-2 55,-1 3 0,3 1-56,1-1 0,-1-5-601,1-5 0,5-13-62,5-2 0,7-13-1065,-2-6 957,4-10 273,1-4 0,0-7-403,0-4-146,0-3 823,0-7 0,19-52 0,6-13 0</inkml:trace>
  <inkml:trace contextRef="#ctx0" brushRef="#br0" timeOffset="1829">2594 457 7979,'1'-8'153,"4"3"1,-3 2 735,3-2-519,3 3 1,0-5-127,7 7 0,0 2-24,-1 3 1,6-2 0,0 7 0,1 0-96,-1 5 0,-6-1-171,1 1 1,0 0-125,-5 0 0,-4 1 159,-1 4 1,-3-4-173,-2 4 0,-2-4 91,-3-1 1,-3-1-503,-7 1 1,-6 0 41,-4 0 0,2-6-143,-1 1 0,4-6 390,-4 0 0,4-2 305,-5-2 0,7-13 0,-3-3 0</inkml:trace>
  <inkml:trace contextRef="#ctx0" brushRef="#br0" timeOffset="2229">3095 472 8775,'-2'-9'1837,"-3"5"-1047,3-5-535,-4 8 222,6-6-239,-7 7 1,4 7-1,-7 3 0,7 4 0,-2 6 1,2 1-582,-2 4 0,3 3 43,-3-4 1,4-1-503,1 2 0,6-7 229,4 1 0,0-2 111,5-3 0,-4-1 183,9-3 0,3-3 107,1-7 0,-1 0 413,2 0 0,-6-7-33,6-3 1,-7-3 68,1-1 0,-4-6-59,-5 0 1,1-4-2,-6 4 0,0-4-147,-5 4 1,-1-5-138,-4 6 1,-3-6 131,-7 6 0,-5-1 1,1 5 0,-6 2-474,5 3 0,-6 4 408,2 6 0,-24 39 0,-6 10 0</inkml:trace>
  <inkml:trace contextRef="#ctx0" brushRef="#br0" timeOffset="3004">3537 295 10900,'0'15'478,"-5"1"-240,0 4 1,-2 2-263,2 8 0,2-1 105,-7 1 1,7 1-540,-2 3 0,-2-3 99,3 4 1,-1-9 0,5-1 0,0-7-67,0 1 274,6-2 0,2-4-41,7-3 0,0-6-34,0-8 0,4 0 288,1-6 1,1-4 46,-1-6 0,-4-4 313,4 4 0,-4-1-173,-1 1 0,0 2 3,-1-7 0,1 7-178,0-1 0,-5 4 102,-1 5 310,-5-3 159,2 11-730,-6-4 1,0 12 69,0 4 1,-5 3-249,0 2 1,1 5-86,4-1 1,0 1-83,0-5 0,0 1 147,0 4 1,0-9 74,0 4 1,6-4-13,4 4 1,1-5-32,-1 0 1,5-7 445,0 2 0,-1-3-124,6-2 1,-2-5 264,2 0 0,-4-7-179,4 3 1,-4-6 301,-1-5 1,-2 4-83,-3-4 1,1 2 51,-6-2 0,5 4 35,-5-4 0,0 9 119,-5 1 1,0 5 395,0-5-675,0 7 0,-2-2-290,-3 10 0,-1 5 90,-4 10 0,-3 3 14,3 6 1,-2 9 151,3 6 1,-5 3-49,5 12 0,-3 3 361,2 12 1,-3 6-343,3 4 1,-3-4-138,-1-1 0,-1-4 76,0-1 1,0-7-502,1-3 1,-3-17-26,-2-8 1,6-14-297,-7-10 1,10-7 341,-10-8 1,7-2-130,-6-3 1,2-8 7,3-7 0,-6-6-65,0 2 0,-4 1-312,4-2 1,1 1 211,4-6 1,2-4 585,3-1 0,36-58 0,-5 42 0,-1-1 0</inkml:trace>
  <inkml:trace contextRef="#ctx0" brushRef="#br0" timeOffset="3779">4229 486 9107,'7'-8'371,"-6"0"-426,4 3 265,3 3-300,0-4 0,7 6 28,0 0 1,-5 0-36,0 0 0,-6 6 29,6 4 0,-6 3 52,0 2 0,0 1-32,1 4 1,-4 1-99,4 4 1,-3-2 120,-2-4 0,0-2-20,0 3 352,0-4-260,-7-1 0,6-6 330,-4 1-222,3-6 1,2-4 78,0-10 1,5-3-113,0-2 1,6-5 59,-1 1 1,8-8-164,2 3 0,6-4-392,-1-1 0,-3 6 84,3 3 1,0-1 122,4 1 0,-4 5 44,-1 6 0,-6 5 90,2-1 0,-4 4 26,-1 1 0,-5 6-52,0 4 0,-7 3 14,2 2 1,-4 6 266,-1 4 0,0-2-58,0 1 1,0-1 18,0 2 1,-5 1-66,1-6 1,-1-1-295,5-4 1,-5 0-241,0-1 0,0-4-1097,5 0 965,0-7 547,0 4 0,0-27 0,0-4 0</inkml:trace>
  <inkml:trace contextRef="#ctx0" brushRef="#br0" timeOffset="5050">4877 531 10047,'-8'0'-56,"1"0"43,7 0 0,0 6-210,0 4 0,0 3 91,0 2 0,0-1-33,0 1 0,2 0 21,3 0 1,-2-1-24,7 1 1,-5-5 141,5 0 0,0-2 16,4 2 0,1-4-55,0-6 1,1 0-2,4 0 1,-4-1 26,4-4 1,-4-3 70,-1-7 0,0 0 201,-1 0 1,0-1 30,-5-4 1,3 2-28,-7-6 0,0 4-131,-5-4 1,-2 6-27,-3-2 0,0 4-187,-10 1 0,4 2 2,-9 3 1,-1-1-41,1 6 1,-4 1 78,4 9 1,-4-1-306,4 5 0,0 3 58,6 7 0,-1-1-24,0 7 1,5-5 117,1 4 1,5-4 6,-1 4 0,4-6 276,1 2 0,1-4-143,4-1 1,3-2 318,7-3 0,2-3-105,2-7 1,-1 0 56,7 0 1,-6 0-25,6 0 0,-5-7-108,4-3 0,-4-3-64,4-2 0,-4-4-10,5-1 0,-6-1-10,6 1 0,-7 2 34,1-6 0,-2 6 10,-3-2 0,1 4 59,0 1 0,-2 0 149,-3 0 0,-2 7 44,-3 3-44,-3 4 0,4 7-73,-6 4 0,0 3 107,0 2 1,0 5-228,0-1 0,0 6 103,0-6 0,-1 6-124,-4-5 1,3 4 53,-3-4 1,-1 1-286,1-1 71,0-4 1,5 5-166,0-6 269,-7-7 281,6-1-214,-6-7 0,9-5 134,3 0 0,-2-6-136,7 1 0,-5-8 36,4-2 0,1-1-169,5 1 0,0 4 117,-1-4 0,6-1-198,0 1 1,1-4-40,-1 4 0,-2 0 95,6 6 0,-6 1 92,2 3 1,-2-2 120,1 7 1,-7 0 58,3 5-165,-4 7 1,-1 3 203,0 9 1,-7-2-78,2 2 1,-3-1 63,-2 2 1,-5-2-96,0 7 1,-2-7 20,2 1 0,4-2-5,-4-3 0,-2 1 52,2 0-875,0-7 277,5 5 562,0-11-33,0 4 0,2-11 132,3 1 1,3-8-164,7 2 0,0-3 50,-1-2 0,1-1-226,0-4 1,4 4 122,1-4 1,6-1-99,-1 1 1,-2 1 57,1 4 0,-4 0-73,4 1 1,-10 4 74,0 0 1,-7 7 60,3-2-58,-7 3 1,3 9 2,-6 3 0,0 3 352,0 1 0,-4 1-15,-1 0 1,0 0-197,5-1 0,-2 6-4,-3 0 0,4-1-150,-4-4 1,3 0-11,2-1-141,0 1 1,5 0-17,0 0 150,6-7 0,-3-2 34,7-6 1,0 0 2,0 0 1,-1-1 80,1-4 0,0 2-79,0-7 0,-1 0 129,1-5 1,0 0-25,0 1 1,-2-3 159,-4-2 0,5 2-50,-5-2 0,3 1 385,-2-2-235,3 4 1,-7-6 240,4 8 239,-3 5-22,-7 3-453,0 6 0,-2 6-242,-3 4 1,3 3-203,-2 2 0,-3 0 74,2 0 1,0-1-235,5 1 1,0 5-363,0-1 0,0 1-922,0-5 801,0-1 1,0 1 303,0 0 0,2-5-1140,3 0 820,3-7 772,7 3 0,45-45 0,12-10 0</inkml:trace>
  <inkml:trace contextRef="#ctx0" brushRef="#br0" timeOffset="5358">6159 89 7930,'-15'0'398,"0"0"1,2 1 987,4 4-1003,-5-3 1,13 11-156,-4-3 1,3-2-169,2 2 1,0 0 111,0 4 1,7-4-168,3 0 1,3-2 126,1 2 1,1-4-451,0-6 1,0 0 201,-1 0 1,1 0-42,0 0 0,1-1-47,4-4 0,-9-2-44,4-2 1,-5-5-138,0 5 1,1-4 109,-6-2 0,0-5 350,-5 0 1,0 1 60,0 4 1,-2 0-78,-3 1 0,-3 4 257,-7 0 0,-4 7 828,-1-2-1144,1 3 0,-22 68 0,-7 16 0</inkml:trace>
  <inkml:trace contextRef="#ctx0" brushRef="#br0" timeOffset="6117">6645 486 7581,'0'-9'426,"0"-1"0,5 5 25,0-5 1,0 5 579,-5-5-108,0 7-635,0-10 0,0 10-150,0-7 0,-2 7-10,-3-2 0,2 3-153,-7 2 0,0 2 128,-4 3 0,-1 3-79,0 6 0,0 1-38,1 0 1,-1 1 43,0 4 0,2-2-917,3 6 1,-1-4 407,6 5 1,0-7 86,5 1 0,0-2-76,0-3 370,0 1 0,7-2-71,2-3 0,4-3-1,2-7 1,5-2 167,0-3 0,-1 2 29,-4-7 1,5 0 452,-1-5 1,1-1-248,-5-4 1,-1 4 142,1-4 1,-5 4-94,0 1 0,-5 5-27,4 1 65,-5-1 88,2 2-151,-6 1 0,0 9 134,0 3 0,0 3-666,0 7 0,-5 1 146,0 4 0,0-4-272,5 4-1,0-2 93,0 1 0,0-6-29,0 7 1,5-12 248,0 7 0,7-5 73,-2 0 1,-2-4 63,2-6 0,-1 0 191,6 0 1,5-2-80,-1-2 1,3-5-112,-3-5 1,-1-1 12,7 0 0,-5-4 3,4-1 1,-4-6 2,4 1 0,1-4-7,4-6 1,-4 4-10,-1-3 1,-6-4 11,2-1 0,-5 3 15,-5 1 0,1 6 388,-6 4 0,-2 4-155,-8 6 1,-3 7-174,-7 3 0,1 10-27,-1 5 1,0 8-70,1 2 1,-1 8 43,0 1 1,2 0-144,3 6 1,2 1 2,3-2 0,3 2 91,-3-1 0,4-4-53,1 3 1,0-3 40,0-1 1,6-6 131,4 1 1,5-7-80,5 1 1,-2-4-83,6-5 1,-4-3-166,4-7 0,-6 0-337,2 0 0,1-7 504,-1-3 0,-14-23 0,-7-6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4:52.4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221 43 7822,'0'-8'1244,"2"-1"-90,3 4-46,-3 4-297,4-6-370,-6 7 1,0 2 21,0 3 1,0 5 127,0 9 1,-5 6-93,0 9 0,-6 1 95,1 9 0,-5-2-213,-4 12 0,1 9 71,-7 10 0,2 1-472,-1 4 1,-3-4 220,8-5 0,4-5-348,5-10 0,7-12-386,-2-12-829,3-14 869,2-9 5,0-7-1671,0-7 632,0-1 1170,0-7 357,0 1 0,20-60 0,5-15 0</inkml:trace>
  <inkml:trace contextRef="#ctx0" brushRef="#br0" timeOffset="366">236 43 7444,'0'-10'2367,"0"0"-1884,0 7 0,2-4-190,3 7 1,-2-1 105,7-4 0,0 3-44,4-3 0,1 5 78,0 5 0,6 3-235,4 7 0,-2 0-72,1-1 1,-6 3-109,2 3 1,-4 2 85,-1 8 0,-2-6-89,-3 1 0,-4-5 56,-6 4 1,-8-4-442,-7 4 0,-6-6-74,-8 2 1,-1-5-203,1-5 0,-2 1 159,-4-6 0,6 0-193,-1-5 1,1 0-27,4 0 0,2 0 706,-1 0 0,19 0 0,0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4:58.0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0 310 7958,'9'0'0,"-3"1"-320,-6 4-381,0-3 881,7 5 813,-6-7-498,12 0-367,-4 0 1,5 0-206,1 0 157,0-7 1,4-1-79,1-7 0,0 5-30,-6 0 1,1 1-94,0-6 0,0 0 37,-1 0 1,-4 1-191,0-1 192,-7 0 0,4 0 10,-7 1 0,0 4-62,0 0 0,-2 7 99,-3-2 0,-3 3-36,-7 2 1,-4 2 63,-1 3 0,-1 3 4,1 7 0,2 1 23,-6 4 0,6-4 146,-2 4 0,4 1-134,1-1 0,5 6 22,0-2 1,7-1-199,-2 2 1,3-7 111,2 2 1,7-4-181,3-1 1,6-1-96,9 1 0,1-7-308,13-3 615,0-3 0,7-13 0,5-4 0,4-2 0,0 1 0</inkml:trace>
  <inkml:trace contextRef="#ctx0" brushRef="#br0" timeOffset="481">722 221 6538,'0'-9'592,"0"-1"0,2 7-308,3-2 351,-3 3 518,4-5-873,-6 6 1,-2-7-115,-2 3 0,0 3-89,-6-3 1,6 3 90,-6 2 0,5 0-209,-5 0 1,0 0 49,-5 0 1,1 2 30,-1 3 0,0-2-78,0 7 1,1 0-105,-1 5 0,0 4-122,1 1 0,-1 5-187,0-6 1,5 6 185,0-6 0,7 6 54,-2-5 0,4-1 66,1-4 1,1 0 6,4-1 0,3-5 174,7-4 0,0 1-78,0-1 0,1-2 142,4-8 0,-2 2-49,6-7 1,-4 0 48,4-4 1,-6-1-72,2 0 1,1 0-13,-1 1 1,0-6-4,-6 0 1,-4 1 138,0 4 244,-7 0-121,4 1 181,-7 5-346,0 3 1,-7 8-35,-3 2 0,2 5 45,-2 5 0,5 1-26,-4 0 0,5 1-262,-1 4 1,2-4-103,-2 4 1,4-4-147,-4-1 0,5-4 62,5 4 1,-2-8-192,7 7 1,0-7 166,4 3 1,8-7 375,2 2 0,4-3 0,54-35 0,-35 12 0,1 1 0</inkml:trace>
  <inkml:trace contextRef="#ctx0" brushRef="#br0" timeOffset="741">1253 192 7958,'-2'-10'379,"-3"0"-95,4 7 1,-8-4 492,4 7-412,4 0-134,-12 0 1,5 0-203,-7 0 1,5 7 134,0 3 0,2 8 68,-2 2 0,-3 1-359,3-2 0,2-1-553,-2 7 0,7-5 305,-2 4 1,3-4-142,2 4 1,0-6 121,0 2 0,0-4 93,0-1 1,7-5 4,3 0 1,4-7 295,6 2 0,-4-3 0,4-2 0,29-27 0,7-5 0</inkml:trace>
  <inkml:trace contextRef="#ctx0" brushRef="#br0" timeOffset="1347">1562 45 7958,'-2'-13'0,"-2"3"0,2 2 1645,-3 3-472,3 3-233,2-5-611,-6 7 1,4 7 52,-3 3 0,-1 5-122,1 4 1,-5-1-1,5 7 0,-5-1-234,5 6 1,-6 1 136,1 3 0,2-3-164,-2 4 0,2-4-121,-2-2 1,-3-1-205,3-3 0,4 2-214,1-2-400,-4-4 261,8 1-143,-6-14 284,7-2-203,0-6 184,0-6 1,7-2 137,3-7 0,-2 0-135,2 0 0,-1 1 554,6-1 0,0 0 0,0 0 0,-1 1 0,1-1 0,0-5 0,0 1 0,4-1 0,1 5 0,0-1 0,-6-4 0,6 4 0,0-4 0,-1 4 0,-4 1 0,-5 5-119,0 1 0,-6 4 910,6-5 472,-6 7-472,9-11 179,-12 13-560,6-6 0,-9 9-134,-3 3 0,2-2-194,-7 7 1,5-5 99,-5 5 0,1-1 49,-6 6 1,0 0-90,0 0 1,1-1-166,-1 1 1,0-2-75,1-3 1,-1 3-15,0-3 0,5-2-585,0 2 1,2-5 347,-2 5 0,2-5-121,3 4 132,4-5 122,-6 9 0,12-10 267,0 7 1,8-2 399,2 2 0,0 1-219,4-6 0,-1 7 58,2-2 1,-4-2-301,4 2 1,-4-5 31,-1 4 0,0-4 32,-1 5 0,1-5-293,0 5 1,0-7-858,-1 2 1095,-5-3 0,-16-9 0,-9-1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4:55.6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103 354 10246,'-10'15'150,"1"-1"1,0 6 78,0 0 1,-5 1-1,5-1 1,0 1-781,0 3 1,5-2 175,-1-8 0,-1 1-271,1 0 284,0 0 256,5-1 0,7-5 82,2-5 1,5-4-65,0-4 0,6-5 66,0-5 0,6-3 147,-2-2 1,-1 2-129,2-2 1,-7 2-5,1 2 1,-2 2 178,-2 4 0,-1-3 62,1 7 157,0-6-331,-1 9 0,-5 2 10,-4 10 1,-4 3-105,-1 2 0,0-1 114,0 1 0,2 5-236,3 0 0,-4 1-18,4-2 1,-1-2-20,0 2 0,3-2 155,3-2 1,3-2 15,-3-4 0,3 3 49,2-7 0,-1 0 169,1-5 1,0 0-151,0 0 1,-1-7 44,1-3 1,0-3 202,-1-1 0,0-1-71,-5 0 1,4-5-88,-3 1 1,-3-6 23,-2 6 1,1-6 29,-1 5 1,0-4-89,-5 4 1,-6-4-219,-4 4 0,2 0-427,-2 6 1,-2 1 38,-7 3 504,2 3 0,-24 33 0,2 7 0</inkml:trace>
  <inkml:trace contextRef="#ctx0" brushRef="#br0" timeOffset="379">899 324 10651,'8'0'971,"-1"0"0,-7 2-775,0 3 0,-2 3-195,-3 7 0,3 0-136,-3-1 1,-1 6-150,1 0 1,-2 4 11,2-4 0,4 4-250,-4-4 0,3 1 210,2-1 1,0-4-88,0 4 0,0-9-101,0-1 1,7-5-278,3 5 0,8-7 777,1 2 0,40-36 0,5-10 0</inkml:trace>
  <inkml:trace contextRef="#ctx0" brushRef="#br0" timeOffset="687">928 30 8012,'-10'0'0,"1"0"413,5 0 140,-9 0 0,10 0-8,-7 0-426,7 6-164,-4 3 1,7 0 121,0 1 1,2-7 65,3 2 0,-2-1-204,7 1-220,0-4 0,5 6 145,-1-7 0,-4-2 86,0-3 0,-5 2 14,5-7 1,-7 5-40,2-5-336,3 1 268,-6-6 0,4 5-536,-6 0 1,-1 7 23,-4-2 655,-4 3 0,-38 22 0,-9 5 0</inkml:trace>
  <inkml:trace contextRef="#ctx0" brushRef="#br0" timeOffset="1055">1370 192 8048,'0'-15'1449,"0"7"-83,0-5-422,0 11-652,0-4 1,5 7-45,0 4 1,0 3-1,-5 7 0,0 1-60,0 4 1,0-2-1,0 7 1,-5-1-175,0 6 1,-1-1 40,1 1 1,1-1-373,-5 1 1,5-1 216,-1 0 1,-1-4 44,1 0 0,0-6-157,5 6 1,0-7-347,0 1 0,0-7 138,0-2 0,0-5-157,0 4 1,7-5-649,2 1 1,6-4 582,5-1 0,-2-6 642,6-4 0,21-36 0,9-10 0</inkml:trace>
  <inkml:trace contextRef="#ctx0" brushRef="#br0" timeOffset="1260">1282 398 9906,'15'0'-97,"-1"0"0,8 0-373,2 0 1,4-2-485,1-2 1,6 2 953,-1-3 0,33-3 0,4 0 0</inkml:trace>
  <inkml:trace contextRef="#ctx0" brushRef="#br0" timeOffset="1695">1724 207 8430,'0'-9'3501,"0"3"-2698,0-1-311,0 6 1,0 6-320,0 9 1,0 11-1,0-1 0,-2-1-46,-3 2 1,4-1-171,-4 6 0,-2 4-127,2 1 1,-5-1-207,6-5 1,-3-1 74,2-3 1,3 1-102,-3-6 0,4-1-346,1-4 145,0-7 234,0-1 471,0-7 296,0-7 0,6-6-204,4-6 1,3-3-111,2 3 1,0 2-284,0-2 1,-1-3 81,1 3 0,0-1-46,-1 5 1,1 2 36,0 3 1,0-1-21,-1 6 0,-4 0 85,0 5 1,-2 2 176,2 3 1,-2 3-88,-3 7 1,-3-1 125,3 1 0,-4 0-100,-1-1 0,0 1-38,0 0 0,2 0 6,3-1 1,-4 1-230,4 0 0,2-5-321,-2 0 0,6-6-97,-1 6 0,-2-6 624,2 0 0,59-41 0,-25 12 0,0 1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4:54.4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206 44 8086,'0'-9'393,"0"-1"194,0 6 195,7-9-145,-5 12-147,4-6-203,-12 7 0,-3 2-42,-5 3 0,-1 5-134,0 9 1,0-1 45,1 7 1,-6-1 38,0 6 1,-4 4-157,4 1 1,2 4-291,8-5 0,-1 1-107,6-6 0,0 2-334,5 3 0,7-7-514,3 2 1,8-9 507,1-1 0,7-7 697,-1-2 0,42-20 0,12 0 0</inkml:trace>
  <inkml:trace contextRef="#ctx0" brushRef="#br0" timeOffset="308">678 44 7730,'10'0'-89,"-1"0"644,1-6 0,5 4 798,0-3 0,-1 9-703,1 0 1,0 13-41,0-2 1,-1 9-157,1 1 1,-5 4-161,0 6 1,-7-4-595,2 3 0,-5 4 268,-5 1 0,-3-1-543,-7 1 1,-1-6 76,-4 1 498,-3-9 0,-26 2 0,-5-4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4:16.3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221 281 7831,'10'-5'64,"0"0"226,-7-7 0,5 9-72,-3-7 1,-3 5 437,3-5-218,-4 7-67,-1-3-65,0-1-252,-6 5 1,-7 1 13,-7 6 0,0 6-167,6-1 0,-3 3-93,-2 2 0,2 4 113,-2 1 1,4 0-97,5-5 0,-1-1 50,6 1 0,0 0 93,5-1 1,0 1-15,0 0 1,1 0 4,4-1 1,4-4 183,5 0 1,1 0 286,0 5 0,-1-1-396,1 1 1,-5 0 135,0-1-58,-7 1 0,4 0 113,-7 0-126,0-1 0,-2 0-351,-3-5 0,2 0-396,-7-5 1,0-2 282,-5 3 1,1-3 157,-1-2 0,0-2 298,1-3 1,-1 2-82,0-7 0,0 2 4,1-2 1,1-3 90,3 3 1,3-3-106,7-2 0,26-19 0,7-5 0</inkml:trace>
  <inkml:trace contextRef="#ctx0" brushRef="#br0" timeOffset="474">545 398 9217,'15'0'282,"0"0"-299,-1 0 0,1-4 75,0-1 1,0-5-12,-1 5 0,-4-5-2,0 5 1,-5-6 30,5 1 1,-7 2-94,2-2 1,-3 5 153,-2-5 15,0 7-109,0-4 0,-7 7-112,-3 0 1,-5 2 19,-4 3 1,1 5-121,-7 9 1,7-2 34,-1 2 1,2 4-95,3 2 1,0-2 143,5 1 1,2-4 20,7 4 0,0-4-444,0 5 1,3-7 42,7 1 0,2-7 75,12-2 1,1-7 388,4 2 0,46-30 0,12-8 0</inkml:trace>
  <inkml:trace contextRef="#ctx0" brushRef="#br0" timeOffset="1651">1076 354 7950,'0'-14'0,"0"-1"776,0 0-278,0 7 1,-2-4 653,-3 7-591,3 1-349,-11 4 0,5 0-157,-7 0 1,6 6 69,-1 4 0,0 3-100,-5 2 0,0 4 137,1 1 0,-1 1-617,0-1 1,5 1 4,1 4 1,5-2-86,-1-4 1,-1-2 255,1 2 1,0-2-8,5-3 1,7 0 225,2-5 0,5 3 252,0-7 0,8 0-8,2-5 0,2 0-70,-1 0 1,3 0 84,-4 0 0,4-7 3,2-3 1,-6-3-70,1-2 1,-6 1 9,6-1 1,-2-1-35,1-4 0,-2 2 29,-8-7 1,1 7 2,0-1 1,-7-2 129,-3 1 1,1 5 95,-1 5 372,0 1-47,-5 0-876,-6 3 0,-1 7-15,-3 4 1,-1 4-53,6 5 1,-5 3 75,5 2 0,-5-2-65,6 2 0,-6 3-280,5-3 1,0 1 134,5-5 0,-5-1 70,0 1 0,0 0 61,5-1 0,2 0 41,3-5 1,-2 3 164,7-7 1,0 0 319,4-5 0,1 0-130,0 0 0,4-2-107,1-3 1,0-3-26,-6-7 1,6 0 126,0 1 1,1-1 97,-1 0 0,-4-1-9,4-4 1,-2 2 65,1-6 0,-7 6 13,3-2 0,-6 4 576,1 1-589,3 0 1,-11 5 190,3 1-277,-4 5 1,-2-1-129,-4 10 1,2 4-636,-7 5 0,2 1 239,-2 0 1,-2 1-51,7 4 1,-4-4 89,4 4 1,0-4-114,5-1 1,0 4 95,0 1 0,0 0-58,0-6 459,0 1 1,6-2-95,4-3 1,5 2 154,5-7 1,-2-1-53,6-4 1,-4 0 30,4 0 1,-4-6-21,4-4 1,1-3 22,5-2 0,-6 0-96,1 1 1,-6-6-14,6 0 0,-7-4 78,1 4 1,3-6-68,-3 2 1,1-4 6,-5-2 0,-7 7-50,-3 4 0,-3 2-17,-2 3-99,0 5 1,-2 3-230,-3 6 1,2 1 21,-7 4 1,5-1 92,-5 5 1,2 1-46,-2 5 1,-1 0 22,6 0 1,0-1 333,5 1 0,0-5-5,0 0 0,0-5 160,0 4 0,0-4-8,0 5 1,5-5 608,0 5-521,6-7 1,-4 5 274,2-3-555,5-3 69,-6 11 0,5-10-245,-3 7 1,-4-5-46,-6 5 0,2-5-29,3 4 0,-4-4 18,4 5 0,-3-5-102,-2 5 0,0-5 48,0 5 1,0-5 23,0 4 23,7-5 1,-1 4 72,4-3 0,3-4-16,-3 4 1,-2-3 51,2-2 1,0 0 115,4 0 0,1-5-64,0 0 1,0-6 17,-1 1 0,3-2 241,2 3 1,-2-6-70,2 0 1,-2 0-135,-3-4 0,1 2 258,0 3 1,-5-1 1178,0 0 1,-6 2 370,6 3-245,-6-3-624,2 5-376,-6 0-639,0 1 1,-5 9 113,0 3 0,-1-2 170,1 7 0,3 0-1,-3 4 1,-1 3-1108,1 2 1,0-2 118,5 2 0,0-2-129,0-2 1,0-1 376,0 1 1,0 0-47,0-1 0,6-4-180,4 0 0,5-2 281,5 2 0,-2-3-601,6-7 1,1 0 1055,4 0 0,53-46 0,-34 17 0,-1 1 0</inkml:trace>
  <inkml:trace contextRef="#ctx0" brushRef="#br0" timeOffset="1942">2416 60 7893,'-14'-7'893,"-1"5"0,5-4-333,0 6 1,5 0-285,-5 0-174,7 0-298,-3 0 240,6 6-138,0 3 1,1 4 61,4-3 1,2-2-166,3-3 0,3-4 48,-4 4 1,5-3 15,0-2 1,-4 0 329,0 0 0,-2-2-57,2-3 1,1 2 69,-6-7 0,2 2-101,-2-2 0,-4-3-30,4 3 0,-3 2-258,-2-2 1,-7 7-402,-2-2 1,-5-2-1542,0 3 2121,-8-1 0,-20 50 0,-12 13 0</inkml:trace>
  <inkml:trace contextRef="#ctx0" brushRef="#br0" timeOffset="2734">2755 119 7931,'7'-9'2916,"-6"3"-2678,6 6 1,-7 1-34,0 4 0,0 5 24,0 10 0,-2-2-1,-3 6 1,2 1-187,-7 4 0,0 1-271,-4-1 1,4 2-17,0 4 0,2-4-163,-2 3 0,2-4 2,3-6 0,3-1-53,-3-3 191,4-4 0,7 1 85,4-8 1,3-5 233,2 1 0,0-5-48,-1-5 1,8 1 62,2-5 0,-1-3-16,2-8 1,-2 4 188,1-4 0,2 2 46,-6-1 0,5 2-84,-6-2 1,-4 2 120,-5 3 0,-2 4 208,2 0-405,-4 7-22,-6-4-195,0 7 0,-1 7-34,-4 3 0,1 3-258,-5 1 1,5 3 100,-1 2 0,4-2-55,1 2 0,0-2 220,0-2 1,0-1-39,0 1 0,6-2-1,4-3 1,3 1 174,2-6 0,0 2 251,0-2 0,1-4-112,4 4 1,-4-5-37,4-5 0,1-1 5,-2-4 1,1-3 44,-5 3 1,0-5-136,-1-4 0,1 2-16,0-2 1,-2-3 316,-3 3 0,1-1 572,-6 5 0,0 1-330,-5-1 1,0 5 21,0 0-427,0 7 0,0-2-254,0 10 0,-2 3 105,-3 7 0,2 6 140,-7 4 0,5 8-44,-4 1 0,0 7 111,0-2 1,-3 5 73,7 5 1,-6 2 482,1 3 0,-3 3-440,-2-2 1,0 0-137,1-1 1,-1-5-462,0-9 1,-1 1 238,-4-7 0,4-8-802,-4-11 0,4-7 414,1-8 0,0 0-172,1 0 0,-1-2-121,0-3 1,0-3-142,1-6 0,-3-3 66,-2-2 0,1 2-903,-7-2 1668,7 2 0,-16-24 0,3-6 0</inkml:trace>
  <inkml:trace contextRef="#ctx0" brushRef="#br0" timeOffset="2940">2681 236 10319,'15'-6'5,"0"4"0,61-17 0,26-8 0,-29 11 0,1 0 0,-1-1 0</inkml:trace>
  <inkml:trace contextRef="#ctx0" brushRef="#br0" timeOffset="3547">4258 310 7930,'0'-15'488,"0"5"812,0 1-324,0 5 74,0-2-749,0 6 1,0 6-74,0 4 1,-7 11 238,-3 9 1,-4 6-97,-6 8 1,2 9 43,-6 5 0,-1 3-75,-4 8 1,4 0-113,0 4 1,7-6-580,-1-3 0,7-10 289,2-5 1,7-11 232,-2-9-1,4-6-82,1-8 0,1-2-158,4-3-2031,-3-3-1687,4-7 3788,-6-7 0,-13-34 0,-3-15 0</inkml:trace>
  <inkml:trace contextRef="#ctx0" brushRef="#br0" timeOffset="3842">4184 369 7930,'0'-10'0,"0"0"286,7 7 0,-4-8 458,7 6 0,-5 0-92,5 5 0,-1 0-241,6 0 1,6 0-16,4 0 0,3 1-124,1 4 0,-4 5-148,-1 10 1,-6-4-14,2 4 0,-5 1-177,-5-1 1,1 4-40,-6-4 0,-2 1-169,-8-1 0,-5-4-433,-9 4 1,1-9 336,-7-1 0,1-2-215,-6 2 1,1-2 171,-1-3 0,1-3-534,-1 3 0,6-4 42,-1-1 905,7 0 0,23-19 0,13-6 0</inkml:trace>
  <inkml:trace contextRef="#ctx0" brushRef="#br0" timeOffset="4599">4862 502 7564,'15'-7'-427,"-1"4"609,1-7 0,-5 5 314,0-5 1,-2 5-92,2-5 1,3 6-177,-3-6 1,-2 2-11,2-2 1,-7-3 0,2 3 0,1 2 242,-1-2-231,0 0 0,-5 0-78,0 0 0,-1 5 58,-4-4 1,-4 5 0,-5-1 0,-6 4-129,0 1 0,-6 6-485,2 4 1,-2 5 146,1 5 1,-3-4-99,4 4 0,2 2 97,3 3 0,2-2-143,3 1 0,0-4 178,5 5 0,2-7 14,7 1 1,0-2-20,0-3 1,7-4-28,2 0 1,6-7 296,5 2 1,1-5 161,4-5 0,2-3 131,-2-7 1,-2 1-52,2-1 0,-6 0 111,6 0 1,-6-4-122,6-1 0,-7-4-110,2 4 0,-4-1-16,-1 1 25,-7 4 30,5-6-342,-11 14-134,4 2 0,-8 12 125,-2 4 0,2 5-40,-3 4 0,-2-1 98,3 7 1,-1-5 3,5 4 0,0-4-50,0 4 1,0-6-55,0 2 0,1-5 146,4-5 0,-2 1 196,7-6 0,0 5 165,5-5 1,-4 0-128,4-5 0,-8-2 33,7-3 1,-1-3-138,7-7 0,-7 0 19,7 1 0,-7-3-154,7-2 1,-2 1 90,1-7 0,-2 5-332,2-4 0,2 1-1,-1-2 1,-5 4 4,-5 6 0,-2 1-189,2-1 229,-4 7-387,-6 1 336,0 7 1,0 2 347,0 3 0,0 3-130,0 7 0,-5-1 353,0 1 1,1 0 208,4 0-161,0-1 1,0 1-85,0 0 0,0 0 52,0-1 0,1 1 192,4 0 0,-2-5 196,7-1-543,0 1 11,5 5 1,-1-2 44,1-3 1,0-2-746,0-3 1,-6-3-1051,1 3 0,0-4 728,5-1 874,0 0 0,39-26 0,9-7 0</inkml:trace>
  <inkml:trace contextRef="#ctx0" brushRef="#br0" timeOffset="5223">5908 457 7948,'2'-13'190,"2"3"1,-2-3 62,3 4 0,-3 0 254,-2 0 99,0-1-145,0-5 4,0 0-234,0 1 0,-7 5-211,-3 4 1,0 4-52,-4 1 0,2 3-76,-7 7 0,-3 0 70,3 9 0,-8 4-62,3 2 0,3-2-2,1 1 1,2 1-149,-2 4 0,9-1 23,-4-3 0,10 1 116,0-6 1,4-1 187,1-4 1,8-7-79,7-3 1,1-3 251,9-2 1,-6-5-62,6 0 1,-2-8-123,1-2 0,2 0 67,-6-4 0,5 1 147,-6-2 0,6 2-233,-6-7 0,1 6 55,-5-6 1,-2 6 72,-3-6-99,3 7-179,-12-3 121,6 13-7,-7 1 1,-2 15-78,-3 7 0,2 1 61,-7 9 0,7-2 23,-2 1 1,-1 2-51,1-6 1,0 1-219,5-1 0,1-4 15,4 4 0,4-4-20,5-1 1,3-5-141,2 0 0,4-7-380,7 2 1,1-3 771,3-2 0,19-22 0,10-9 0,9-1 0,-1-1 0</inkml:trace>
  <inkml:trace contextRef="#ctx0" brushRef="#br0" timeOffset="6183">6335 369 7894,'2'-8'26,"3"3"283,-4-3 0,6 4 141,-7-5-225,0 5 0,1-7 0,4 6 0,-3-2 41,3 2-60,3 4 0,-5-6 207,7 7-155,-7 0-285,11 0 1,-13 7 46,4 3 0,2 3 75,-2 2 1,0-1-383,-5 1 1,0 1 164,0 4 1,-5-4-80,0 4 0,-2-2 27,2 2 1,4-9-13,-4 4 1,-2-4 182,2 4 0,0-5-14,5 0 0,-1-7 720,-4 2-309,3 3-187,-4-6 1,7-2-107,4-10 0,2-3-92,2-2 1,5-1 56,-5-4 1,5 2-189,0-7 1,6 6 95,0-6 0,-1 7-206,-4-1 0,1 2 37,4 3 0,-4 4-20,4 0 1,-4 7 145,-1-2 0,-5 3-4,0 2 0,-2 7 65,2 2 0,-2 5-4,-3 0 0,-4 6 144,4 0 1,-3 4-114,-2-4 1,-5 4 15,0-4 1,-1 4-33,1-4 0,3 0-17,-3-6 153,-3 1 1,6-5-80,-3 0 0,2-7 530,-2 2-374,4-3 0,-6-9 382,7-3-423,0-3 0,5-6-169,0-1 1,6 0 21,-1 6 0,5-6-254,5 0 0,-2-4-12,6 4 0,-4 0-51,4 6 1,1-1 33,4 0 0,-4 2 61,-1 3 0,-6 4 109,2 6 0,-4 1 29,-1 4 0,-2 0 158,-3 10 1,-3-4-53,-7 9 1,0 1 181,0-1 1,0 1-160,0-1 0,-2-4 3,-3 4 0,2-4 31,-7-1 1,5-2-147,-5-3-690,7 3 393,-10-5 336,11 0 0,9-21 0,9-11 0</inkml:trace>
  <inkml:trace contextRef="#ctx0" brushRef="#br0" timeOffset="6663">7219 413 7894,'0'-8'-988,"0"1"2748,0 1-1238,0 4 0,0-6-48,0 3-24,0 4-225,0-6 0,2 7-560,3 0 0,-4 2 124,4 3 114,-3-4 130,4 6 1,-2-2-124,5 0-24,1-1 128,5-4 0,0 0-13,-1 0 0,0-1-14,-5-4 0,3 2 95,-7-7-56,6 0 0,-4-5-6,3 1 1,-4 4-8,-6 0 0,0 5-50,0-5 0,-2 7-6,-2-2 1,-1 3-139,-10 2 0,3 0 166,-7 0 0,2 7-12,3 3 1,-1 8 151,0 1 0,1 6-99,-1-5 0,2 4 30,3-4 0,3 4-44,7-4 1,0 4 49,0-4 0,0 0-63,0-6 1,7 1-151,3 0 0,9-5 6,6 0 0,-2-7-227,1 2 1,1-4-446,4-1 0,1-4 335,-1-1 1,1-7 481,-1 2 0,40-42 0,-30 20 0,1 0 0</inkml:trace>
  <inkml:trace contextRef="#ctx0" brushRef="#br0" timeOffset="6963">7749 207 7894,'0'-10'2009,"0"0"-1226,0 7-333,0-10 1524,0 11-839,0-4-624,0 6-247,0 0 0,0 6-99,0 4 0,0 8-119,0 2 0,-4 6-129,-1-2 1,-5 4 46,5 2 0,-7-1-81,3 1 1,0-1 52,0 1 1,0-3-354,0-2 1,-3 1-31,7-6 0,0-1-811,5-4 910,0 0 1,2-2 15,3-3 0,3-4-623,7-6 1,4 0 394,1 0 1,5-4 559,-6-1 0,60-46 0,-35 22 0,0 1 0</inkml:trace>
  <inkml:trace contextRef="#ctx0" brushRef="#br0" timeOffset="7163">7735 384 7894,'-10'0'0,"0"0"0,5 0 1772,-5 0-677,7 0-765,-4 0-392,7 0 0,2 0-397,3 0 0,5-2-130,10-3 0,-2 4-1422,6-4 2011,1 3 0,42-6 0,19-4 0,7 0 0,-1 0 0</inkml:trace>
  <inkml:trace contextRef="#ctx0" brushRef="#br0" timeOffset="7872">8206 413 6587,'-8'0'2267,"1"0"-1727,7-6-342,0 4 0,2-5-146,3 7 0,-2 0 85,7 0 0,0-4-165,5-1 1,-1-2 52,1 2 1,0 2 83,0-7 0,-1 5-22,1-5 0,-5 2 5,0-2-279,-1-3 0,6 5-134,0-7 324,-7 7 36,-1-5-134,-7 11 0,-7-4 87,-3 6 0,-4 1-92,-6 4 0,2 4 61,-7 5 1,6 3-24,-6 2 1,7-1-37,-1 7 0,2-5 51,2 4 0,7-1 73,3 2 0,-1 1-60,1-7 0,2 3 190,7-3 0,5-7-98,5 3 1,3-9-47,2 4 1,-1-7 125,7 2 0,0-3 192,4-2 1,-4-7-127,-1-3 0,1-3-94,4-2 1,-6 1-126,-3-1 0,-2 0 57,1 1 0,-2-6-131,2 0 1,-1-4 16,2 4 0,-4-4-99,4 4 0,-4-5 132,-1 6 0,-2-1-61,-3 5-192,-3 1 127,-7 5 100,0 3 0,-7 7-172,-3 4 0,2 2-245,-2 3 1,2 3-154,-2-3 435,4 3 0,1 2 244,0-1 286,0 1 1,7-2 238,2-3 1,0 3 33,6-3-356,-7 3 1,8 2 89,-6-1 0,5-4 196,-5 0 1,1-2-232,-1 2 1,-3 3-224,3-3 1,-3-2 199,-2 2-305,0 0 139,0 4 1,0-4 21,0 0-529,6-7 0,4 4 187,10-7 1,-2 0-2785,6 0 2991,1 0 0,63-26 0,-36 9 0,-1 1 0</inkml:trace>
  <inkml:trace contextRef="#ctx0" brushRef="#br0" timeOffset="45534">3433 1415 7608,'-9'7'433,"3"-6"246,-1 6-78,6-7-209,-6 0-203,7 0 1,2 0 188,3 0 0,5 0-142,9 0 0,-1 0-80,7 0 0,4-2 83,6-3 1,6 2 4,-2-7 1,8 5-130,2-5 0,4 5-218,-9-4 1,2 4-32,-12-5 1,-4 7-828,-6-2-856,-12 3 1326,1 2 0,-15 0 106,-3 0 1,-5 0 384,-9 0 0,-43 7 0,-17 1 0</inkml:trace>
  <inkml:trace contextRef="#ctx0" brushRef="#br0" timeOffset="45841">3639 1444 10251,'0'-8'1882,"0"2"-1410,0 6-181,0 0 0,0 6 80,0 4 1,-5 5-105,0 4 0,-5 4-17,5 7 0,-6 4-188,1 1 1,-3 6-5,-2-2 0,5 2-154,1-2 1,0-3 0,0-7 1,-3-1-285,7-3 1,0-9-90,5-6-42,0-7-836,0 4 505,0-7-1694,0 0 2535,0-7 0,0-14 0,0-10 0</inkml:trace>
  <inkml:trace contextRef="#ctx0" brushRef="#br0" timeOffset="46267">3875 1724 11364,'-2'17'617,"-3"2"0,2-2-519,-7 2 0,2 3 92,-2-3 0,-1 7-214,6-1 0,-5-2-64,5 2 0,-5-7-103,5 1 0,-5-2 47,5-3 1,-1-1-302,1-3-18,3 3 0,-6-11-1223,3 3-309,4-4 1995,-6-1 0,14-19 0,1-6 0</inkml:trace>
  <inkml:trace contextRef="#ctx0" brushRef="#br0" timeOffset="46608">4081 1769 7956,'8'-7'772,"-1"5"0,-6-4-115,4 6 0,-3-2 195,3-3-616,-4 4-170,-1-6 0,-1 7-122,-4 0 0,-3 2-8,-7 3 1,0-2-281,0 7 1,-1-2-76,-4 2 0,4 1 161,-4-6 0,2 7-4,-1-3 1,7 0-48,-2 0 191,2 1 1,-1 5 436,3 0 246,4-1 0,6 1-213,0 0 1,6 0 159,4-1 1,5-4-166,4 0 0,-2-2-83,2 2 0,-1 3-9,2-3 0,-4-2-221,4 2 0,-4-5-326,-1 5 0,-5-5 119,0 4 173,-7-5 0,-29 2 0,-15-6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5:29.5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0 634 7329,'0'8'964,"0"-2"-551,0 1-619,0-5 93,0 11 257,0-12-58,0 6 1,2-2-40,3 0 0,-2 0 53,7-5 1,-5 0-45,4 0 1,1-2 183,5-3 0,0 2-75,-1-7 1,3 0-199,2-5 0,-1-4 31,7-1 1,-2-6-77,1 1 0,4-3 124,-3-1 0,1 1-39,-1 4 1,-4-4-215,-6 3 0,-7 4-141,-3 1 216,-4 4 99,-1 1 1,-6 9-253,-4 6 0,-3 6 47,-2 9 0,0 0 50,1-1 0,1 6 112,3 0 0,-2-1-124,7-4 213,1 0 1,4 0 210,0-1 1,0-4 343,0 0 0,6-7-260,4 2 1,5-3 158,4-2 1,-1 0-119,7 0 0,-7-5-44,1 0 1,3 0-158,-3 5 1,1-5-166,-5 0 288,-1 0 60,1 5-792,-7 7 1,-1 1 218,-7 7 0,0-1-70,0 1 0,-2 0 145,-3 0 1,4 1 68,-4 4 0,-2-7-43,2 6 1,0-10 7,5 5 1,2-4-16,3 0 1,3 1-96,7-6 0,0 0-453,-1-5 0,6 5-8,0 0 704,6 0 0,23-25 0,13-4 0</inkml:trace>
  <inkml:trace contextRef="#ctx0" brushRef="#br0" timeOffset="565">796 398 8020,'8'-2'1344,"-3"-3"-435,-4 4-633,-1-6 74,0 7 218,0 0 0,0 7-607,0 3 1,-1 8-407,-4 1 1,3 2 155,-3-1 1,2-2-149,-2 7 1,3-7 35,-2 1 0,2 3 151,2-3 1,2-1 32,2-8 1,0 2 44,6-8 1,4 6 164,6-5 0,1 0-104,-1-5 0,3-6-14,6-4 0,1-5 162,-1-5 0,1 2 110,-1-6 0,-6 4-11,-3-4 0,-4 1 144,-1-2 1,-2 2 248,-3 4-172,3 2 373,-12-4-409,6 13 1,-14 1-4,-2 7 0,0 7-143,0 3 0,0 3-213,0 1 1,0 1 95,4 0 1,4 4-102,-4 1 0,3 1 21,2-1 1,0-4 19,0 4 0,5-4-312,0-1 0,7 0-148,-3 0 1,9-6-299,2 1 0,5-6 760,-6 0 0,27-15 0,2-5 0</inkml:trace>
  <inkml:trace contextRef="#ctx0" brushRef="#br0" timeOffset="1182">1341 427 7817,'0'-14'922,"6"5"-652,-4-4 0,9 10 271,-6-7-353,7 7 1,-9-5 28,7 3 0,-5 3-195,5-3 1,-6 4 129,6 1 0,-5 1-229,5 4 0,-7 3-8,2 7 0,-2 0-104,2 0 0,-3 1-24,3 4 0,-3-2-65,-2 6 1,-2-6 35,-3 2 0,3 1 42,-3-1 1,2-1-214,-2-4 53,4 0 562,-6 0 164,7-7-36,0-2 0,0-7-146,0-4 1,7-5 95,2-10 0,5 2-127,0-6 0,3-1-44,2-4 0,-1 1-230,7 3 1,-2-1 70,1 7 1,3-1-86,-8 5 0,2 2-201,-1 3 281,-4 4 0,6 7 5,-8 4 1,-5 3 1,-4 7 0,1 5 190,-1-1 1,0 8-77,-5-3 0,-2-1-57,-3 2 1,4-6 10,-4 6 1,2-7-218,-2 2 1,3-4-339,-3-1-212,3-1 381,-4 1 111,4-7 255,-4-1 0,12-27 0,2-4 0</inkml:trace>
  <inkml:trace contextRef="#ctx0" brushRef="#br0" timeOffset="1748">1915 427 7849,'0'-9'1096,"0"-1"-561,0 6-51,0-9-139,0 12-262,7-12 1,-4 11 39,7-3 1,-5 3-143,5 2 0,-5 0 169,4 0-187,1 7 0,3 1-194,-3 7 1,2 1 131,-8 4 0,1-4-228,-5 4 0,0 1 79,0-1 0,0 4-54,0-4 0,0 0 148,0-6 0,0 1 31,0 0 1,0 0 1,0-1-4,0-5 775,-6-3-465,4-6 0,-4-2 141,6-2 1,5-5-80,-1-5 1,8-6-104,-2 0 0,3-6-87,2 2 0,6 1-115,3-2 0,-1 7 149,2-2 0,-5 2-42,4-1 0,-6 7-296,2-2 1,-4 9 67,-1 0 1,0 3 227,-1 2 1,-6 7-37,-3 3 1,2 3 8,-2 1 1,0 3-21,-5 2 0,-2-2 19,-3 2 1,4-2 32,-4-3 1,-2 3 94,2 2-314,0-2 1,4 4 19,-4-6 1,3-5-531,-3 0 0,4-6 133,1 6 1,1-6 541,4 0 0,10-8 0,8-5 0</inkml:trace>
  <inkml:trace contextRef="#ctx0" brushRef="#br0" timeOffset="2167">2549 398 7595,'0'-8'1815,"1"1"-1005,4 7-41,-3 0-280,4 0-245,-6 0 0,0 7-243,0 3 0,0 3 86,0 1 0,0 1-367,0 0 1,0 0 215,0-1 1,0 6-547,0 0 0,-4-1 162,-1-4 1,0 0-15,5-1 1,0 1 150,0 0 0,0-5-58,0 0 0,6-7 369,4 2 0,36-36 0,10-10 0</inkml:trace>
  <inkml:trace contextRef="#ctx0" brushRef="#br0" timeOffset="2477">2563 44 7802,'-9'5'0,"-1"0"0,5 2 959,-5-2-582,0-4 1,0 12-191,1-3 0,5-2 23,-1 2-362,4 0 193,1 5 1,1-2-86,4-3 0,4-4 46,5-6 1,1 0 85,0 0 1,-1 0-162,1 0 1,-5-1 81,0-4 1,0-4 51,4-5 0,-4 4-60,0 0 1,-7 0-21,2-4 0,-3-1-151,-2 0-407,0 0-241,0 1 0,-7 0 73,-2 5 745,-5 2 0,-33 46 0,-9 11 0</inkml:trace>
  <inkml:trace contextRef="#ctx0" brushRef="#br0" timeOffset="3099">2888 427 7802,'6'-14'998,"-3"4"-614,7 0 0,-5 7 49,5-2 1,-5 2-157,5-2 0,-5 3-34,4-3 1,-4 3-29,5 2 1,-7 2-1,2 3 1,-3 3-94,-2 7 1,0 0 92,0-1 1,0 6-828,0 0 1,0 4 291,0-4 1,-2 4-427,-3-4 0,2 5 345,-7-6 1,7 1 191,-2-5 0,-1-6 182,1 1 1,0-5 478,5 5-255,0-7 1,0 2 240,0-10 0,1 2-125,4-7 1,4-1-51,5-9 0,6 2-203,0-6 1,1 1 31,-2-2 0,3-1-189,2 6 1,3-4 146,-8 4 0,6 2-241,-6 8 1,1-1 41,-5 6 1,-5 0-3,-1 5 0,-4 2 122,5 2 1,-7 5 21,2 5 0,-3 1-69,-2 0 1,0 4 59,0 1 0,0 0-301,0-6 0,0 6-405,0 0 322,0-1 0,0-4 37,0 0 0,6-2-34,4-3 0,3 1 88,2-6 0,0 0 309,0-5 0,6 0 0,3 0 0,-1-2 0,2-2 0,-1-5 0,58-38 0,-34 19 0,-1 0 0</inkml:trace>
  <inkml:trace contextRef="#ctx0" brushRef="#br0" timeOffset="3510">3668 516 7802,'2'-10'-22,"3"0"1,-3 0 126,3-4 0,-4-1 326,-1 0-216,0 0 1,0 1 468,0-1 1,-5 5-224,0 0 1,-6 7-188,1-2 0,-3 3-59,-2 2 1,-4 2-1,-1 3 1,-1 5-942,1 9 0,4-2 416,-4 2 1,4 4-200,1 2 1,5-2 19,0 1 0,7-6-310,-2 2 0,3 1 392,2-1 1,2-2 406,3-8 0,-2 1 0,7-6 0,5 2 0,4-2 0,1-4 0,-5 4 0,4-10 0,1-5 0,5-3 445,-6-1 1,1-1 190,-5 0 1,-1 0 230,1 1 1,0-6-403,0 0 0,-7 6-110,-3 4 0,1 5 466,-1-5-246,0 7 0,-5-2-448,0 10 1,0 0 87,0 9 1,-5 4-159,0 12 1,-5 1 105,6 3 0,-3 9 265,2 6 0,-1 13-160,-4 2 0,-3 2-201,3 2 1,-3-4 312,-2 5 1,-1-5-45,-4 5 1,-1-9-742,-4-1 1,-3-13 287,4-12 1,-2-11-160,1-8 1,4-7 116,6-8 1,-5-6 2,1-4 1,-1-10-389,5-4 1,1 1-485,-1-2 1,0-4 188,0-6 0,1-1-1098,-1 2 1937,7-4 0,21-32 0,11-7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6:34.8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1 11660,'0'11'346,"0"0"0,0 0-268,0 5 1,-6 1 116,1 0 1,-1 5-46,6 0 1,-5 0-236,-1-5 1,1 5-284,5 0 1,0 0 17,0-5 1,1-2-276,5-4 1,3 2-182,8-7 0,1-1 806,4-5 0,49-30 0,17-7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5:42.6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221 206 7950,'0'-9'0,"0"-1"0,0 5 97,0-5 245,0 7-54,0-10 0,-2 9 211,-3-5 1,2 5-340,-7-1 0,5 4 25,-4 1 1,-1 0-326,-5 0 0,0 6 118,1 4 0,-1 5-254,0 4 1,-4-1-10,-1 7 0,0-5-115,6 4 0,4-1 191,0 2 0,7 1-32,-2-6 0,3-1 183,2-4-67,0 0 0,7-2-11,2-3 1,9-4 151,2-6 1,1-2 242,-1-2 0,-2-5 62,7-5 0,-7-1 239,1 0 0,2-1-247,-1-4 1,0 4 41,-6-4 0,0-1-67,-5 1 0,4 1 77,-3 4 272,-3 0-322,-1 0-395,-6 7 78,0 2 0,-1 7-176,-4 4 0,3 3-10,-3 7 0,-1 1-99,1 4 0,0-4 113,5 4 1,0 1-14,0-1 0,0 0-43,0-6 1,0 1 73,0 0 0,6-5 25,4 0 1,3-6-104,2 6 0,0-6-187,0 0 1,4-2 54,1-2 0,6-2-84,-1-2 0,1-5 450,-2-5 0,4-1 0,15-33 0,11-7 0</inkml:trace>
  <inkml:trace contextRef="#ctx0" brushRef="#br0" timeOffset="284">766 0 14450,'0'10'722,"0"0"1,-5 1-622,0 9 0,-5-2-256,6 6 1,-6 3-517,5 7 0,-5-3 332,5 3 0,-5-1-512,5 2 1,0-6 170,5 0 1,0-1-51,0-8 0,2 0 300,3-6 0,0-5 199,10-5 0,-4 3-115,9-2 346,-4 0 0,32-38 0,7-8 0</inkml:trace>
  <inkml:trace contextRef="#ctx0" brushRef="#br0" timeOffset="492">648 162 11108,'15'0'-923,"0"0"0,6 0 923,4 0 0,60-8 0,28-3 0,-33 2 0,1 1 0,0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5:40.6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178 266 8130,'10'0'-347,"-1"0"-43,-5-7 1,9 4 624,-3-7 1,-2 5 695,2-5 1,-2 5-556,2-4 1,3 4 53,-3-5-430,3 0 0,1-5 75,1 1 1,-5 4-151,0 0 1,-7 0 64,2-5 1,1 1-56,-1-1 1,0 0-4,-5 0 1,0 1 76,0-1 1,0 5 125,0 0-57,-6 7 1,2-3 120,-5 6 0,4 6-120,-5 4 0,2 5 227,-2 4 0,-2-1 34,8 7 0,-6 1 49,5 8 0,-2 4-107,2 6 1,-1 2 112,-4 3 0,-3 4-83,3 5 1,-8 8 157,-2 3 0,1 3-507,4 1 1,0-5 114,1-5 0,-1-7-512,0-2 0,7-15 271,3-4 0,3-11-1300,2-9 634,0-7 526,0-1 1,-1-9-498,-4-3 1,2 2-45,-7-7 1,5 2-945,-5-2 1788,7-3 0,-23-21 0,1-14 0</inkml:trace>
  <inkml:trace contextRef="#ctx0" brushRef="#br0" timeOffset="217">45 428 8506,'8'0'-7,"1"0"16,-5 0 1,5 0-161,5 0 1,9 0 222,7 0-72,6 0 0,45-11 0,19-4 0,-28 4 0,1 0 0,-1 0 0</inkml:trace>
  <inkml:trace contextRef="#ctx0" brushRef="#br0" timeOffset="575">738 280 8064,'-9'0'790,"3"0"1,4 0-245,-3 0-522,4 0 0,-6 2 126,7 3 1,-5-2-222,0 7 1,0 0 86,5 5 1,-5-1-64,1 1 0,-1 0-48,5 0 1,0 1-208,0 4 0,0-4 87,0 4 0,1-4-35,4-1 1,2-1 246,3 1 0,3-5-68,-3 0 0,4-7 154,6 2 0,-4-3-53,4-2 1,-4 0 27,-1 0 1,0-7-39,-1-3 0,1-3 21,0-2 0,-2-4 125,-3-1 1,1-4-7,-6 4 0,0-5-101,-5 6 1,0-6-5,0 6 0,-6-6-206,-4 5 0,-5 1 10,-5 4 0,2 2-128,-6 3 1,4 3 165,-4 7 0,1 0 103,-2 0 0,-16 53 0,2 12 0</inkml:trace>
  <inkml:trace contextRef="#ctx0" brushRef="#br0" timeOffset="1225">1076 501 7585,'0'9'-477,"0"-3"853,0 1-265,0-6 1,0 8 137,0-5 106,0-2 18,0 5-186,7-7 1,-4 0 205,7 0-275,0 0 1,5-5-14,-1 0 1,1-7-7,0 3 0,0-9 50,-1-2 0,-1-6-175,-3 1 0,3 2 77,-3-1 0,2 1 110,-3-2-278,5-3 0,-13 12-527,4-4-145,-3 11 338,-2 2 226,0 20 1,-5-3 51,0 10 1,0-4 191,5-1 0,-5-6-280,0 1 123,0 0 1,7 3 430,3-3 0,-2 1 664,7-6 0,0 2-409,4-2 1,-4-4 157,0 4-309,0 4-139,5-1 0,-2 6 23,-3 1 0,-2-5-314,-3 0 0,-4 0-469,4 4 1,-3-4 236,-2 0 0,5-5-129,0 5 1,1-7-134,-1 2 1,-2 2 196,7-3 1,2 1-266,7-5 1,-1 0 594,7 0 0,65-32 0,-34 11 0,-1 1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5:47.3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1 234 8193,'0'-8'241,"0"-5"0,0 10 172,0-7-3,0 7-79,0-10-14,0 11-217,0-11-481,0 11 238,6-4 1,-3 6 83,7 0 1,-6 1 128,1 4 1,1 3-59,-1 7 1,0 1-61,-5 4 1,0 1 16,0 4 1,0 3-9,0-4 0,0-2-24,0-3 0,0 3-105,0-3 1,0 1 367,0-5 0,0-6-63,0 1 186,0-7 0,2 4-83,2-7 0,-2-8-60,3-7 0,3-1-67,2-9 1,3 6-142,2-6 1,0 0 43,-1-4 1,3 4-295,2 1 1,-2 4-21,2-4 0,-2 7 128,-3 3 1,6-1 23,0 5 1,-1 3 53,-4 3 1,-2 4 56,-3 4 37,3 5 0,-6 10 160,2 1 0,-2 0-66,-7-6 0,0 6 91,0 0 1,0 1-75,0-2 1,0-2-9,0 3-326,0-4 217,0-1-206,-7-1-225,6-5-626,-6-3 690,7-6 371,0 0 0,20-13 0,4-3 0</inkml:trace>
  <inkml:trace contextRef="#ctx0" brushRef="#br0" timeOffset="426">369 249 8193,'8'-7'134,"-1"6"382,-1-12-258,2 5 1,7-6-135,0 5 1,1 0 79,4 5 0,-4 0-71,4-6 0,-2 7 99,2-2 1,-4 4-245,4 1 0,-4 0-54,-1 0 1,-1 6 141,1 4 1,-5 0-34,0 5 1,-7-4-1,2 9 0,-3-2-320,-2 1 0,0-2 151,0 2 0,0-1-207,0 2 1,0-4-365,0 4-1082,0-4 1779,0-1 0,-7-7 0,-1-1 0</inkml:trace>
  <inkml:trace contextRef="#ctx0" brushRef="#br0" timeOffset="877">944 190 8539,'-9'-6'785,"3"4"0,4-5 120,-3 7-948,4 0 0,-8 7 113,5 3 0,2 3-256,-3 2 1,-2-1 132,3 1 1,-1 5 93,5-1 0,0 6-275,0-6 0,1 6-224,4-5 1,3-1 287,7-4 1,0-5 111,0 0 0,1-5 160,4 4 1,-2-5-80,6 1 0,-4-10-24,4-5 0,-6-3 132,2-2 0,-4-1 122,-1-4 1,0 2-52,0-7 0,-7 3-90,-3-3 0,-4-1-111,-1 6 1,0-6-166,0 1 1,-6 4-102,-4 2 1,-8 2 89,-2 2 1,-4 7-621,4 3 1,-6 4 794,1 1 0,-16 46 0,-4 11 0</inkml:trace>
  <inkml:trace contextRef="#ctx0" brushRef="#br0" timeOffset="1301">1430 146 8135,'0'-10'466,"0"0"1,0 5 136,0-4 206,0 5-285,0-9-274,0 12 0,-2-6-239,-3 7 1,-3 0-67,-7 0 1,1 2-126,-1 3 1,5 3 151,0 6 0,2 1-465,-2 0 358,-3 0 1,11-1 55,-2 1 0,2 0 348,2 0 1,6-1-97,4 1 1,3 0 186,2-1 0,-3-4-89,2 0 0,-7 0-38,8 5 1,-4-1-67,4 1 0,-2 0 108,-3 0 0,-4-1-522,-6 1 1,0-5 158,0 0 0,0 0-216,0 4 0,-1-6 107,-4-3 0,-4 2 113,-5-2 1,-3 0-259,-2-5 0,2 0-374,-2 0 0,1-2 132,-2-3 1,4-1-291,-4-4 0,9-3 113,1 3 761,6-3 0,31-41 0,14-10 0</inkml:trace>
  <inkml:trace contextRef="#ctx0" brushRef="#br0" timeOffset="1617">1886 28 8105,'0'-8'3397,"0"1"-2288,0 7-620,0-6-306,0 4 1,0-3-53,0 10 1,0-2 115,0 7 0,-1 5-249,-4 5 1,2 6 98,-7-2 1,2 4-608,-2 2 1,-3 1 9,3 3 1,2-3-139,-2 4 0,7-4 274,-2-2 0,3-4-586,2-1 170,0-6 0,7 2 259,2-10 0,6-4 124,5-6 0,1 0 397,4 0 0,2-6 0,9-35 0,10-15 0</inkml:trace>
  <inkml:trace contextRef="#ctx0" brushRef="#br0" timeOffset="1799">1798 234 8105,'-8'0'1199,"1"-6"0,9 4-1130,3-3 1,5 4-70,9 1 0,35-8 0,13-4 0,10 0 0,-1-1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5:52.5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368 59 8072,'0'-14'358,"0"-1"1,-2 7 250,-3 3 75,3 3 1,-6 4-213,3 3 0,2 9 138,-7 11 1,0 4-115,-4 6 1,-1 4-193,0 10 0,-1 5 17,-4 10 1,-4 3 116,-11 7 1,4 4-432,-3 1 1,3-2 4,1-8 0,7-10-301,4-10 0,9-12 277,5-7 0,5-9 1,5-11-45,3-3 0,2-7-319,0 0-1512,-7 0 1887,3 0 0,-6-20 0,0-5 0</inkml:trace>
  <inkml:trace contextRef="#ctx0" brushRef="#br0" timeOffset="269">353 221 9269,'10'5'928,"-1"0"1,-4 7-686,5-2 0,0-2-1,5 2 1,-5 1-61,-1 9 1,-4-4-122,5 4 1,-7-4 23,2-1 1,-3 1-240,-2 4 1,-2-7-596,-3 6 0,-4-10 393,-11 5 1,2-2-811,-7 3 0,1-6 52,-6 1 1114,1-6 0,-27-4 0,-6-9 0</inkml:trace>
  <inkml:trace contextRef="#ctx0" brushRef="#br0" timeOffset="610">986 89 8069,'0'-15'0,"-1"5"1398,-4 0-55,3 7-602,-11-3 0,5 6-320,-7 0 0,0 6-166,1 4 1,-6 10-207,0 4 1,-4 6 77,4 4 0,-4 2-419,4 3 1,0 2 212,6-6 0,0 4-331,5-5 0,2 1-56,7-6 1,7-6-257,2-3 0,6-4 349,5-1 1,3-5-221,6-1 593,1-5 0,25-24 0,8-13 0</inkml:trace>
  <inkml:trace contextRef="#ctx0" brushRef="#br0" timeOffset="920">1340 133 12466,'-7'-8'1826,"6"1"-1490,-6 14 1,7 3 140,0 9 0,-5-1-117,0 7 0,-5-5 93,6 4 0,-8 1-339,2 4 0,-1 1 86,1-1 0,-3-1 43,3-4 1,2 3-172,-2-8 0,5 1-420,-5-5 1,5-6-1377,-4 1-1567,5-6 429,-2 2 2862,6-6 0,59-59 0,-22 22 0,-1 0 0</inkml:trace>
  <inkml:trace contextRef="#ctx0" brushRef="#br0" timeOffset="1245">1590 148 8069,'5'-10'843,"0"0"1,0 5 673,-5-5 98,7 7-807,-6-3-592,6 6 0,-9 0-173,-3 0 1,2 4 79,-7 1 1,-1 8-80,-9 2 0,4 0 132,-4 5 1,-3-2-605,-1 1 1,2-2-15,3 2 1,2-2-63,3-3 1,-1 1 311,0 0 1,2-5 87,3-1 1,2-5 127,3 1 263,3 3 1,-3-7-28,10 4 1,4-3-83,5-2 0,1 0 118,0 0 0,0 2-129,-1 3 1,1-2-82,0 7 0,-5-5-202,-1 4-246,1 1 1,3 5-665,-3 0 1,3-2 462,-3-3 1,-2 3-430,2-3 1,-5-2-2,5 2 993,-7-7 0,17 3 0,-4-6 0</inkml:trace>
  <inkml:trace contextRef="#ctx0" brushRef="#br0" timeOffset="1544">1811 0 8072,'15'0'1880,"0"0"1,-1 0-1219,1 0 0,0 7-238,0 3 1,-5 3 327,-1 2 1,1 6-163,5 3 0,0 9 11,-1 2 1,-5 6-333,-5-2 1,-2 5-256,-2 5 0,0-5 179,0 0 0,-6 1 44,-4-6 1,-5-1-2923,-5 1 1,-1-8 2684,-3-2 0,-31-6 0,0-8 0</inkml:trace>
  <inkml:trace contextRef="#ctx0" brushRef="#br0" timeOffset="1917">2415 531 8085,'0'-8'47,"0"1"0,-19 7 0,-6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5:50.4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148 251 9644,'0'-8'2105,"0"1"-1859,0 7 1,0 2-42,0 3 0,-5 3-82,0 7 0,-5 6-6,5 4 1,-5 2-204,5 3 1,-6 1-91,1 3 0,-1-1 135,1 6 0,-2-4 71,7 4 0,1-11-274,4 1 1,0-9-309,0 0 0,0-4 252,0-1 1,6-7-65,4-3 0,8-3 77,2-2 1,1-2-28,-1-3 0,1-3-120,3-7 1,3 0 80,-8 1 0,7-1 173,-1 0 0,-2-5 10,1 1 1,-6-1 109,2 5 1,-4-4 178,-1-1 0,0 1 428,0 4 148,-7 0 870,5 0-322,-11 1-323,4 5 0,-8 3-484,-2 6 1,0 2-153,-6 2 1,7 5-158,-2 5 0,-1 1 16,1 0 1,-5 0-156,5-1 1,0 3 28,5 2 0,-5-2-264,0 2 0,0-2-374,5-3 1,0 1 306,0 0 0,5 0-111,0-1 0,7-5 15,-2-5 0,3 3-597,1-2 0,3 0 1007,2-5 0,24-39 0,11-11 0</inkml:trace>
  <inkml:trace contextRef="#ctx0" brushRef="#br0" timeOffset="316">398 89 8083,'-8'0'106,"-5"0"227,11 0 151,-11 0 0,12 2-154,-4 3 0,3-2-324,2 7 1,2-5 58,3 4 0,1-4 51,4 5 1,3-5-179,-3 5 0,3-7-634,2 2 646,-1-3 0,1-7 121,0 0 0,-5-7 115,-1 3 0,-5-4-86,1-2 0,1 0-29,-1 0 0,0 1 42,-5-1 1,-5 5 6,0 0 0,-6 2-85,1-2 1,-5 4-374,-4 6 338,2 0 0,-30 59 0,-1 14 0</inkml:trace>
  <inkml:trace contextRef="#ctx0" brushRef="#br0" timeOffset="540">15 472 8120,'-8'0'-1368,"1"0"1368,27 0 0,36-8 0,17-4 0,15 0 0,-1 0 0</inkml:trace>
  <inkml:trace contextRef="#ctx0" brushRef="#br0" timeOffset="1450">722 443 8094,'10'-5'1506,"0"0"-1128,-7 0 1,5 5 113,-3 0 0,-3 0 0,11 0-680,-11 0 0,6 6 112,-3 4 0,-4 8-35,4 2 1,-3 4 67,-2-4 0,-5 1-99,0-1 1,0-2 37,5 7 0,-5-7 129,0 1 0,-1-7 361,1-2-224,3-1 925,-4 0-756,6-3 1,0-8-139,0-2 1,1-10-163,4-5 1,3-7-304,7 1 1,0 2-21,0-1 0,4 1 148,1-2 1,5-1-375,-6 6 0,6 1 148,-6 4 0,1 5 149,-5 0 0,1 7 125,4-2 0,-9 5 243,4 5 1,-9 5-57,4 9 0,-6-2 186,0 2 0,-2 3-115,-2-3 0,0 6-93,0-5 1,0 4-38,0-4 1,-5 4 33,0-4 0,0-5-27,5-5 271,-6-1 370,4 6-435,-4-7 0,6-3 176,0-10 1,0 2-210,0-7 0,0 0-66,0-4 0,6-6-314,4 0 0,3-1 142,2 1 1,0 4-531,-1-4 0,6-1 268,0 1 1,1 1-196,-1 4 0,-4 2 178,4 3 1,-2-1-50,1 6 224,-2 0 1,4 5 21,-6 0 1,-7 6 200,-3 4 0,1 3-12,-1 2 0,0 1-87,-5 4 1,-2-4 59,-3 4 1,4-4 147,-4-1 1,2 0-216,-2 0 1,3-1-19,-3 1 1,4-5 95,1 0 0,1-7-77,4 2 1,3-3 221,7-2 1,0 0-66,-1 0 0,1 0-105,0 0 0,1-7 94,4-3 1,-4-4 145,4-6 0,3 3-61,1-2 0,-1-4-99,2-2 0,-7-1-319,2 2 1,-6-3 61,-4 8 0,2-1 152,-7 5-47,-1 1 0,-5 6 236,-4 3 1,-3 3-104,-7 2 1,5 3-100,0 7 0,0 0 25,-4 10 1,1-2-1,3 1 0,-2-2 111,7 2 1,1-2 101,4-3 1,0 6 258,0 0 0,1-1-185,4-4 0,-2-5 53,7 0 0,5-2-451,5 2 0,4-2-378,-4-3 1,6-4 29,-1 4 1,1-3-944,-2-2 1375,4 0 0,-18-20 0,3-4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5:57.7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45 162 8001,'2'-8'20,"3"3"1,-4 2 542,4-2-282,-3 3 1,-1-6 191,4 3-1,-3 4 0,4-6 38,-6 1 39,0 4-154,0-5-154,0 7 142,0 0-311,0 7 0,0-4 192,0 7 1,-4 0-71,-1 5 1,-5 4-120,5 1 1,-5 6 85,5-1 1,-5 7-176,5 3 0,-1 6 7,1-2 0,3 2-143,-3-2 1,4 2 102,1-7 1,0 1-98,0-6 0,1-6-72,4-3 0,4-9-139,5-1 0,1-7-194,0 2 0,1-5 212,4-5 0,-2-4-598,6-11 1,1 2 177,4-7 1,-1 6 195,-3-6 0,1 2 561,-6-1 0,12-37 0,-1-3 0</inkml:trace>
  <inkml:trace contextRef="#ctx0" brushRef="#br0" timeOffset="267">428 221 8001,'0'-8'1852,"0"-5"0,0 10-783,0-7-415,0 7 0,0-6 204,0 4-286,0 4-36,0-6-268,0 7 0,0 7 78,0 3 0,0 3-110,0 1 1,0 6-172,0 0 0,-5 8 114,0 1 0,-5 1 57,6 4 0,-6-1-506,5 1 1,0-3-721,5 3 1,0-4 708,0-5 0,0 1 51,0-7 1,6-1-1077,4-8 1,3 2 544,2-7 0,6-1 350,4-4 0,1 0 411,-1 0 0,42-39 0,5-10 0</inkml:trace>
  <inkml:trace contextRef="#ctx0" brushRef="#br0" timeOffset="1004">796 354 6430,'0'-8'542,"7"1"1265,1 1-706,7 4-730,0 2 1,-6 8-298,1 7 0,-7 4 101,2 1 1,-3 6-334,-2-1 0,0-2 61,0 1 1,0-1-35,0 2 1,0-2-66,0-4 1,0-2-96,0 2 0,-5-7 152,0-2 67,0-7 0,7 3 249,3-6 0,-2-6-36,7-4 0,1-5-192,9-4 1,-2-3 26,7-2 0,-6-4-100,6 3 1,-1-2 63,6-3 1,-6 6-197,1-1 1,-7 12 292,2-2 1,-4 5-77,-1 1 0,-5 2 486,-1 7-286,-5 0 1,2 7-120,-6 2 0,0 9 136,0 2 1,-1 1 192,-4-1 0,3-2-125,-3 7 1,-1-7-129,1 1 0,0 2-624,5-1 0,0 0 246,0-5 0,0-6-69,0 1 186,6 0 0,2-2-168,7-3 0,0-3 141,0-2 1,-2-2 54,-3-3 0,4-3 83,1-7 1,0-1 11,4-4 1,-2 4-61,-3-4 0,1-1 11,0 1 0,0-4 184,-1 4 0,0-4 59,-5 4 623,4 0 305,-4 6 686,-1-1-1092,-2 7-575,-6 8 0,-1 8-78,-4 7 0,3 1 41,-3 4 1,-1-2-282,1 6 0,0-6 132,5 2 1,0-4-449,0-1 1,0 4 103,0 1 0,2 0-47,2-5 0,3-6-161,3 1 0,3-5-367,-3 5 1,3-7 983,2 2 0,-1-3 0,27-55 0,7-12 0</inkml:trace>
  <inkml:trace contextRef="#ctx0" brushRef="#br0" timeOffset="1294">1371 89 7950,'-8'0'-147,"-5"0"0,9 0 645,-5 0 0,5 1 284,-1 4-379,4-3-251,1 11 0,0-10-84,0 7 24,6-7 1,2 5-120,7-3 0,0-3-111,0 3 1,-1-3 105,1-2 1,0-5-110,0 0 1,-6-7 48,1 2 1,-6-3 103,0-1 1,3 4 25,-2 0 1,0 0-39,-5-5 0,-2 2-374,-3 3 1,-3-1-463,-7 6 1,1 0-103,-1 5 938,0 7 0,-19 47 0,-6 18 0</inkml:trace>
  <inkml:trace contextRef="#ctx0" brushRef="#br0" timeOffset="1763">1695 369 7566,'10'-5'410,"0"0"0,0-7-58,4 2 1,1 2-137,0-2 0,-1-4-23,1-6 0,0 0-1,0 6 1,-1-3-28,1-2 0,-5 2 13,0-2 0,-5 2 25,4 3 0,-5-1-34,1 0 0,-4 5 294,-1 0-276,0 7 1,-6-3-203,-4 6 0,2 8 128,-2 7 0,0 6 223,-5 8 0,6 7 103,-1 4 1,5 5 227,-5 9 0,5 0-157,-5 10 1,5 8 56,-4 2 1,4 11-311,-5 3 1,0 1 107,-5 4 0,5-8-296,1-1 0,-1-14 108,-5-1 0,7-17-643,3-12 0,2-13-1123,-2-17-98,3-3 0,-4-9 425,6-3 1,-7 2-343,-3-7 1,2 0 870,-2-4 1,5-3 732,-5-2 0,1-17 0,-6-10 0</inkml:trace>
  <inkml:trace contextRef="#ctx0" brushRef="#br0" timeOffset="1961">1562 531 7684,'15'0'62,"6"-5"-754,4 0 0,9-7 416,6 2 276,9-3 0,12-5 0,9-5 0,8 0 0,1-1 0</inkml:trace>
  <inkml:trace contextRef="#ctx0" brushRef="#br0" timeOffset="2347">2122 457 7950,'0'-10'-368,"0"0"1155,0 7 0,0-5 298,0 3-613,0 3 1,0-6 204,0 3-453,0 4 67,0-6-274,0 14 1,0 1 11,0 6 1,0 6-156,0 0 1,0 4-166,0-4 1,0 1 97,0-1 0,0-4-147,0 4 1,5-4 102,0-1 0,7-2 255,-3-3 0,5 1-12,0-6 1,6 0 128,0-5 1,-1-1-73,-4-4 1,0-4 32,-1-5 0,1-6-76,0 0 1,-2-6 28,-3 2 1,1-4-7,-6-2 0,0 1-25,-5-1 1,-2 6-32,-3-1 1,-3 7-281,-6-1 0,-6 4-425,0 5 0,-6 4 69,2 6 0,-4 6 649,-2 4 0,-25 69 0,23-31 0,1 0 0</inkml:trace>
  <inkml:trace contextRef="#ctx0" brushRef="#br0" timeOffset="3094">2476 590 7890,'0'8'838,"0"0"-309,0-3-1,0-4-335,0 13-13,0-13 1,2 7 42,2-3 0,0-3 0,6 3 1,-6-4-13,6-1 1,-5-1 27,5-4 1,0 0-10,5-10 1,-1 4-47,1-9 0,0 2 54,-1-1 0,1-3-465,0-2 0,0-3 141,-1 8 0,-4-6 33,0 6 1,-5-6-311,5 5-799,-7 1 156,4 4 304,-7 7 0,-2 1 387,-3 7 1,2 7-3,-7 3 0,7 3 82,-2 2 0,3-1-53,2 1 0,0-5 1317,0 0-818,0-1 1,2 1-144,3 0 1,3-7 182,7 2 1,-6 2 1137,1-2-938,0 0 0,5-4 8,0 4 0,-6-2-431,1 7 1,-7-5 70,2 5 1,2 0-161,-2 5 1,0-1 23,-5 1 0,0 0-243,0 0 1,0-1-45,0 1 1,1-5-182,4 0 1,-1-2 131,5 2 0,1 1-51,5-6 1,0 0-100,-1-5 523,8 0 0,20-26 0,12-7 0</inkml:trace>
  <inkml:trace contextRef="#ctx0" brushRef="#br0" timeOffset="3803">3036 413 7629,'0'-8'2773,"0"-1"-1994,0 4-575,0 4 1,5-7 204,0 3-358,6 3 0,-3-4 118,7 6 0,-5 0 286,0 0-446,-1 0 1,4 1-331,-3 4 0,2 3 198,-7 7 0,0 1 44,-5 4 1,0-2-11,0 7 1,0-3-180,0 3 0,0 3 15,0-4 0,-2-2 71,-3-3 0,3-2-9,-3-3 107,4 1 753,-6-7-439,6-1 0,-6-9-31,7-3 0,2-3-81,3-7 0,1-1 34,4-4 1,3-1-9,-3-3 1,5-4 21,4 3 0,-1 2-237,7-1 0,-5 4-8,4-4 1,1 6 66,4-2 1,-4 8-227,-1 3 1,-6 5-550,2-1 551,-4 4 0,-3 7 119,-3 4 1,2 3 150,-7 2 0,-1 5-60,-4-1 1,0 3-71,0-3 0,-1 2 60,-4 4 0,3-4-52,-3-6 0,-1 1 67,1 4 1,-2-5-27,2 0-80,4-1-44,-6-12 393,7 4-123,0-6 1,0-6 650,0-4 1,7-3-311,3-2 0,-2-1-257,2-4 0,4 4-67,6-4 0,1-1-81,-1 1 1,3-4-30,6 4 1,-4 0-232,-1 6 0,-6 1 94,2 3 1,-4 3 81,-1 7 0,-5 0 335,0 0 0,-2 7-91,2 3 0,-4 8-3,-6 1 0,0 7-86,0-1 0,0-2 48,0 1 1,0-4-117,0 5 1,-5-6-314,1 6-18,-1-7-493,-2 3-878,5-6 703,-4-7-1450,6-1 2411,0-7 0,13-13 0,3-4 0</inkml:trace>
  <inkml:trace contextRef="#ctx0" brushRef="#br0" timeOffset="4595">4759 251 7933,'0'-10'-1072,"0"0"1617,7 0 0,-5 0-109,3 1 0,-4 4 105,-1-5 37,7 7 242,-6-4-547,6 7 1,-7 7 88,0 2 0,0 9-127,0 2 1,-5 8-1,0 1 1,-5 2-7,5 9 0,-6-6 0,1 5 0,2-4-262,-2 4 0,2-6 78,-2 1 0,-1-4-786,6-6 1,-2-1 40,2-3 0,4-9-1162,-4 4 415,3-10-33,2 1 1480,0-6 0,0-65 0,0-17 0</inkml:trace>
  <inkml:trace contextRef="#ctx0" brushRef="#br0" timeOffset="4845">4730 221 7933,'10'-1'1002,"0"-4"1,-5 3-285,4-3 0,1 3-273,5 2 1,1 0-65,4 0 1,-2 0-117,6 0 1,-4 0-75,5 0 0,-7 7-133,1 3 0,-4-2-213,-5 2 0,1 0-34,-6 4 1,0 1-349,-5 0 0,-2 0-454,-2-1 1,-5 1 424,-5 0 1,-8 0-186,-2-1 0,1 1 256,-2 0 1,2-7 494,-1-3 0,-24-4 0,1-1 0</inkml:trace>
  <inkml:trace contextRef="#ctx0" brushRef="#br0" timeOffset="5195">5319 236 7933,'0'-10'283,"0"0"1,0 5 1195,0-4-681,0 5-340,0-9 1526,0 12-1412,0-6 0,0 10 2,0 7 0,0 0-109,0 10 0,0 2-185,0 3 1,-5 3-175,0 1 0,-4 6-184,4-1 0,-5 5-60,5-4 1,-7 1 161,3-2 0,0-3-894,0 4 0,4-11 357,-5-4 0,5-4-662,-5-1 0,7-5-774,-2 0 24,3-7 1382,2 3 0,0-12 543,0-4 0,27-49 0,5-13 0</inkml:trace>
  <inkml:trace contextRef="#ctx0" brushRef="#br0" timeOffset="5444">5305 236 7925,'8'-7'284,"0"4"157,-3-7 1,-2 7-7,7-2 1,-5-1 164,5 1 0,1 0-132,9 5 1,-4 0-175,4 0 1,1 0 41,-1 0 1,1 1-73,-1 4 1,-6-1-271,1 5 0,0 3-66,-5 7 0,-4-2-66,-1 2 1,-3-2-194,-2-2 0,-7-1-478,-3 1 1,-4 0 292,-6 0 1,-3-1-204,-6 1 0,-1-2-49,1-3 768,-1 3 0,-32-18 0,-8 3 0</inkml:trace>
  <inkml:trace contextRef="#ctx0" brushRef="#br0" timeOffset="5977">5746 236 8520,'2'-8'1479,"3"3"-1106,-3 3 1,6 1-32,-3-4 1,3 3-88,7-3 0,-1 3-38,1 2 0,6 0-49,4 0 0,3-1-121,1-4 1,-1 3-599,-3-3 0,1 4 313,-7 1 0,1 0 100,-5 0 0,-7 1-1048,-3 4 1186,-3-3 0,-55 18 0,-12-4 0</inkml:trace>
  <inkml:trace contextRef="#ctx0" brushRef="#br0" timeOffset="6184">5879 251 7925,'8'0'3841,"-1"0"-2775,-7 0 1,0 6-606,0 4 0,0 3-187,0 2 1,0 5 275,0-1 1,-2 7-129,-3-1 0,2-2-268,-7 1 0,5-1-430,-5 2 0,7 1-1662,-2-6 1372,-3-1 0,6-4-319,-2 0 1,0-7-3047,-1-3 3931,4 3 0,14-19 0,11 1 0</inkml:trace>
  <inkml:trace contextRef="#ctx0" brushRef="#br0" timeOffset="6835">6513 221 7925,'0'-8'2080,"0"1"-1572,0 1 1,1 4-16,4-3 1,-2 4-213,7 1 1,5-5-54,5 0 1,7 0-1,3 5 0,1 0 0,8 0 1,-6 0-180,1 0 0,-3 0 119,-1 0 1,-7 0 224,-3 0-1053,-4 0-472,-8 0 1,-3 0 497,-10 0 0,0 0-56,-10 0 1,4 0-560,-9 0 0,4 5 850,1 0 0,0 0 399,1-5 0,-1 0 0,0 0 0,1 6 250,-1-4 0,5 4 1101,0-6 1021,7 0-1713,-4 0 1,7 2 139,0 3 0,0-2-309,0 7 0,0-5 200,0 5 1,0 0-260,0 4 1,0 1-85,0 0 1,0 0-120,0-1 0,0 8 0,0 2 1,0-3-6,0-1 1,-5 1 4,1-1 0,-1 0-665,5-6 0,0 1 113,0 0-746,0 0 0,0-6-641,0 1-210,0-6-175,0 2 2096,0-6 0,-7-6 0,-1-3 0</inkml:trace>
  <inkml:trace contextRef="#ctx0" brushRef="#br0" timeOffset="7369">7485 177 10524,'0'-8'1617,"0"1"-1395,0 7 162,0 0-212,6 0-132,-4 0-127,5 0-463,-7 0-349,0 0 0,-27 46 1,-5 11-1</inkml:trace>
  <inkml:trace contextRef="#ctx0" brushRef="#br0" timeOffset="7636">7411 472 10568,'-8'1'1943,"3"4"-1611,4-3 0,1 6 709,0-3-380,0-3-443,0 11 0,1-10 149,4 7-167,-3-7 252,11 4 0,-5-7 10,0 0-292,5 0 1,-11-2 175,3-3-346,-4 3 0,-46 2 0,-13 9 0</inkml:trace>
  <inkml:trace contextRef="#ctx0" brushRef="#br0" timeOffset="8579">7529 192 8009,'-15'-7'1394,"6"6"-878,-1-4 1,5 3 358,-5 2-513,7 0-182,-10 0 1,9 0-124,-5 0 278,5 0-260,-2 7 86,6-6-345,0 6 93,6-7 0,-2 0-199,5 0 280,-5 0 10,2 0 0,-45-13 0,-10-4 0</inkml:trace>
  <inkml:trace contextRef="#ctx0" brushRef="#br0" timeOffset="10237">192 987 8883,'9'-1'508,"-5"-4"0,0 3-235,1-3 1,-2 4-81,7 1 1,-5 0 0,4 0 0,3 0-11,8 0 0,-4 0-179,4 0 0,2 0-139,3 0 0,3 0 61,1 0 0,6 0-48,-1 0 0,2 0 34,-2 0 1,2 0-3,4 0 1,2 0 37,-2 0 0,4 0-17,5 0 0,-5 0 30,0 0 0,1 0 7,-6 0 0,3 0 53,3 0 0,-8 0-24,-2 0 1,1 0 102,-2 0 1,7 0-92,-2 0 1,4 0 30,1 0 0,0 0 12,0 0 1,2-5 3,3 0 1,-3 0-39,3 5 0,2 0-7,-2 0 1,2 0-118,-2 0 0,-3 0 72,3 0 0,-3 0-105,-2 0 1,0-5 73,0 0 0,1 0 32,-1 5 1,-5 0-2,0 0 0,-6 0 2,1 0 1,-4 0 143,-6 0 0,3 0-135,-8 0 1,7 0 1,-1 0 1,8 0 84,1 0 1,2 0 148,-2 0 1,-1 0-126,7 0 0,-3 0-39,2 0 0,4 0-19,-4 0 1,4 0-13,1 0 0,-6 0 24,-4 0 1,-3 0-17,-1 0 1,1 0-112,3 0 1,-3 0 103,4 0 1,1 0 31,-2 0 0,7 0-45,-2 0 1,-3-5 1,-1 0 0,1 0-10,-2 5 1,2 0-4,-2 0 0,-3 0 19,4 0 0,-4 0 4,-2 0 1,3 0-89,2 0 0,-3 0 72,3 0 1,-1 0-28,1 0 1,1 0 17,9 0 0,-8 0 5,8 0 0,-8 0-2,4 0 1,-3 0-3,2 0 1,2 0 7,-6 0 1,-1 0-7,-4 0 1,-1 0 5,1 0 0,-1 0-1,0 0 0,1 0-76,-1 0 0,1 0 72,-1 0 0,2 0 2,4 0 0,-4 0 44,3 0 0,-1-1 11,1-4 1,2 3-39,4-3 1,-4 4-4,-7 1 0,6 0 47,-1 0 1,5 0-41,-4 0 0,1-2-12,-2-3 0,4 3 18,6-2 1,-5 2-5,0 2 1,1 0 63,4 0 1,-3 0 16,3 0 0,-5 0 74,6 0 0,-3 0-75,-8 0 0,7 0 50,-1 0 0,2 0-63,2 0 0,-1 0 102,-4 0 0,4 0-67,-4 0 1,4 0-7,1 0 1,-2 0-45,-2 0 1,2 0-9,-2 0 1,-3 0 46,2 0 1,-6 0-25,2 0 1,2-2 367,3-3 0,0 4-113,0-4 1,-4 3-36,-7 2 1,-4 0 204,-1 0 575,-6 0-65,4-6-42,-14 4-787,-2-5 1,-6 6 340,0-4-268,0 3 0,-1-4 268,-4 6-1876,3 0-159,-4 0-855,6 0-2262,0 0 4042,-7 0 1,4 1 573,-7 4 0,-33-16 0,-12 1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6:16.3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102 104 8130,'0'-8'3138,"0"1"-2743,0 7-458,0 0 0,0 12 84,0 2 0,-6 11-163,-4-1 1,-3 6 96,-2 4 0,5-1 85,1 6 1,0-4-319,0 4 0,0-6-358,4 1 0,4-9 237,-4-6 1,8-7 89,2-3 1,7-5 368,-3 1 1,4-10-134,2-5 1,6-5 211,4-4 1,-2 1 8,1-7 0,1 0-95,4-4 1,1 0 12,-1-1 1,-4 5 14,0 1 1,-7 6-21,1-2 1,-7 9 31,-3 1-110,-5 7 0,7-2 15,-6 10 0,0 3-134,-5 7 1,0 4 86,0 1 0,0 4-114,0-4 0,0 5-45,0-6 1,2 1-153,3-5 1,1-1 82,4 1 1,5-2 72,-1-3 0,1 2 231,5-8 1,1 1-29,-1-5 1,4 0 114,-4 0 0,0-6-139,-6-4 0,1 2 167,0-2 0,-1-5 9,1-4 0,-5-3 228,0 3 1,-7 2-152,2-2 1,-3-3-90,-2 3 1,0-7 344,0 1 1,-2 2-115,-3-1 0,-3 6 27,-7-2 1,0 4-538,1 1 1,-1 7-566,0 3 1,1 3 704,-1 2 0,-20 39 0,-4 10 0</inkml:trace>
  <inkml:trace contextRef="#ctx0" brushRef="#br0" timeOffset="534">942 30 8072,'0'-8'0,"0"0"1789,0 3-590,0 3-37,0-4-356,0 6-567,0 0-74,0 6 1,0 2-118,0 7 1,-2 6-5,-2 4 0,0 3-245,-6 1 0,2 7-20,-2 4 1,-3-4-201,4-2 1,0 2 85,0-2 0,4-4 107,-5-6 0,7-6-612,-2 2 406,3-10 446,2-4 1,0-7-35,0-4 1,5-3 282,0-7 1,6-5-140,-1 1 0,5-6 70,4 5 0,-2-4-69,2 4 1,3-4-68,-3 4 1,1 0-39,-5 6 1,0 4-28,-1 0-26,1 7 1,0-4 26,-1 7 1,-5 7-13,-4 3 0,-2 8-143,2 1 0,-4 2 101,4-1 0,-3-3-2,-2 2 0,0-1-93,0 2 0,2-5-209,2-1 0,-2 1 195,3-5 0,2-2-86,-3 2 257,8-7 0,9-9 0,10-11 0</inkml:trace>
  <inkml:trace contextRef="#ctx0" brushRef="#br0" timeOffset="1284">1399 207 9348,'0'8'-112,"0"-1"360,0-7-318,0 0 22,6 0 79,3 0 124,5 0-52,1 0 1,-2-2 100,-3-3 0,1 2-122,-6-7 1,5 5 77,-5-5 0,2 2 65,-2-2-263,-4-3 76,6 5-328,-7-7 99,-7 7-35,-1 2 1,-7 6 81,0 0 1,2 6-55,4 4 0,-3 3 16,7 2 0,-5 4 83,5 1 1,-1 1-131,1-1 0,3-2 122,-3 6 0,4-4 6,1 5 0,1-7 41,4 1 1,-1-2 113,5-3 0,1-5-148,5-4 1,5 1 17,-1-1 0,6 0 303,-5-5 1,4-5-80,-4 0 0,6-6 41,-2 1 1,-1-5 11,2-5 1,-1 2-108,6-6 0,-6 4-36,1-4 1,-7 4-7,2-5 1,-4 3 153,-1-3 1,-2-1-96,-3 6 1,-4 5 283,-6 6-202,0-1-227,0 2 1,-6 1-65,-4 7 1,2 2-205,-2 3 1,5-2 203,-5 7 0,7-5 17,-2 4-264,3 1 1,2 0 19,0 0 0,0-5 456,0 5-82,0-7 738,7 10-459,1-5 0,2 5 431,0-3-507,-7 3 0,8-5 104,-6 7-243,0 0 1,-5 0-20,0-1 1,5 1-227,0 0 90,0 0 0,-5-1-184,0 1 1,2-5-33,3 0 1,-2-7-123,7 2 1,-5 1-83,4-1 0,1 0-669,5-5 1131,-7 0 0,25-13 0,0-3 0</inkml:trace>
  <inkml:trace contextRef="#ctx0" brushRef="#br0" timeOffset="1816">2194 177 8249,'9'0'496,"-1"2"-427,-3 3 1,-2-3 123,7 3 0,-5-4-128,4-1 1,0-1 33,0-4 0,5 3-9,-5-3 52,5-3 0,-1 0-23,-4-7 1,3 5-45,-7 0 1,0 5 162,-5-4-261,6-1 90,-4-5 0,3 7-172,-10 3 1,-3 3-33,-7 2 1,0 0-59,1 0 1,-1 7 95,0 3 0,-1 3 7,-4 2 1,4 1 0,-4 4 1,9-2-12,1 6 0,5-4 257,-5 4 0,7-4-116,-2 4 0,3-4 169,2 5 0,2-7-4,3 1 0,3-4-3,7-5 1,4-2-173,1-3 1,6-3 14,-1 3 1,-2-4-1562,1-1 1517,1 0 0,11-26 0,1-7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6:27.3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249 75 8027,'10'-5'-673,"0"0"0,-7-2 1388,2 2 1,-3 2-186,-2-7 0,0 5-48,0-4 1,0 4 93,0-5-400,0 7 1,-7-4 15,-3 7 1,-3 0-94,-2 0 1,-4 0-231,-1 0 1,-4 11 95,4 4 0,-6 5-340,1-1 0,4-1 187,1 7 0,4-2-260,1 2 1,5 2 157,1-2 0,5-4 11,-1-1 0,5-4 199,5-1 0,3-5-4,7 0 1,5-7 97,-1 2 0,8-5 226,-3-5 1,4-3 90,1-7 0,-4-5-83,0 1 0,-6-3 42,6 3 1,-7-3 4,1-2 1,-2-2 23,-2 6 1,-7 0-119,-3 6 0,-2 4 225,2 0-383,-4 7 1,1-2-195,-7 10 0,-1 5 218,1 9 1,1-1 27,-5 7 0,5-6-304,-1 6 1,4-5-51,1 4 1,0-6-9,0 2 1,1-4 163,4-1 0,4-2 55,5-3 1,1 1 93,0-6 0,-1 0-58,1-5 0,0 0 12,0 0 0,26-33 0,6-8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6:36.9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163 15 7606,'8'-6'3308,"-2"4"-3084,-6-4 1,0 7-1,0 4 1,-1 5 61,-4 10 1,-3-2 122,-7 6 0,0 1-494,0 4 0,1 2 124,-1 4 0,-1-4-506,-4 3 1,8-3 267,-2-1 0,4-3 119,0-2 1,4-2-63,6-3 1,1-9-116,4 4 0,3-10-335,7 0 0,6-4-307,4-1 0,3 0 344,1 0 0,-1-1-237,-3-4 792,2-3 0,16-33 0,11-7 0</inkml:trace>
  <inkml:trace contextRef="#ctx0" brushRef="#br0" timeOffset="128">59 236 7890,'-14'0'198,"-1"-1"507,0-4-160,7 3-1,2-4-609,6 6 0,1 0 115,4 0 1,10 0 173,9 0 1,6 1-180,4 4 0,4-3-451,6 3 406,0-4 0,22-3 0,11-2 0,6 0 0,1 0 0</inkml:trace>
  <inkml:trace contextRef="#ctx0" brushRef="#br0" timeOffset="545">678 207 7890,'-1'-10'481,"-4"0"799,3 7-660,-5-10 1,3 10-222,-1-7 1,-2 6-183,2 0 1,2-3 231,-7 2-458,0 0 0,-4 7-57,-1 3 1,-2 1-48,-2 4 1,2 8 155,-2-3 0,2 4-88,3 1 0,-1-2-304,0 7 1,7-6-334,3 6 1,2-7-41,-2 1 1,3-2 286,-3-2 1,10-1 202,5 1 0,0-7 14,5-3 0,-4-3 22,9-2 0,-2 0 21,1 0 1,-2-7 49,2-3 1,-1 2 306,2-2 1,-4-4 322,4-6 0,-4 0 245,-1 6 0,0-1-345,0 0 1,-7 0-152,-3 1 0,1 4 248,-1 0 45,0 7-227,-5-4 0,-1 7 66,-4 0 0,1 7-86,-5 3 1,4 4-259,-5 6 1,7-4-415,-2 4 0,1 1 141,-1-1 1,4 0-16,-4-6 1,3 1-46,2 0 0,2-2-62,3-3 248,3 3 0,8-12-230,4 4 1,-4-3-583,4-2 917,-4 0 0,51-46 0,14-11 0</inkml:trace>
  <inkml:trace contextRef="#ctx0" brushRef="#br0" timeOffset="770">1150 89 7890,'-7'-8'2829,"5"1"-2283,-4 7 0,1 2 9,0 3 1,-5 3-113,5 7 0,-6 1-110,1 4 1,-1 3-102,1 6 1,-7 1-9,8-1 1,-8 0-346,7 1 0,-3-1-207,-1 1 1,-1-2-480,0-4 0,5-1-29,1-3 1,5-9-2143,-1 4 1103,4-4 1875,1-2 0,0-3 0,19-32 0,6-7 0</inkml:trace>
  <inkml:trace contextRef="#ctx0" brushRef="#br0" timeOffset="1119">1297 163 7867,'7'-9'0,"-6"-4"1070,6 12 1533,-7-6-2084,0 7 1,-2 0-239,-3 0 1,-3 7-216,-7 3 0,1 3 104,-1 1 1,-2 1 51,-2 0 0,1 0-607,-7-1 0,7 1-894,-1 0 1,-3-1 615,3 1 0,-1-5-110,5 0 1,2-5-117,3 5 183,-3-7 783,12 3 1,-4-6-121,10 0 1,3-5-143,7 1 1,-1-6 850,1 5 163,0 0 1,-1 5-89,1 0-423,0 0 0,-2 2-52,-3 2 1,1 5-18,-6 5 0,5 1-306,-5 0 1,5 0 102,-5-1 0,1 1-485,-1 0 0,-2 0-209,7-1 1,-5 1-420,5 0 0,-2-5 1067,2-1 0,36-5 0,3 2 0</inkml:trace>
  <inkml:trace contextRef="#ctx0" brushRef="#br0" timeOffset="1795">1592 295 9915,'0'8'-388,"0"-1"385,6-1 0,2-4-87,7 3 1,-5-3 60,0-2 0,0 0 4,4 0 0,1 0 54,0 0 0,0-2 1,-1-3 1,-1 2 90,-3-7 1,3 5-41,-3-5 19,-3 0-35,6-4-30,-12-1 0,-1 2-96,-9 3 0,-5 4-180,0 6 0,-1 1 17,0 4 0,-4 3 65,-1 7 1,0 0 89,6-1 0,-1 3-64,0 2 1,0-1-2,1 7 1,5-5 30,5 4 1,2-4 10,2 4 0,0-6 305,0 2 0,2-5-52,2-5 1,5 1 114,5-6 0,1 0-79,0-5 0,4 0-139,1 0 1,6 0 45,-1 0 0,-2-7 96,1-2 0,-1 0-136,2 0 0,3-6 7,-4-5 1,2-1-105,-1 1 1,3 2 86,-4-6 1,4 1-147,2-2 0,-7-1 66,-4 6 0,-4 1 314,-5 4 0,-4 5-211,-6 0-405,0 7 0,-6-2 131,-4 10 0,-3 2-75,-2 2 0,5 9-229,0-3 1,6 3 198,-6-3 0,6 1 3,0 4 0,2-4 29,2 4 0,0-4 386,0-1 0,2 1 115,2 4 0,0-5 291,6 0 1,-2-1 10,2-4 209,-4 3-260,1 2 0,-6-5-133,4 0 0,-10-7-84,-5 2-73,-3-4 0,-6-1-870,-1 0 1,0 0 71,6 0 1,-1-5 605,0 1 0,-19-28 0,-5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6:34.9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133 15 7847,'8'-1'369,"-3"-4"314,-3 3 1,-1-4 315,4 6-280,-3 0-381,4 0 0,-7 6-126,-4 4 0,2 3 0,-7 2 1,0 8-41,-5 6 0,1 1-108,-1 4 0,0 2-23,0-2 0,1 6-4,-1-6 0,5 1 78,0-6 1,7-1-379,-2-4 0,5-2-1123,5-8 1,3-4 531,7 0 0,6-7 55,4 2 1,1-5 323,-2-5 1,4-3 474,-3-7 0,3 1 0,-5-27 0,-2-7 0</inkml:trace>
  <inkml:trace contextRef="#ctx0" brushRef="#br0" timeOffset="192">0 222 9252,'22'0'-89,"1"0"-426,6 0 0,5 0 251,1 0 0,6 0 264,-2 0 0,56-27 0,-40 11 0,0 0 0</inkml:trace>
  <inkml:trace contextRef="#ctx0" brushRef="#br0" timeOffset="594">531 45 7898,'0'-8'2360,"-2"1"-1461,-3 7-571,4 0 0,-6 2-103,7 3 1,-5 3-30,0 7 1,-1 1-1,1 4 1,-3 3-22,-7 6 0,5 2-101,0 3 0,0-2-289,-4 2 0,4-3 145,0-1 1,5-6-411,-5 1 1,7-7-21,-2 1-60,3-9 225,2-3 394,0-7 0,5-9-127,0-5 1,8-1 23,2-5 1,0-1-225,4 1 1,3-4 155,-3 4 0,8-4-119,-3 4 1,-1 0 75,2 6 0,-7 1 155,1 3 1,3-2-60,-3 7 0,-4 0 137,-5 5 1,-5 7-114,4 3 1,-5 3 170,1 2 0,-4 1 34,-1 4 1,0-2-19,0 6 0,-5-6-362,0 2 0,1-2 79,4 2 1,0-9-504,0 4 1,0-4 109,0 4 0,6-2-362,4-3 886,3-4 0,74-25 0,-35 6 0,1 1 0</inkml:trace>
  <inkml:trace contextRef="#ctx0" brushRef="#br0" timeOffset="1216">1238 236 7898,'0'-14'0,"0"-1"0,-2 0 793,-3 0 1,2 6-257,-7-1 1,5 7-34,-4-2 1,-1 1-150,-5-1 1,0 4-131,1-4 1,-1 10-132,0 5 0,-1 3-197,-4 1 1,4 1-62,-4 0 0,5 5-47,6-1 0,-5 6-531,5-6 0,2 6 331,2-5 1,3-1-140,2-4 0,0 1 178,0 4 0,2-9 8,3 4 1,2-8 94,2 3 0,9-7 28,-3 2 1,3-4 335,-3-1 0,1-6-70,4-4 1,-4 2 303,4-2 0,-2 0-198,2-5 0,-9-4-50,4-1 0,-4-1 185,4 1 0,-2 4 406,-3-4 0,1 4 448,-6 1 414,0 0-1156,-5 1-153,0 5 0,-1 5-281,-4 8 1,1 5 64,-6 5 1,6 6-209,-6 0 0,6 1 49,0-1 1,-3-4-64,2 4 0,0-4-40,5-1 1,0-1-61,0 1 0,0-5 17,0 0 0,7-7 124,3 2 1,3 2 22,1-3 0,1 1-142,0-5 0,5-6-282,-1-4 1,2 0 238,-1-5 0,1 4 141,4-9 1,3-3 76,-4-1 0,4-4 188,2-1 1,-3-3 13,-2-2 0,1 3 288,-6-3 1,-1 3 1571,-4 1-879,-7 1 572,-1 6-1172,-14 8 1,-1 15-250,-7 10 0,6 3-29,-1 2 0,0 6 0,-5 3 1,2-1-162,3 2 0,-3-2 131,3 1 1,2 4-432,-2-3 1,7-2 150,-2 1 0,4-6 42,1 2 1,0-2-351,0 2-164,0-4 0,1 4 172,4-11 0,5 3-161,10-7 1,-4 0-1714,4-5 2295,3 0 0,52-33 0,-28 12 0,1 1 0</inkml:trace>
  <inkml:trace contextRef="#ctx0" brushRef="#br0" timeOffset="1400">1488 207 7890,'0'-8'860,"2"1"-599,3 7 1,3 0-75,7 0-187,6 0 0,74-6 0,-35 2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9:37:00.1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311 147 7940,'6'-15'31,"-4"0"212,4 0 0,-1 1 216,0-1-227,0 0 1,-6 2 166,-4 3-200,3-3 1,-11 10-57,3-7 0,-3 7-135,-2-2 1,-1 8 55,-4 2 0,2 6-188,-7-1 0,7 5 2,-1 5 0,2-2 76,3 6 0,-1-4-29,0 5 0,5-7-31,0 1 0,7 3 50,-2-3 0,3 1 115,2-5 0,7 0 143,3-1 1,3 1-122,2 0 1,1-5 159,4 0 0,-4-1-302,4 6 1,1 5 102,-1-1 1,-5 1-184,-5-5 1,-7 0-297,2-1 94,3 8 1,-8-6 102,0 4 1,-2-9-118,-7-1 1,-1-7 163,-5 2 1,0 2 232,0-2 1,1 0 158,-1-5 0,-5-2-124,0-3 0,1 2 76,4-7 1,0 0-66,0-4 0,2 4-102,4 0 1,-5 0-204,5-5 1,0 5 218,0 1 0,5-1 0,-2-5 0</inkml:trace>
  <inkml:trace contextRef="#ctx0" brushRef="#br0" timeOffset="467">532 339 7923,'0'-9'820,"0"3"-670,0 6 193,0 0-266,7 0 0,-4-2 51,7-3 0,-5 4-152,5-4 0,-1 3 120,6 2 1,0-5-167,0 0 0,0-1 88,-1 1 1,-1 1 35,-3-5 1,3 4 92,-3-5 2,3 0-91,-4-5 0,2 0-28,-6 1-24,0 5 0,-12 3 8,-2 6 1,-5 0-11,0 0 0,-6 2-4,0 2 1,-4 6-88,4 10 1,-1-2-13,1 7 0,4-6 48,-4 6 1,8-5-303,3 4 0,5-1 119,-1 2 1,4-2 80,1-4 1,1-2-252,4 3 0,5-9-282,10-1 0,-2-5 686,6 5 0,60-33 0,-32 10 0,-1-1 0</inkml:trace>
  <inkml:trace contextRef="#ctx0" brushRef="#br0" timeOffset="1025">1123 265 7940,'0'-10'0,"0"0"355,0 0 0,0-5 543,0 1 0,0 4-329,0 0 1,-2 7 749,-3-2-455,4 3-583,-13 2 1,6 0-277,-6 0 0,-1 7-112,0 3 1,2 4-117,3 6 0,-3 1-41,3 4 0,-3 3-451,-2-4 0,5 3 243,0-3 1,7 3-90,-2-8 1,4 3 144,1-3 0,1-2 69,4 2 0,3-4 319,7-5 1,2 1 96,2-6 0,4 0 160,7-5 1,-6 0-71,1 0 0,0-1 171,4-4 1,1-3-109,-1-7 0,-1-5 127,-3 0 1,1-4-70,-6 4 0,4-5-81,-4 6 1,0-7-23,-6 1 1,1 2-105,0-2 0,-2 1-147,-3-6 0,1 7 11,-6 4 0,0 7-473,-5 2 221,-6 7 1,-3-4-292,-5 7 0,-1 5 224,0 0 1,5 7-107,0-2 0,2 3 7,-2 1 1,2 1 114,3 0 1,4 0 413,-4 0 259,3-1 366,2 1-394,7 0 1,1-5 855,7 0-690,-1-7 1,1 8-92,0-6 1,-2 2-144,-3-2 0,3-2-54,-3 7 1,-2-2-199,2 2 1,-7 3 38,2-3 0,-3-2-223,-2 2 0,5 0-82,0 4 0,-1-4-209,-4 0 1,0-5 35,0 5 1,0-5-282,0 5-436,0-7 1197,7 4 0,1-1 0,33-24 0,7 0 0</inkml:trace>
  <inkml:trace contextRef="#ctx0" brushRef="#br0" timeOffset="1533">1891 324 7940,'0'-8'1191,"0"-6"-977,-7 13 0,5-7 215,-3 3-157,4 3-282,1-4-208,0 6 1,1 0 124,4 0 1,-1 0-56,6 0 1,-6 0 59,6 0 0,-5 0 0,5 0 1,-5 0 109,5 0 35,0 0 224,4-7-194,1-1 1,-5-2 257,0 0-183,-7 0 0,4 0-21,-7 1 0,0 4-93,0-5-26,0 6 0,-7-2 13,-3 6 0,-3 0-12,-2 0 0,-4 6-172,-1 4 0,-5 3 46,6 2 1,-1 5-92,5 0 0,2 6 29,3-2 1,-1-1 81,6 2 1,0-7-25,5 2 1,2 1-21,3-1 1,3-1-68,7-4 0,-1-2-17,1-3 0,5-3-424,-1-7 0,8 5 635,-3 0 0,37-33 0,10-13 0</inkml:trace>
  <inkml:trace contextRef="#ctx0" brushRef="#br0" timeOffset="2252">2407 265 7940,'0'-15'1022,"0"0"-399,0 0 245,0 1 433,0 5-461,-6-4-760,-2 12 0,-7 1-59,0 10 1,0 3-119,1 1 0,-1 6-69,0 0 1,0 6-322,0-1 1,1 1 164,-1-1 0,5 1-184,0-7 0,7 6-107,-2-5 1,3-1 190,2-4 0,5 0 316,0 0 1,8-7 45,2-3 1,0 1 165,5-1 0,3 0-120,1-5 1,4-6 106,2-4 0,-1 0 84,1-5 1,-2 4 123,-4-9 0,4 2 8,-3-2 0,1 2 81,-1-6 0,1 4 136,-7-5 1,1 7-187,-5-1 1,-2 2 954,-3 3-381,-4-1-158,-6 7-657,0 1 0,-6 9-196,-4 3 0,2 3 15,-2 7 0,2-1-291,-2 1 0,-2 0-476,8 0 1,-3 4 225,2 1 0,3 0-43,-3-6 1,4 1-129,1 0 525,0 0 1,1-1 57,4 1 296,4-7 0,5-1 23,1-7 0,2 0 348,2 0 0,-2-2 26,2-3 0,3-3-112,-3-7 0,8 1 56,-3-1 0,-1-5-118,2 1 0,-6-6-102,6 5 1,-7-4 83,2 4 1,-9 2 647,-1 8-446,-7-3 1,4 10 216,-7-7-1330,0 7 580,-7 9 0,-1 4 196,-7 10 1,1 3-86,-1 1 1,0 6-231,0 4 1,1 4 320,-1 6 0,0 1 423,0-1 0,1 7 52,-1 3 1,0 8-202,0 2 1,0 0-302,1-5 0,-6-6 51,0-4 1,1 0 44,4-5 0,-1-9-376,-4-15 0,2-6-557,-7-4 1,7 2 293,-2-7 1,-1-7-162,1-8 0,-4-3 199,4-2 0,-1 0-14,1 1 0,4-6-66,-4 0 1,4-4-234,1 4 1,7-6-285,3 1 0,6-3 295,9-1 673,13-7 0,24-4 0,19-7 0,3-3 0,6-5 0,0-1 0,0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6:35.7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51 8233,'2'-15'2342,"3"4"-1516,-3 4-447,13-1-284,-6 6 426,8-5-261,-1 14 1,-1 3-596,-4 6 1,2 3 248,-7 3 0,-1-4-320,-5 5 1,0 2 73,0 3 1,0-2-76,0 2 0,0-8 161,0 2 1,0-3 108,0-3 0,-1 1 85,-5 0 1,4-6 237,-3 0 937,3-7-830,2 3 0,0-14 178,0-4 0,2-4-255,3-2 1,4-7-234,8-4 1,5-1 92,0 1 1,2-3-184,-1 3 1,-3 4-43,8 2 0,-6 3-325,6 3 1,-8 6 191,2 5 1,-3 3-25,-3 2 0,-5 2 318,0 3 1,-7 5-75,2 6 0,1 6 140,-1 1 0,-1 4-104,-5-5 1,0 2-24,0-1 1,-5-5-118,-1 4 0,1-3-628,5-3-190,0 1 984,0 0 0,51-23 0,14-5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6:27.9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266 325 7950,'8'-10'47,"-3"0"1,-2 7 392,2-2-91,-3-3 1,6 1 191,-3-3-262,-4-3 0,6 10 183,-7-7-295,0 7 1,-2-4-33,-3 7 0,2 0-159,-7 0 1,0 0-110,-4 0 1,-1 7-1,0 3 1,0 3-232,1 2 0,-1 1 182,0 4 1,2-4 15,3 4 1,-1 1 137,6-2 1,0 3 21,5-3 1,7-2-51,2 2 1,4-2 18,2-2 0,0-1 1026,0 1-695,6 0 0,-5-1-325,4 1 1,-9-5 69,-1 0 1,-6-5-252,0 5 0,-4-6 55,-4 6 0,-5-6 104,-5 0 1,-3-2-97,-2-2 1,1 5-140,-7 0 1,5 0-64,-4-5 0,1-2-42,-2-3 0,-1 4-121,7-4 0,-1-2-122,5 2 636,0-6 0,27 3 0,6-7 0</inkml:trace>
  <inkml:trace contextRef="#ctx0" brushRef="#br0" timeOffset="310">619 310 11874,'-5'15'338,"0"-1"0,-4 3-353,4 2 0,-2-1-243,2 7 0,4-5 45,-4 4 1,1-1-263,-1 2 1,4 1-129,-4-6 1,3-1-183,2-4-789,7 0 1072,1-1 0,7-5 502,-1-5 0,34-41 0,8-12 0</inkml:trace>
  <inkml:trace contextRef="#ctx0" brushRef="#br0" timeOffset="602">663 45 7976,'-9'0'-246,"-1"0"246,0 0 0,-5 1 0,0 4 680,7-3 1036,-5 11-1720,12-5 9,-6 7 0,9-2 77,3-3 0,3-4 51,6-6 0,1 0-104,0 0 0,0 0 74,-1 0 1,1-4-93,0-1 1,-2-7 0,-3 2 0,1 2 10,-6-2 0,5 1-292,-5-6 1,0 5 9,-5 0-162,0 0 1,-2 2 24,-3 3 397,-3 4 0,-46 33 0,-10 9 0</inkml:trace>
  <inkml:trace contextRef="#ctx0" brushRef="#br0" timeOffset="1127">884 325 7976,'9'0'-318,"4"0"0,-7-2 1439,4-3-523,3 4-236,-5-6-233,7 7 0,-5 0-134,0 0 1,-7 7-1,2 2 0,-4 0 116,-1 0 0,0 6-212,0 5 0,0 4-63,0-4 1,-1 4-38,-4-4 1,2 5 137,-7-6 0,5 1 21,-5-5 1,5-1-476,-5 1 95,7 0 671,-10-7-237,11-1 0,-3-14 734,10-3 0,4-4-302,5-6 0,3 2-123,2-7 0,-1 1-231,7-6 1,-1 1-455,6-1 1,-2 6 187,-4-1 0,2 9-65,-6 1 0,1 2-95,-1 8 212,-4 0 1,4 12 136,-10 3 1,-2 3-91,-3 1 1,-3 6 42,2 0 0,-3 4 124,-6-4 1,3 4-10,-3-4 0,2 5-312,-2-6 1,3 1-413,-3-5 1,4-1-13,1 1 1,1-7 654,4-3 0,3-3 0,53-15 0,11-4 0</inkml:trace>
  <inkml:trace contextRef="#ctx0" brushRef="#br0" timeOffset="1570">1724 369 7973,'0'-15'-56,"0"0"1,0 6 454,0-1 0,-2 2 601,-2-2 0,0-2-487,-6 7 0,6 1-215,-6 4 0,-2 0-265,-7 0 0,1 1 80,-7 4 1,5 5-322,-4 10 1,4 2-68,-4 8 1,6-6-267,-2 1 1,5-2 134,5 2 0,2 1-218,3-7 1,4 1 59,-4-5 312,10-1 0,3-5 0,7-4 105,-1-4 0,3-1 23,2 0 1,3-5 296,2 0 0,4-11 49,-3 1 1,-2-3 169,1 4 1,-6-6-1,2 0 1,-4 1 306,-1 4 0,-2 0-225,-3 0 1,-2 7 647,-3 3-679,-4-3 1,6 8-160,-7 0 1,-7 8-52,-2 12 0,0 3-46,0 6 1,-1 7-1,-5 4 1,0 4 45,1 5 0,-1 3-9,0 7 0,-4 2 358,-1 3 1,0-5-170,6 0 0,-6-1-398,0-4 0,-4-9 65,4-6 1,-6-8-393,1-6 1,2-9 238,-1-6 1,1-9 50,-2-1 0,2-6-116,4-9 0,2-1-114,-2-4 1,2 2-1242,3-6 0,-1 4 625,0-5 0,2 1-314,3-6 1182,-3 1 0,51-33 0,4-9 0</inkml:trace>
  <inkml:trace contextRef="#ctx0" brushRef="#br0" timeOffset="1927">2033 207 7941,'7'-8'1029,"-5"1"0,6 7-269,-3 0-99,-4 0-384,6 0 1,-7 2-1,0 3 0,-5 5-48,0 9 0,-6-1 0,1 7 0,-3-1-173,-2 6 0,0-1 69,1 1 1,-1-1-472,0 1 1,2-1-97,3 1 1,2-8-1057,3-2 1050,3 3 0,-4-7-195,6 4 0,6-10 35,4-5 0,3-4 608,2-1 0,33-19 0,7-6 0</inkml:trace>
  <inkml:trace contextRef="#ctx0" brushRef="#br0" timeOffset="2335">2328 369 7932,'-8'2'674,"3"2"-455,3-2 1,2 6 220,0-3 0,0-3-283,0 11-312,7-11 0,1 6 37,7-3 1,-5-4 113,0 4 1,-1-3 67,6-2 0,-5-2-34,0-3 1,0 2 13,4-7 1,1 0 49,0-4 1,-1-1 2,1 0 1,-5 0-90,0 1 1,-7-1-10,2 0 1,-3 5 156,-2 1 0,-2 5-86,-3-1 1,-3 4-178,-7 1 1,-1 1 56,-4 4 1,2 5-332,-6 10 0,6-2 134,-2 6 0,4 1 263,1 4 1,2-1 4,3-3 0,2 3 175,3-4 0,3-3-82,-3-1 1,10-4 144,5-1 1,3-2-317,2-3 1,1-3 80,4-7 1,1 0-1929,4 0 1904,3 0 0,21-27 0,13-5 0</inkml:trace>
  <inkml:trace contextRef="#ctx0" brushRef="#br0" timeOffset="2876">3463 339 7224,'0'-14'1395,"0"-1"-292,0 0 103,0 1-370,0 5-411,0 3 0,-7 7-63,-3 4 1,2 10-92,-2 10 1,-5 9-20,-4 5 0,-7 10-77,1 5 1,-3 4-1,-1 1 1,-1 0-57,1 0 1,4-1-160,1 1 0,6-8 141,-2-7 1,5-8 26,6-11 0,2-4-3652,7-6 1610,0-7 18,0-1 1038,0-20 858,0 9 0,20-61 0,4-1 0</inkml:trace>
  <inkml:trace contextRef="#ctx0" brushRef="#br0" timeOffset="3110">3433 325 7901,'0'-8'1016,"7"1"-532,2 7 0,5 0-93,0 0 0,1 2-165,0 3 0,4 3 0,1 6 0,0 6-67,-6 0 0,1 4 67,0-4 0,-7 6-369,-3-1 1,-3-4 123,-2-1 0,-9 1-235,-5-1 1,-3-1 120,-7-4 1,-1-5 46,-4 0 0,-1-6-137,1 6 223,-7-6 0,-8-4 0,-9-9 0</inkml:trace>
  <inkml:trace contextRef="#ctx0" brushRef="#br0" timeOffset="4028">3713 560 8032,'0'9'-118,"0"4"194,7-12 0,-4 11 119,7-7 0,-5 0-76,4-5 1,-4 0 7,5 0 1,0 0-19,5 0 1,-1-2 140,1-3 1,0-3-155,0-7 1,4 0-107,1 1 1,4-8 62,-4-2 1,1-1-166,-1-4 0,-4 3-32,4-9 0,-4 6 61,-1 4 1,-7-1-26,-3 6 1,-3 6-113,-2 4 116,0 7 1,-2-4-17,-3 7 0,-1 7-136,-4 2 0,-2 5 46,8 0 0,-6 1 119,5 0 0,0-1 35,5 1 0,0-5-107,0 0 548,0-7-116,6 10 1,3-10 105,5 7 0,-4-6 6,0 0-184,0-2 0,5 0 115,-1 3 1,-4-2-7,0 7 1,-7-5-149,2 4 1,-3-4 18,-2 5 1,0 0-115,0 5 0,0 0 24,0-1 1,0 1-29,0 0 0,0-1-209,0 1 1,0-5-275,0 0 1,5-5 216,0 5 0,6-7-37,-1 2 1,3-4 145,2-1 1,1 0 43,4 0 0,-4-5 16,4 1 1,1-8 34,-1 2 1,1-4 6,-1-6 1,-2 2 47,6-7 1,-6 7-13,2-1 1,-4 2 419,-1 3 0,-7-1-185,-3 0 0,2 5 196,-3 0-289,1 7 1,-6-3-275,-4 6 1,2 6 16,-7 4 0,6 3-60,0 2 0,-3 1 31,2 4 0,-1-4-189,1 4 1,3 1-38,-3-1 0,3-1 78,2-4 0,0 0 213,0 0 1,7-6-79,3 1 0,3-6 257,2 0 0,-1-2-31,1-2 1,5 0-2,-1 0 1,3-2-50,-3-2 1,-1-5 11,7-5 0,-7-6-52,1 0 1,0-6 3,0 2 0,-7-4-90,2-2 1,-4 1 59,0-1 1,-3 1-3,-7-1 1,-7 6 5,-3-1 1,-5 7-1,-4-1 1,-4 4-96,-7 5 1,1 4-147,-1 6 1,3 1 96,2 4 0,-1 3-72,6 7 1,2 5-59,8-1 1,-1 6 70,6-5 1,2 4 189,8-4 0,3-1-144,7-4 1,4 0-88,1 0 0,6-7 13,-1-3 0,4-4 234,5-1 0,31-16 0,13-7 0,9-2 0,1 1 0</inkml:trace>
  <inkml:trace contextRef="#ctx0" brushRef="#br0" timeOffset="4803">5039 384 7924,'8'-7'35,"0"4"335,-3-7 81,-3 7-204,11-10 1,-10 4-18,7-5 1,-7 4-112,2 0 0,-2 5 111,2-5 1,-3 5-1,3-4 1,-3 4 152,-2-5-332,0 7 1,-7-9-300,-3 7 1,-3 0 181,-2 5 0,-1 7-224,-4 3 1,2 4 147,-6 6 1,6 1-149,-2 4 0,2 3 72,-1-4 1,7 4 100,-3 2 0,10-6-48,0 1 0,4-7-105,1 1 0,1-4 259,4-5 0,5-4 174,10-6 0,-4 0 87,4 0 0,3-8-100,1-6 0,-2-1 23,-3-5 0,3-1-11,-3 1 0,1-4-47,-5 4 1,-1 0 34,1 6 1,-5 1 128,0 3 712,-7-3-660,4 11 0,-9 4-14,-3 12 1,2 4-62,-7 12 1,0-2-133,-5 11 1,1 2 14,-1 8 0,-2 8-14,-2 7 1,2 5 38,-2-5 0,-2 8 178,1 1 0,-1-5-84,1 0 0,4-6-5,-4-3 0,-1-11-1021,1-4 0,0-11 418,6-4 0,-1-12 186,0-12 1,0-4-29,1-1 1,-1-1-257,0-4 0,-4-8 226,-1-7 1,0-1 276,6 1 1,-1-3-272,0-6 0,2-1 104,3 1 0,-1-2-1038,6-4 0,3-2 35,12-8 1115,0-5 0,28 11 0,11-1 0,-1-6 0,0 0 0</inkml:trace>
  <inkml:trace contextRef="#ctx0" brushRef="#br0" timeOffset="5366">5289 560 6798,'0'-8'1234,"0"2"-1006,0 6-1,0 6-301,0-4 165,7 11 415,-5-11-192,11 4-135,-5-6 0,7 0-54,-1 0 0,1-1 20,0-4 0,-1-4 38,1-5 1,0-1 24,0 0 1,4-6-385,1-4 0,0 2 98,-6-1 0,1-1-209,0-4 1,-5 6 126,-1 3 1,-5 4-516,1 1 387,-4 7 0,-2 2 151,-4 6 0,-2 1 83,-3 4 0,-1 3 33,6 7 0,-5 0-331,5-1 1,0 1-183,5 0 1495,0 0-468,0-1-364,0 1 163,7 0 1,-1-5 402,4-1 0,-2-5-334,-3 1 1,-1 1 320,5-1-431,-5 7 0,7-4-7,-6 7 0,0-6-208,-5 1 0,0 0-8,0 5 0,2-5-536,3-1 190,-4 1 1,7 3-227,-3-3 1,-1-2-111,5-3 0,1-3-552,5 3 1,1-4 1205,4-1 0,42-26 0,17-7 0</inkml:trace>
  <inkml:trace contextRef="#ctx0" brushRef="#br0" timeOffset="5828">6129 428 7915,'2'-10'118,"3"0"0,-4 5 705,4-5-137,-3 7 348,-2-10-330,6 5-277,-4-7 0,5 5-75,-7 1-278,0 5 1,-7-7-182,-3 6 0,-3 0 133,-2 5 1,-1 2-132,-4 3 0,2 3-177,-6 6 1,4 1-271,-4 0 1,1 6 204,-2 4 0,4-2-76,6 1 1,7-4 87,3 4 0,-2-6 102,3 2 1,0-4 288,9-1 0,3-5-63,7 0 1,0-7-110,0 2 1,4-5 187,1-5 0,6 2 265,-1-7 1,-2 0-111,1-5 0,-6-4 30,2-1 0,1-1 65,-1 1 1,-1 2-103,-4-6 0,-2 6-3,-3-2 0,1 4 53,-6 1 61,0 7-190,-5 1 0,-1 9-11,-4 3 1,1 5-215,-5 9 0,4-1 38,-5 7 1,7-6-270,-2 6 0,3-5 152,2 4 0,0-6-3,0 2 1,0-4 4,0-1 1,2-2 15,3-3 0,3 1 28,7-6 1,-1 0 116,1-5 0,26-18 0,11-10 0,5 0 0,-1-1 0</inkml:trace>
  <inkml:trace contextRef="#ctx0" brushRef="#br0" timeOffset="6467">6571 339 8776,'2'-8'1182,"3"3"-994,-4 4 176,6 1-276,-1 0 66,-4 0 1,6 1 57,-3 4 0,-3-1-280,3 5 0,-4 1-446,-1 5 1,0 1 193,0 4 1,-1-4 157,-4 4 0,3 1-22,-3-1 1,-1 4 98,1-4 1,-5 0 49,5-6 1,-5-4 162,5 0 403,0 0-121,5-2 352,0-1-482,0-20 0,7 1-18,3-12 0,3 4-335,2-5 1,4 2 164,1-1 0,6-4-204,-1 3 0,2 3 46,3-3 1,-2 7 40,-4-2 0,2 11-153,-6 4 1,0 3-257,-6 2 1,-4 0 200,0 0 1,-7 11 52,2 4 0,-3 5 414,-2-1 1,0-1-81,0 7 1,-5-7-99,0 2 0,-5 1-23,5-1 1,-4-1 5,4-4 0,-2 0 65,2-1 1,4-4 292,-4 0-108,3-7 322,2 4-344,0-7 1,0-7-131,0-2 0,7 0 40,2 0 0,0-3-46,0-8 0,3 4-201,7-4 1,-2 2 173,2-1 1,4 2-5,2-2 1,-4 4-581,-1 5 0,-4 2-58,-1 3 1,0 3 322,-1-2 1,-4 2 144,0 2 0,-5 6 294,5 4 1,-7 3-6,2 2 1,-3 5-8,-2-1 1,0 3-93,0-3 0,0-2 4,0 2 1,0-2-370,0-3 1,-2 1-18,-3 0-483,3 0 504,-11-1 0,10-4 241,-7 0 0,33-33 0,3-3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6:25.1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1 340 6725,'0'-9'2054,"0"-4"-1842,0 12 1,0-8 239,0 5-264,0 2 0,0-6 183,0 3 46,0 3-203,7-11 0,-1 10-260,4-7 0,3 7 56,-3-2 0,8-2-9,1 2 0,8 0 121,-3 5 1,4-4-112,1-1 1,6 0 64,-1 5 1,1-2 2,-6-3 0,1 4-132,-1-4 1,-1 3-214,-4 2 1,-2 0-947,-8 0 464,-5 0-1554,-3 0 1399,-6 0 903,-6 0 0,-42 7 0,-16 1 0</inkml:trace>
  <inkml:trace contextRef="#ctx0" brushRef="#br0" timeOffset="274">237 310 12039,'-2'17'425,"-3"2"0,-3 6-248,-7 9 0,0 4-116,1 6 0,-6 2 82,0 3 1,1-5 30,4 0 1,0-3 12,1-11 0,5 1-626,5-12 0,2-4-132,2-5 144,0-7 0,0-8 49,0-9-821,0-4 0,0 3 57,0 0 1142,6 0 0,-4-6 0,5-2 0</inkml:trace>
  <inkml:trace contextRef="#ctx0" brushRef="#br0" timeOffset="1274">988 649 9304,'0'15'-81,"0"-1"1,0-4 71,0 0 1,0 0-62,0 5 131,0-1 0,2-1-65,3-3 0,3-2 5,7-3 1,-1-3 165,1 3 0,1-5-69,4-5 1,3-3-21,6-7 1,-4 0 15,-1 1 0,-1-6-5,2 0 0,1-6 26,-6 2 1,4-3-30,-4 3 0,0 1-123,-6 3 1,-4 9 53,0-4 1,-7 9 203,2-4-230,-3 6-144,-9 4 1,1 9 116,-4 5 0,-3 6-140,3 0 0,2 1 58,-2-1 1,7-4 41,-2 4 1,-2 1-145,2-1 1,0-1 54,5-4 1,0 0 43,0-1 0,2-1 83,3-3 1,3 2 107,7-7 1,-5 4-75,0-4 1,4 0 130,6-5 0,1-1 72,-1-4 0,-2-3-51,6-7 1,-6 0-55,2 0 1,1-1-82,-1-4 0,5 2-17,-6-6 0,1-1 47,-5-4 0,-1 4-23,1 1 0,-2 6-108,-3-2 1,1 4-242,-6 1 272,0 7-30,-5 1 20,0 7 1,-5 2 59,0 3 1,-1 1 9,1 4 1,3 3-6,-3-3 1,4 3-67,1 2 0,0 0-181,0-1 0,1-1 71,4-3 0,2 3 775,3-3 0,3 3-260,-3 2 0,3-5 41,1 0 0,-4-2-92,0 2 1,-5 3 268,5-3-380,-7 3 0,4 1-297,-7 1 1,-2-5-291,-3 0 0,-3-7 185,-7 2 1,0 1-800,1-1 0,-3 0 414,-2-5 0,2 0-64,-2 0 1,-3 0 675,3 0 0,-21-13 0,1-3 0</inkml:trace>
  <inkml:trace contextRef="#ctx0" brushRef="#br0" timeOffset="1617">1504 89 8068,'-2'15'-177,"-3"0"0,3-1-221,-2 1 0,-3 0 407,2 0 0,0-1 58,5 1 83,0 0 1,2-1-97,3 1 1,3-7 246,7-3 1,-6-3-12,1-2 0,0-2 5,5-3 1,0-1-96,-1-4 1,1-8 196,0 3 1,0-3-169,-1 4 1,-4-6 0,0 0 1,-7-4 17,2 4 0,-3-1 56,-2 1-344,0 4 128,-7-6 0,-6 14 95,-7 3-183,1 4 0,-13 35 0,-3 17 0,-5 2 0,-1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6:41.5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148 265 10165,'0'-8'1151,"0"15"1,-5 4-898,0 14 0,-6-1-153,1 6 0,2 1-233,-2 3 1,0-1-163,-5 6 1,2-6 194,3 1 1,-1-3-365,6-1 1,-5-7 17,5-4 248,0-2 0,1-7-537,-1-1-15,0-5 1,6 2 106,4-6 642,-3-6 0,31-29 0,-1-12 0</inkml:trace>
  <inkml:trace contextRef="#ctx0" brushRef="#br0" timeOffset="325">310 324 8218,'10'-5'-582,"0"0"1498,-7 1 1,4 2 328,-7-3-279,0 3-569,0-4-320,0 6 1,-7 1 45,-3 4 0,-3 4-215,-2 5 1,1 1-291,-1 0 0,-1-1 278,-4 1 0,4 2-343,-4 2 0,4-2-134,1 2 277,0-2 1,2-3 261,3 1 0,-1-5-14,6 0 713,0-7-290,5 4 29,0-7 1,6 0-84,4 0 0,5 0 10,5 0 1,-4 1-83,4 4 0,-2-2-89,1 7 1,-2-2-78,2 2 1,-2 3-218,-3-3 0,1 3 179,0 2 1,-5 1 11,0 4 1,-2-4-50,2 4 0,3 3 0,-5 0 0</inkml:trace>
  <inkml:trace contextRef="#ctx0" brushRef="#br0" timeOffset="1141">1120 501 8165,'9'-7'-858,"2"-1"501,-6-6 0,0 4 357,-5 0-6,0 0 1,0-5 535,0 1 426,0-1-640,0 0 1,-2 2-257,-3 3 1,-3 4 68,-7 6 0,1 0-124,-1 0 0,0 1 8,0 4 1,-4 5-251,-1 10 1,1-2-9,4 6 1,-2 1-79,-2 4 0,7 1 39,-2-1 1,9-4 21,0-1 0,3 1 278,2 4 1,0-6-132,0-3 1,7-9 135,3-1 1,4-7 9,6 2 0,-4-3 184,4-2 1,1-5-117,-1 0 1,4-8 87,-4-2 0,5 1-5,-6-6 0,1-1-66,-5 1 1,-1-6-11,1 1 1,0 2-27,0-1 0,-6 6 22,1-2 0,-7 4 43,2 1 189,-3 7-307,-2 1-166,0 7 0,0 9 81,0 5 0,0 1-194,0 5 0,-5 3-37,0 1 0,0-3 93,5-1 0,0 1 54,0-1 1,2 0 0,3-6 1,-2-4 178,7 0 0,0-7 58,4 2 1,-2-3 214,3-2 0,-4 0-126,9 0 1,-4-7 101,-1-3 0,0-4-90,-1-6 0,1 4-62,0-4 1,0-1-61,-1 1 0,-1-6 48,-3 1 0,3 2-7,-3-1 0,-2 4-172,2-4 0,-5 11-396,5-2 116,-7 3-47,4 4-200,-7 2 0,0 12 228,0 4 0,0 3 141,0 2 0,1 5 191,4-1 1,3 1 305,7-5 1,-5 4-133,0 1 1,0 0 196,4-6 0,-4 1-175,0 0 1,-7-1 51,2 1 0,-3 0-34,-2 0 1,0-6-11,0 1 1,-7-5-168,-3 5 1,-3-7 12,-1 2 1,-6-3-77,0-2 0,-4 0-215,4 0 1,0 0-320,6 0 0,-1 0 217,0 0 0,1 0-392,-1 0 758,7 0 0,8-13 0,8-4 0</inkml:trace>
  <inkml:trace contextRef="#ctx0" brushRef="#br0" timeOffset="1892">2417 501 8021,'8'-15'-1182,"4"5"886,-8 1 1,1 4 235,-5-5 1,2 5 612,3-5 850,-3 0-715,4-4-348,-6-1-223,-6 0 0,-1 5-8,-3 1 0,-3 5 64,3-1 1,-3 4-40,-2 1 0,1 6-351,-1 4 0,0 3 149,0 2 1,-4 6 70,-1 4 1,1-1-136,4 6 0,5-4-172,0 8 0,2-4 179,-2-6 1,4 3 68,6-8 1,1 6 162,4-6 1,-2-4-128,7-5 1,5-7 224,5 2 1,4-3-34,-4-2 1,6-8-45,-1-7 1,-3-2-109,3-7 1,-2 4-15,2-4 0,1 1 72,-7-2 0,1-3-10,-5 4 1,-5 1-36,-1-2 0,0 7-41,0-1-353,-2 2 239,-7 9 252,0 2 0,-2 7-124,-3 4 0,4 3-4,-4 7 0,-2 0 29,2 0 1,0 4 2,5 1 0,0 4-161,0-4 0,0 1 122,0-1 1,0-4-29,0 4 1,2-4-169,3-1 0,3-5-292,7 0 1,0-7 51,-1 2 1,6 1-96,0-1 1,1 0 535,-1-5 0,-4 0 0,38-39 0,2-10 0</inkml:trace>
  <inkml:trace contextRef="#ctx0" brushRef="#br0" timeOffset="2308">2800 472 8021,'0'-15'497,"0"7"828,0-5-1070,0 11 1,2-5-18,2 7 1,0 0-294,6 0 1,-6 5 101,6 0 1,-5 7 112,5-3 1,-7 5-226,2 0 1,2 6-69,-2 0 0,0-1 19,-5-4 1,0 5-34,0-1 1,0 1-129,0-5 0,0-1 105,0 1 0,-2 0 67,-3 0 29,3-7 529,-4-2-296,6-6 0,1-1-110,4-4 0,4-3-58,5-7 0,1-5-3,0 1 1,4-6 16,1 5 0,5-4-12,-6 4 0,7 1 48,-1 4 0,-4 0-54,-1 0 1,-4 7 138,-1 3 1,0 4 35,-1 1 0,-4 6 131,0 4 0,-7 5-134,2 4 1,-3-1 66,-2 7 1,0-7-190,0 2 0,-5-4-148,0-1 0,-5 4-520,5 1 1,0-5 30,5-6-1775,0 1 2375,0 5 0,27-13 0,5-4 0</inkml:trace>
  <inkml:trace contextRef="#ctx0" brushRef="#br0" timeOffset="3006">4141 531 8021,'4'-10'0,"1"0"29,0 0 347,2-5 97,-6 1-249,13-1 1,-13 0 2,4 0 0,-3 6 214,-2-1-1,0 6-475,-7-9 1,-1 12 63,-7-4 1,1 3-88,-1 2 0,0 2-19,0 3 0,-1 3-60,-4 7 0,4-1 112,-4 1 0,4 5-84,1-1 0,2 6 96,3-5 1,-1 4-29,6-4 1,-2 4-155,2-4 0,4 0 137,-4-6 0,5-1 84,5-3 0,3-3-32,7-7 1,0 0 7,-1 0 0,3-2 13,2-3 1,-1-3 9,7-7 0,-2 1-49,1-1 1,-2-5 1,-8 1 0,1-3 74,0 3 1,-1 2-57,1-2 0,-5 2 201,0 3 0,-7 4 211,2 0-178,-3 7-228,-2-4 1,0 9 11,0 3 1,-2 3 41,-3 7 1,4 4-12,-4 1 0,3 1 8,2-1 0,-5-4-37,0 4 1,0-4-290,5-1 0,5 0 47,0-1 1,7-1-279,-3-3 0,6 2 91,5-7 1,-2 0-66,6-5 1,2 0 477,9 0 0,48-40 0,-32 16 0,0-1 0</inkml:trace>
  <inkml:trace contextRef="#ctx0" brushRef="#br0" timeOffset="3475">4774 427 8021,'0'-14'305,"0"-1"1,0 5 171,0 0-1,-6 0-145,-3-4 0,-5 1 138,-1 3 0,0 3-277,0 7 0,1 0-185,-1 0 0,-1 2 20,-4 3 0,4 5-185,-4 9 0,2-1 162,-2 7 1,4-2 15,-4 1 0,9 4-717,1-3 1,7-2 323,-2 1 1,3-1 127,2 2 0,0-4 72,0-6 0,7-6 22,3 1 0,3-6 131,1 0 1,3-2-83,2-2 0,-1-2 32,7-2 1,-7 0-15,2-6 0,1-1 47,-2-9 0,1 4 8,-5-4 1,0-1-1,-1 1 0,1-4 26,0 4 1,0-6 118,-1 1 1,-4-7-33,0-3 1,0-1-53,4 2 0,-4 3-15,0-4 0,-7 11 269,2 4 386,-3 4 1,-9 3-295,-2 3 0,0 5-166,0 10 0,0 5 16,0 9 1,-5-1-4,5 7 1,0 0-43,0 4 1,0 1-117,0-1 0,-3 0-95,7 1 1,-5-1 82,6 1 1,-1-1 18,5 1 1,0-2-255,0-4 0,0 2-390,0-6 0,1 0 137,4-6 0,3-1-288,7-3 0,1-3 131,4-7 1,-2 0 589,7 0 0,52-33 0,-30 13 0,1-1 0</inkml:trace>
  <inkml:trace contextRef="#ctx0" brushRef="#br0" timeOffset="4198">5260 472 8021,'0'-15'220,"0"5"69,0 0 0,0 5-6,0-5 0,0 6 284,0-6-471,0 6 22,0-9 1,-6 12 109,-4-4 1,2 3-159,-2 2 1,0 2-223,-5 3 1,1 3 66,-1 7 1,0-1-57,0 1 1,1 6-69,-1 4 1,0-2-113,0 1 1,7-1 117,3 2 1,-1 1 126,1-6 1,0-1-105,5-4 1,5 0 126,0 0 1,6-7-7,-1-3 0,3-4-48,2-1 1,1-1-1,4-4 1,-4-3 33,4-7 0,-4 0-2,-1 0 0,0 1-11,-1-1 0,0-5 18,-5 1 1,5-8 198,-5 3 1,3-4-109,-2-1 0,3-6 159,-3 1 0,-2-2 22,2 1 0,-6 6 110,6 0 1,-6 6 323,0 8 383,-2 0-733,-2 7 0,-2 3-123,-2 10 1,0 3 33,-6 7 0,6 1 57,-6 4 1,5 1-228,-5 4 1,5 3-21,-5-4 0,5 4-154,-4 1 1,5 1-17,-1-1 1,4-4-110,1-1 1,0-4-97,0 5 1,0-7 161,0 1 0,1-2-4,4-3 0,-1-4 30,5 0 0,6-7-90,5 2 1,1-3 82,-1-2 0,-2-7 68,6-3 0,-4-3 52,4-1 0,-4-1 162,5 0 1,-7-1-21,1-4 1,1 4 168,-5-4 0,3 2-6,-9-2 0,3 4-66,-2-4 1,-4 9-68,-6 1 1,0 5 590,0-5 472,0 7-381,0-3-459,-6 19 1,4-3-385,-3 9 0,-1-1-599,1 2 1,-2-4 258,2 4 1,4-4 151,-4-1 1,3 0 17,2-1 1,0 1-62,0 0 0,2-2-180,3-3 1,-2 1-98,7-6 0,0 0-26,4-5 1,1 0 587,0 0 0,6-20 0,2-4 0</inkml:trace>
  <inkml:trace contextRef="#ctx0" brushRef="#br0" timeOffset="4507">5673 89 7995,'-15'0'497,"0"0"1,5 0 228,1 0 1,4 0-384,-5 0 1,7 1-109,-2 4 1,3-2-387,2 7 0,0-5-50,0 5 0,0-5-47,0 5 1,7-5 138,2 4 0,0-5-37,0 1 0,1-4 0,5-1 1,0 0 25,-1 0 168,1 0 1,0-5-85,0 0 1,-6-6 225,1 1 0,-6 2-80,0-2 1,-2 0-223,-2-4 1,0 4-57,0 0 0,-2 5-315,-2-5 1,0 7-603,-6-2 1085,1 3 0,-45 42 0,-10 9 0</inkml:trace>
  <inkml:trace contextRef="#ctx0" brushRef="#br0" timeOffset="5105">6056 236 8140,'6'-8'2562,"-4"1"-2269,5 7 0,-7 2-183,0 3 0,-2 3-222,-3 7 1,2 1 105,-7 4 0,5 4-157,-5 11 0,2-4 226,-2 3 0,-1-3-18,6-1 0,-2-1-638,2 1 0,4-3 301,-4-2 1,3 1-10,2-6 1,7-6 82,2-4 0,5-6 113,0 0 1,1-2 42,0-2 0,6-2 23,4-2 1,-2-6 51,1-10 1,-6 4 203,2-4 0,1-1 116,-1 1 1,-2 1 102,-9 4-33,5 0 0,-11 2 265,7 3-367,-7 4-135,4 6-236,-7 0 0,0 6 146,0 4 1,0 5-31,0 4 0,0-2-220,0 2 0,0-2 34,0-3 0,0 1-98,0 0 1,1-2 51,4-3 0,3 1-164,7-6 1,0 0-20,-1-5 0,6 0-15,0 0 0,-1-2-76,-4-2 460,0 2 0,6-37 0,2-2 0</inkml:trace>
  <inkml:trace contextRef="#ctx0" brushRef="#br0" timeOffset="5416">6277 89 8008,'-13'-2'0,"3"-3"0,-3 3 0,9-4 0,-5 6 0,5 0 0,-2 0 0,6 1-56,0 4 0,0-1 670,0 5 1,6-4 870,4 5 1,-2-7-1033,2 2 0,0 2-337,5-2 1,0 0-1747,-1-5 999,1 0 0,0 0-815,-1 0 1070,-5-7 0,2-1 553,-6-7 1,0 5 65,-5 1 0,0-1 6,0-5 1,-2 0-197,-3 1 1,-3 4-115,-7 0 1,1 7-241,-1-2 0,-1 3 301,-4 2 0,-16 39 0,-10 11 0</inkml:trace>
  <inkml:trace contextRef="#ctx0" brushRef="#br0" timeOffset="5614">5923 354 8055,'-10'0'0,"1"0"1015,5 0-344,-9 0-1280,12 0 0,-4 0 31,10 0 0,4-2 578,11-3 0,49-7 0,22-4 0,-23 3 0,-1 0 0,0 0 0</inkml:trace>
  <inkml:trace contextRef="#ctx0" brushRef="#br0" timeOffset="6725">6601 398 8545,'-10'2'227,"0"2"1,7 5-135,-2 5 1,2 1-151,-2 0 1,3 1 111,-3 4 1,4-4-82,1 4 1,0-4 127,0-1 6,6 0 0,4-2-28,10-3 0,-2-4 124,6-6 0,-4 0-250,4 0 1,-1-1 103,2-4 0,1-4 56,-6-5 1,-1-1-74,-4 0 1,0-4-199,0-1 1,-7 0-3,-3 6 0,1-6-57,-1 0 1,-2 1 124,-7 4 1,0-5 128,-6 1 1,-4 4-30,-6 5 1,-1 2 21,1-2 0,2 4-31,-6 6 1,4 0-75,-5 0 1,7 6-158,-1 4 0,2 3 174,3 2 0,-1 6 173,0 4 0,7-3-141,3 3 1,3-5 18,2 4 0,0-4-13,0 4 1,7-7 60,3-2 0,5-2 139,4-8 1,-1 4-97,7-4 0,-2-1 126,1-9 1,4 1 29,-3-5 1,2-3 43,3-8 1,-6 2-404,1-6 1,-2 4 58,1-4 0,3-1-110,-8-4 0,1 6 13,-5 3 1,-1 4-2,1 1 118,0 0 0,-5 7 22,0 3 50,-7 4 1,3 7 140,-6 4 1,0 8 2,0 2 1,0 6 127,0-2 0,0-1-196,0 2 1,0-2-8,0 1 0,0 2 26,0-6 1,0 1-88,0-1 1,0-9-152,0 4 1,0-8 81,0 3 61,0-7 268,0 3 1,0-7-66,0-4 0,5-5-306,0-10 1,5 4 117,-5-4 1,6-1-177,-1 1 1,3-4-88,2 4 1,0-1-187,-1 1 0,1 4 125,0-4 1,0 6-74,-1 4 0,1-2 150,0 7 0,-5-4 259,-1 4 0,1 0 133,5 5 0,-7 6-85,-3 4 0,2 3 108,-2 2 0,0 5-34,-5-1 1,0 1-75,0-5 1,0 4-85,0 1 1,-2 0-211,-3-6 1,3 1-929,-3 0 393,4-1-35,1 1 1,1-5 252,4 0 1,4-7 502,5 2 0,1-3 0,0-2 0,-1 0 0,40-20 0,10-5 0</inkml:trace>
  <inkml:trace contextRef="#ctx0" brushRef="#br0" timeOffset="7313">7750 427 8085,'0'-14'0,"0"4"-65,0 0 0,0 0 0,0-5 0,0 6 65,0-1 0,-2 5 0,-3-5 0,2 5 0,-7-5 0,1 7 684,-6-2 1,0 4 1163,0 1 0,1 6-1268,-1 4 1,0 3-505,0 2 1,1 4-271,-1 1 1,0 6-698,0-1 1,2 3 440,4 1 1,0 1-60,4-1 0,4-4 143,-4-1 0,5-6 71,5 2 1,3-6-53,7-4 0,-1 2 187,1-7 0,0 0 174,0-5 1,4-2-93,1-3 0,1-3 159,-1-7 0,-4 0-122,4 1 1,-9-1-30,-1 0 1,0-4 280,5-1 0,-2-5-59,-3 6 1,-2-6 375,-3 5 0,-4 1-124,4 4 0,-3 5 455,-2 0-409,0 7-524,0-3 144,0 19 1,-5-3-211,0 9 0,0 2-50,5-1 1,0 1 71,0-1 1,0-4-213,0 4 0,0-4-174,0-1 277,0 0 1,2-2 158,3-3 0,-2-2 135,7-3 0,0-3 81,4 2 0,1-7-114,0-2 0,0-6 59,-1 1 0,-1-5-64,-3-4 1,3 2 149,-3-2 1,8-4-72,2-2 1,1-4-68,-1-6 1,-4 3-40,4-8 1,-4 6-18,-1-5 0,-2 8 176,-3 1 1,-4 7 598,-6 8-590,0 1 1,-1 5-77,-4 5 1,2 13 42,-7 6 1,5 11-144,-5 4 0,5 1-331,-5 8 0,7-4 171,-2 4 1,3-6 96,2 1 1,2-3-139,3-1 0,-2-3 35,7-2 0,0-2 129,5-4 0,4-7-5,1 3 0,1-10-674,-1-1 1,3-2 721,6-2 0,1-20 0,-1-4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6:50.8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1 487 8486,'5'-15'0,"-1"0"0,1 7 644,-5-5 1055,0 11-909,0-11-694,0 11-72,0 2 1,0 9 101,0 5 0,0 1-97,0 0 1,0 0-203,0-1 1,0 1-216,0 0 1,0-1 170,0 1 1,0 0-92,0 0 0,2-6 288,3 1 1,3-6 47,7 0 1,0-2 167,-1-2 0,1-2-132,0-2 1,4-5 104,1-5 1,0-1 33,-6 0 0,6-4 72,0-1 0,-2-6-125,-8 1 0,3 2-13,-4-1 1,3 1 64,-2-2 1,-4 4 136,-6 6 1,0 5 15,0 1-17,0 5 16,0-2-237,-6 19 0,2 2-184,-5 9 1,4 4-41,-5-4 0,7 4-424,-2 2 1,3-6 245,2 1 0,0-7-101,0 2 1,0 1-46,0-2 0,2-1 137,3-8 1,3 2-87,7-7 1,-1 4-287,1-4 0,0 0-924,-1-5 1590,1 0 0,26-32 0,7-9 0</inkml:trace>
  <inkml:trace contextRef="#ctx0" brushRef="#br0" timeOffset="306">251 74 8717,'-8'0'791,"1"0"0,6 0-858,-4 0 274,3 0-208,-4 0 1,7 2 82,4 3 1,-2-4-156,7 4 0,0-3 119,5-2 1,0 0-203,-1 0 1,1 0 152,0 0 1,-1-2 29,1-3 0,0 2 233,0-7-225,-7 0 1,3-4-73,-6-1 0,0 5-107,-5 0 0,-2 7-277,-2-2 0,-5 3-139,-5 2 1,-1 0 559,0 0 0,-19 40 0,-5 9 0</inkml:trace>
  <inkml:trace contextRef="#ctx0" brushRef="#br0" timeOffset="822">605 339 8263,'8'0'-680,"5"0"1,-10 2 902,7 3 0,-7 3 162,2 7 0,-3-1-282,-2 1 1,0 0-62,0 0 0,0 4-100,0 1 1,-2 4 148,-3-4 0,4 1-12,-4-1 0,-2-9-107,2 4-24,0-3 0,4 1 333,-4-3 366,3-4-449,-4-6 1,7-6 114,4-4 0,3-3-223,7-2 0,-3-5-5,2 1 0,-2-6-125,7 5 1,-1-4 120,2 4 1,-4 1-387,4 4 0,-2 0 89,2 0 1,-6 6 18,1-1 1,0 6 110,-5 0 1,-2 8 166,2 6 0,-7 3-88,2 2 0,1 5 146,-1-1 1,0 6-112,-5-5 1,0 4 5,0-4 1,0-1-611,0-4 0,0 0 4,0 0 1,-5-1 571,0 1 0,20-13 0,10-4 0</inkml:trace>
  <inkml:trace contextRef="#ctx0" brushRef="#br0" timeOffset="1105">1209 354 8263,'0'-8'827,"0"-5"0,0 9 567,0-5-49,0 5-884,0-2 1,0 7-14,0 4 1,-5 5-71,0 10 1,-5 3-116,5 6 1,-6 9 126,1 6 1,-5 7-128,-5 8 1,2 0 267,-6-1 0,1 8-186,-2 3 0,-1 1-279,7-1 0,-6-5-218,5-10 0,6-5-464,4-10 1,7-5-954,-2-9 795,3-10-3098,2-9 2799,0-6 0,0-1 1073,0-4 0,-7-23 0,-1-11 0</inkml:trace>
  <inkml:trace contextRef="#ctx0" brushRef="#br0" timeOffset="1355">1120 413 8263,'0'-15'0,"0"0"0,5 6 1155,0-1-664,7 0 0,-4 0 12,6 0 0,6 7-102,0-2 1,1 5-144,-1 5 0,-4 3-64,4 7 1,1 0-1,-1-1 0,-6 6 5,-4 0 0,-7 4 0,2-4 0,-3 4-292,-2-4 1,0 1 42,0-1 1,-7-5-375,-2-1 0,-6 1-218,-5-5 0,4 1-514,-4-1 1,-1-2 453,1-3 702,1-3 0,-16 5 0,-4-7 0</inkml:trace>
  <inkml:trace contextRef="#ctx0" brushRef="#br0" timeOffset="2139">1621 339 12433,'0'15'-393,"0"0"0,-1 1 303,-4 4 1,3-2-429,-3 6 1,2-4 152,-2 4 1,3-6 0,-3 2 1,4-4 137,1-1 1,1 0 76,4 0 1,-1-6 41,5 1 1,1-6 31,5 0 0,0-2-29,-1-2 1,6 0 60,0 0 1,4-6 134,-4-4 0,1-3-37,-1-2 0,-2-1 218,6-4 1,-6 4-127,2-4 0,-4-1 151,-1 1 1,-5 0 355,0 6 0,-5-1-259,4 0 0,-5 5 795,1 0-249,-4 7-1030,-1-3-20,0 6 1,-5 6-24,0 4 0,-4 8 97,4 2 0,-2 1-49,2-1 1,4-4-436,-4 4 1,-2-4 219,2-1 0,0 4-471,5 1 466,0 0 0,0-6 56,0 1 1,7-5 34,3 0 0,-2-7-135,2 2 1,0-3 150,4-2 1,3 0-166,2 0 0,-2-5-55,2 0 1,-2-7 241,-3 2 1,1-3 230,0-1 1,0-1-57,-1 0 0,1-4 123,0-1 1,0-6-15,-1 1 0,1-3 36,0-1 1,1-1 233,4 1 1,-9-1 340,4 1 1,-5 6-28,0 3 0,-4 4 1501,-6 1-593,0 7-648,0 2-847,0 6 0,-1 6 21,-4 4 1,1 8 117,-5 2 1,4 1-37,-5-1 1,0 2-98,-5 8 0,5-2-192,1-4 0,0 2-2,0-6 0,-5 6-243,5-1 1,2-2 187,2 1 1,2-6-576,-2 2 0,3-4-294,-3-1 488,4 0 1,7-2-127,4-3 1,5-4-199,5-6 1,-2 0 119,6 0 0,-4 0 722,4 0 0,34-39 0,12-10 0</inkml:trace>
  <inkml:trace contextRef="#ctx0" brushRef="#br0" timeOffset="2330">2093 369 10806,'14'0'-37,"1"0"0,1 0-2138,4 0 2175,-4 0 0,78-7 0,-42 3 0,1 0 0</inkml:trace>
  <inkml:trace contextRef="#ctx0" brushRef="#br0" timeOffset="2522">2667 634 12815,'-26'-8'0,"-7"1"0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7:23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1 10305,'-9'0'386,"1"0"1,8 2-649,0 3 83,0 5 0,0 7-65,0 0 0,0 0-44,0-1 105,0 1 0,0 0-4,0 0 0,0-5-5,0-1-847,0-7 1039,0 11 0,-7-21 0,-3 4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7:27.384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340 442 8180,'0'-17'330,"0"0"1,0 0-30,0 0 1,0 5 745,0 1-587,-8 0 1,1-6-72,-5 0 0,-3 7-107,4 5 1,2 3-1,-3 2 1,-5 0-352,-5 0 0,-7 7 129,7 5 1,-7 5-435,7 5 0,-6 10 217,5 8 0,0 0-435,6-7 0,2 1 212,4 0 1,3 0 47,8 0 1,0-2 4,0-4 0,8-5 16,3-12 0,6 3 96,6-9 1,-2 1 15,7-6 1,0-8 269,6-3 1,0-6-30,0-6 0,-6 3 150,0-9 1,1 1 13,5-6 0,-2 0 12,-4 0 0,-2-1-169,-3-5 0,-4 2 93,3-7 1,-5 2 84,-5-2 1,1 3-59,-7 8 0,-1 2 398,-5 4 1,0 3 213,0 8 556,0 8-908,0 1 1,-5 10-159,-1 4 1,-5 5-22,5 12 0,-2-2 0,3 7 0,-3 0-111,-3 6 0,1 0 115,5 0 1,1 0-352,-7 0 1,5 0 49,-5 0 0,7-2-510,-2-4 0,4 2 315,2-7 0,0 5-241,0-5 0,0-1-168,0-5 0,8-2-405,3-3 1,10-3-336,2-3 1,5-5 1390,-5 5 0,27-25 0,13-13 0,2-1 0,0 0 0</inkml:trace>
  <inkml:trace contextRef="#ctx0" brushRef="#br0" timeOffset="435">882 374 11388,'0'-10'56,"0"3"-490,0 7 350,0 0-46,0 7-98,8-5 366,1 6-132,8-8 0,0 0 25,0 0 1,-5 0 77,-1 0 1,-2-8 287,3-3-185,3-4 1,-8-2-126,5 0 0,-5 0 269,-7 0-164,0 0-197,0 0 1,-7 8 33,-5 3 1,-5 4-173,-5 2 1,3 8 155,-4 3 1,-1 6-112,1 6 1,-1-3 122,1 8 0,4 1 2,-3 5 1,8 0 57,3 0 1,7-1-68,-1 1 1,3-5-1,2-1 1,2-7-75,3 1 0,10-5-190,8-5 0,1-5-117,-1-7 0,3 0-406,8 0 0,0 0 769,0 0 0,38-23 0,9-5 0</inkml:trace>
  <inkml:trace contextRef="#ctx0" brushRef="#br0" timeOffset="1024">1493 289 8116,'2'-11'-271,"4"-1"1,-3 7 1696,9-7-1023,-9 1 0,11-6-155,-9 0 1,7 0-1,-7 0 0,3 6 0,-3 0 0,-3-1-7,4-5 1,-4 0 6,-2 0 1,0 6-188,0 0 0,0-1 105,0-4 0,0 4 46,0 1 0,-2 7-57,-4-2 0,3 5 10,-9 1 0,1 7 178,-6 4 0,2 6-81,4 6 0,-5 5 184,5 12 0,-4 5-110,-2 12 1,-2 3 176,-3 8 0,3 7-248,-4 4 1,4 8 52,2-2 1,0 1-210,0-12 1,6-2-208,0-10 0,5-6-534,-5-10 1,7-13 207,-2-10-676,5-12 729,-7-3 1,4-8-2117,-7 0 1659,0 0 0,-6-6-212,0 1 0,0-9 324,0 3 1,6-4 715,-1-2 0,-7-60 0,-7-16 0</inkml:trace>
  <inkml:trace contextRef="#ctx0" brushRef="#br0" timeOffset="1208">1239 459 8116,'-10'0'245,"3"0"569,7 0 1233,-8 0-2346,6 0 1,-3 0 148,10 0 0,1 0-234,11 0 1,4 0 228,12 0 0,3 0 155,4 0 0,21-7 0,12-2 0,9 0 0,0 0 0</inkml:trace>
  <inkml:trace contextRef="#ctx0" brushRef="#br0" timeOffset="2119">2019 323 7894,'0'-11'3268,"0"-1"-2246,0 8-675,0-11 0,-2 12 81,-4-9-282,4 9 0,-7-11-160,3 9-6,4-1 1,-13 6 67,4 0 1,2 2-510,-3 4 0,1 3 217,-6 8 0,0 6-349,0-1 0,0 8 83,0-1 0,0 3-53,0 2 0,8-2 179,3-4 0,4 2-247,2-7 519,0 7 1,8-13-113,3 0 0,6-8 338,6-9 0,-4 0-115,3 0 0,-1-2 328,2-3 1,-5-5-34,5-7 1,1-5 98,-1-1 0,-2-5-93,-10 5 1,4-5 107,-3 5 0,1-5 390,-2 5-103,-3 1 73,-1 5 3,-5 0-847,6 7 1,-14 5-72,0 10 0,1 5-52,5 7 0,-6 0-17,0 0 1,1 0-215,5 0 1,0 1 147,0 5 1,0-10 9,0 4 0,0-4-59,0 4 1,0 0 43,0 0 0,1-7 168,5-5 1,-2 3-152,7-2 148,1-1 1,4-5-16,1 0 0,0-2 14,0-3 1,0-5 186,0-7 1,6 0 31,-1 0 0,1-1 266,-6-5 0,0 4-175,0-4 0,-6-1 356,1 1 0,-3 1 73,2 5-28,-3 0 300,-8 0 672,0 7-910,0 3-710,-8 22 0,6-4-141,-3 12 1,-3-4 170,3-2 0,-7 5-408,7 1 1,-1 0 91,6-7 0,0 7-86,0 0 1,0-1-136,0-5 322,0 0 1,0 0 76,0 0 0,8-7-47,3-5 0,4 3-378,2-3 0,5 1 188,1-6 1,2 0-331,-3 0 1,3-7 734,3-5 0,4-3 0,-4-2 0,-3 0 0,-3 0 0,3-5 0,-2-1 0,-3 0 0,-8 6 0,1-5 0,-8-1 0,3 1-274,-2 5 196,-5 0 2260,7 0-210,-16 0-902,7 7 0,-9 3-106,5 7-160,3 0-493,-6 0 0,6 7 0,-3 5 0,3 3-84,-4 2 0,2 0 21,-1 0 1,3 0-392,-4 0 0,2 0-92,-1-1 1,3 1-326,-4 0 1,4 0 274,2 0 1,0 0-572,0 0 85,0 0 1,2-2-264,4-3 83,3 3 0,8-12 382,0 9 1,0-8 568,0 1 0,60-41 0,-31 13 0,1-1 0</inkml:trace>
  <inkml:trace contextRef="#ctx0" brushRef="#br0" timeOffset="2410">3121 238 12824,'0'-9'2728,"0"1"-2241,0 8 22,0 0-254,0 8 0,0-5-247,0 9 1,0 1 95,0 10 1,-5-5-334,-1 5 1,0 1 9,6-1 1,-2 7-74,-3-2 0,3-1-117,-4 1 0,4-7-302,2 1 1,0 3-1789,0-2 1076,0-1 143,8-5 1,1-2 1279,8-3 0,30-28 0,8-12 0</inkml:trace>
  <inkml:trace contextRef="#ctx0" brushRef="#br0" timeOffset="2710">3494 187 8116,'0'-9'2871,"0"-1"-844,0 5-795,0 3-293,0-6-572,0 8 0,0 2 104,0 4 0,-2-2-327,-3 7 0,1 2 104,-7 10 1,5-3-307,-5 9 0,7-7 122,-2 7 0,-1-3-447,1 2 0,1 4 73,5-4 1,0-1-54,0 1 1,0-7-102,0 1 1,0-3-190,0-2 1,1 0-167,5 0 0,2-5 276,3-1 1,4-7-614,-4 1 1,4-3 107,2-2 1048,0 0 0,38-30 0,9-8 0</inkml:trace>
  <inkml:trace contextRef="#ctx0" brushRef="#br0" timeOffset="2908">3460 323 11199,'12'0'82,"-1"0"1,36-9 0,15-5-1,8 0 1,0 0 0</inkml:trace>
  <inkml:trace contextRef="#ctx0" brushRef="#br0" timeOffset="3108">4173 238 8018,'9'-9'4461,"-1"-1"-3045,-8 5-532,0 3-1222,7-6-1296,-5 1 1634,6 5 0,-8 39 0,0 20 0</inkml:trace>
  <inkml:trace contextRef="#ctx0" brushRef="#br0" timeOffset="3240">4173 526 12786,'0'-9'1588,"0"1"-1588,0 8 0,-8 8 0,-1 1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7:25.579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254 69 11948,'0'17'320,"0"0"0,-1 7-133,-5 4 0,2 4-88,-7 2 0,1 6 87,-1-1 0,-4 7-437,4-7 1,1 1 9,-1-6 1,7 0-479,-1 0-60,-5-8-654,8-2-1170,-5-14 2603,7-3 0,0-29 0,0-7 0</inkml:trace>
  <inkml:trace contextRef="#ctx0" brushRef="#br0" timeOffset="547">136 86 8334,'0'-12'880,"0"1"1,0 5 58,0-5 43,7 7-787,3-11 0,7 11 76,0-7 0,1 7 5,5-1 1,2 3-6,3 2 0,4 0-170,-4 0 0,-1 7-63,1 5 0,-7 3-225,1 2 0,-3 0 62,-2 0 0,-8 5-172,-3 1 1,-4 1-23,-2-1 1,-2-2 110,-4 7 0,-5-7-270,-12 1 1,-3 3 134,-8-3 1,0 7-227,0-7 0,0 1 245,0-6 0,2-2-74,4-4 319,4 4 670,7-13-179,7 6 0,12-10-202,15-4 1,2 2 726,9-7 0,1 7-338,4-1 0,1 3 382,0 2 0,0 0-438,0 0 0,-6 0-272,1 0 0,-9 7-218,3 5 0,-6 3-273,-6 2 1,2 5 44,-7 1 1,-2 5 108,-10-5 1,-5 1-726,-12-1 0,3-4 295,-9 3 1,1-5-191,-6-5 0,2 3 271,4-4 0,-4-3 208,4-3 0,-5-3 74,0-2 1,1 0 251,3 0 0,-3-7-210,4-5 0,3-3 12,3-2 1,3 0 101,2 0 0,8 0 57,3 0 1,4 6-81,2 0 0,30 7 0,8-4 0</inkml:trace>
  <inkml:trace contextRef="#ctx0" brushRef="#br0" timeOffset="1096">780 357 8175,'0'-9'3713,"0"1"-3346,0 8-393,0 0 0,0 8 146,0 3 1,-5 4-62,-1 2 0,0 2-543,6 3 0,0-3 275,0 4 0,0 1-508,0-1 1,0-1 302,0-5 1,8 0 62,3 0 1,4-2 207,2-3 0,0 1 213,0-7 0,2-1-166,4-5 1,-5-7 151,5-5 1,2-5 272,-3-5 0,6 1-150,-5-7 1,-2 5 322,-10-5 1,4 7-203,-4-1 0,-3 3 468,-2 2 1,-4 5 372,-2 1-43,0 7-823,0-3 1,0 14-59,0 5 0,-6 5-78,0 5 1,-5 7 76,5 10 0,-1 1 230,1 11 0,2-4-128,-7 9 1,7 3-110,-1-3 0,-3 6-150,2-5 0,-5 5-260,5-5 0,-7-3 119,2-8 1,-4-7-105,-2-11 0,0 1-253,0-12 0,-2-4 192,-4-13 0,5-2 17,-5-4 1,-1-3-30,1-8 0,0-6-43,6 1 0,-5-9-383,-1 3 1,2-2-661,10 2 0,-2-2 1345,7 7 0,16-7 0,8 4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7:36.604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73 279 8202,'-1'-8'321,"-4"3"0,3 1 252,-3 0-287,4 2 1,-1-5-130,-3 7 0,4 2 100,-4 3 0,-2 3-262,2 7 0,-4 6 99,4 3 1,-5-1-274,5 1 1,0 1 29,5 4 1,0-5 8,0 1 0,0-6 43,0 6 0,2-7-122,3 1 0,8-8 52,6-1 1,2-7 119,-1 2 1,-2-3 155,6-2 0,1-7-90,4-2 0,-5-6 14,1-4 0,-8 1 11,3-7 0,-2 6 14,1-6 0,-7 8 25,2-3 1,-4-1 114,0 1 0,-4 6 366,-6 4-248,0 0-397,0 2 0,0 3 5,0 10 0,-4 0-125,-1 10 1,-2-4 135,2 8 0,4 3-108,-4-3 1,3 2 84,2-1 0,0-4-44,0 4 0,7-4 183,2-2 0,3 1-69,-2 0 1,7-7 267,-2-3 1,5-4-36,-1-1 1,-3 0-140,4 0 1,1-1 21,-2-4 1,1-3 12,-5-7 1,-6 0 8,1 1 1,-2-1 1,2 1 0,-2-6-178,-3 1 1,-3-6 65,3 6 1,-10-3 31,-5 3 1,0 1-98,-4-6 0,1 6-169,-12-2 1,6 11-309,-6 4 1,1 3 531,-5 2 0,-14 33 0,-2 7 0</inkml:trace>
  <inkml:trace contextRef="#ctx0" brushRef="#br0" timeOffset="575">746 337 8195,'2'-10'638,"3"1"-197,-3 5 0,6-4 198,-3 3-181,-4 4-88,12-6-290,-5 7 134,7 0-342,0 7 1,-2 3-8,-4 9 1,-2-3 70,-7 4 0,0 1-107,0-2 1,0 6 28,0-6 1,0 6 22,0-6 0,0 1 81,0-6 1,0 1-9,0 0 1,-5-6 329,0 1 454,0-7 94,5 4-506,0-14 0,2-1-289,3-6 0,-2-6-13,7 1 0,0-7-95,4 1 1,2 3-53,4-3 0,-2 6-313,6-6 0,1 7 85,4-1 0,-5 3-53,1 1 0,-6 7 295,6 3 0,-8 3-58,3 2 1,-9 7 452,-1 3 1,-7 4-119,2 6 0,-3-4 19,-2 3 1,0 3-56,0-3 1,-5 2-2,0-1 0,-5-4-256,5 4 0,-4-4-309,4-2 0,-2-4-1771,2 0 1184,4 0 1021,-6-2 0,27-15 0,4-9 0</inkml:trace>
  <inkml:trace contextRef="#ctx0" brushRef="#br0" timeOffset="958">1522 279 8195,'0'-10'-218,"0"0"1,2 5 2117,3-4-586,-4 5-813,6-9 0,-7 10-279,0-7 0,-2 7-173,-3-2 0,2 4 24,-7 1 1,0 1-179,-4 4 1,-1 2-289,0 2 1,1 4 295,-1-3 0,5 3-194,1 2 1,4 1 85,-5 3 1,7-2 66,-2 2 0,3-6 135,2 2 1,2-9 182,3 9 1,-2-4-9,7 4 0,0 0 201,4-1 0,1-4-21,-1 0 0,-4 0-45,0 4 0,-2-4-212,2 0 74,3-1-411,-11 6 150,4 0 1,-6-6-183,0 1 0,-6-7-41,-4 2 1,-3-3-88,-2-2 0,5 0-363,1 0 1,-1 0 268,-5 0 1,1-5-200,-1 0 0,5-1 695,0 1 0,7-23 0,-3-11 0</inkml:trace>
  <inkml:trace contextRef="#ctx0" brushRef="#br0" timeOffset="1276">1873 337 8456,'-8'-8'1372,"2"2"1,6 4-717,0-3-152,0 3-397,0-4 1,-2 6 84,-3 0 1,3 2-44,-2 2-20,2 5 1,0 7-251,-3 3 1,4-2 135,-4 2 0,3 2-11,2-1 1,0-1-619,0-4 0,0 4-61,0 1 326,0-1 1,0-4-80,0 0 1,7-6-250,3 1 1,3-7 88,1 2 1,1-3 587,-1-2 0,21-26 0,4-7 0</inkml:trace>
  <inkml:trace contextRef="#ctx0" brushRef="#br0" timeOffset="1585">1888 1 8152,'-15'0'-96,"1"0"-151,-1 0 524,7 0 1,-4 6 306,8 4 0,-1-2-272,5 2 1,0 0-75,0 4 1,1-4-327,4 0 1,3-2 101,7 2 1,0 1 28,-1-6 1,1 0-55,-1-5 1,1 0-390,0 0 309,-1 0 1,1-2-65,0-3 0,-7 2 44,-3-7 0,1 0 102,-1-4 0,0 4-175,-5 0 1,0 1-118,0-6 1,-7 5-630,-2 0 473,-4 7 457,-2-3 0,-39 51 0,-9 12 0</inkml:trace>
  <inkml:trace contextRef="#ctx0" brushRef="#br0" timeOffset="2241">2385 352 8244,'0'-10'3,"0"0"0,0 5 71,0-4 0,-1 4 203,-4-5 0,3 5 274,-3-5 114,-3 7-333,0-10 1,-7 12-207,1-4 0,-1 3 90,1 2 0,-1 7-186,0 2 0,-1 4 92,-3 2 0,2 4-44,-2 1 1,3 6-133,1-2 1,5-1-409,0 2 1,7-3 280,-2 3 1,4-3 40,1-2 0,0-4-7,0 4 0,6-11 130,4-4 0,4 2-3,6-2 1,-2 0 8,6-5 0,-4-7 5,4-3 0,-4-3 7,4-1 1,-6-1 3,1 0 1,3-1-40,-3-3 1,1 1 2,-6-7 0,1 1 25,0-5 1,-2-1-10,-4 1 1,3 0-7,-7 0 1,1-2 5,-1-3 0,-3 3 0,2-3 0,-2 4 147,-2 6 1,0 3 588,0 6-355,0 7 0,0 3 149,0 10 0,-5 5-153,0 9 1,-4-1-178,4 7 0,-5-1 133,5 5 0,-5 1-75,5-1 0,-1 0-45,1 0 0,2 1-126,-7-1 1,7-5-190,-2 1 1,-2-3 148,3 3 1,-1 1-93,5-7 1,0 1-486,0-6 0,1-1 257,4-3 0,0 2-613,10-8 1,-4 1-4,9-5 0,1 0-270,-2 0 0,7 0 1174,-1 0 0,9-19 0,3-6 0</inkml:trace>
  <inkml:trace contextRef="#ctx0" brushRef="#br0" timeOffset="2959">2766 352 10577,'0'-8'401,"0"1"-650,0 7 10,6 0 131,2 0 1,5 2 8,-3 3 0,3-4 45,-3 4 13,3-3 1,2-2 3,-1 0 1,1-2 34,0-3 1,-2 2 1,-4-7 1,4 5 31,-3-4 1,-2 1-24,2-2 0,-7-3 3,2 3 1,-3 2 71,-2-2-31,0 7 1,-7-4-70,-3 7 1,-4 0-95,-6 0 1,4 2 43,-3 3 0,2 3 51,3 7 1,-1-1 41,0 1 0,1 1 30,-1 4 0,2-2 164,3 6 0,2-6-186,3 1 0,4 3 25,-4-3 1,3 1 6,2-6 0,7 1 9,2-1 1,4-4 208,2 0 0,1-7-64,4 2 1,-2-3-243,6-2 1,-4 0 70,4 0 1,-4-5-240,4 0 1,-1-6 85,1 1 1,4-3-25,-4-2 0,-1-1 51,1-4 0,-6 3-182,2-8 0,-2 6-74,1-6 0,-4 2 159,-1-1 1,-1-2-51,-8 7 0,5-1 120,-5 5 0,0 6-106,-5-1-167,0 7-24,-7-4 186,-1 14 116,-7 1 0,7 6 0,2 1-1,-1 0 1,6-6 269,-4 1 79,3 0 0,2 5-99,0-1 0,5-4 296,0 0 0,5-5-115,-5 4 1,4-4 4,-4 5 1,5-5-13,-5 5 0,5-6 71,-6 6 0,3-5-172,-2 5 1,-4-5-10,4 5 1,-3-6-125,-2 6 0,0-5 55,0 5 1,0-5-303,0 4 41,0-5 35,0 9-53,0-12 1,6 11-328,4-7 0,3-1-1680,2-4 2140,-1 0 0,53-13 0,13-3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7:34.962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45 323 8262,'0'-10'-229,"0"0"1576,0 7-458,0-10-96,0 11-266,0-4-264,0 6 0,0 1-424,0 4 1,-2 8 144,-3 7 0,4 4-132,-4-4 0,-2 6-73,2-2 1,0-1-105,5 1 1,-4-4 63,-1 4 0,0-6-315,5 1 328,0-2 140,0-3 1,1-6 289,4-3 0,3-3-84,7-2 0,0-7-132,-1-2 0,1-6 61,0-4 0,4 1 101,1-7 1,-1 6-52,-4-6 1,1 8-26,4-3 1,-9 4 49,4 1-35,-4 0-300,4 7 237,-7 2 0,3 12-138,-6 4 0,0 3 111,-5 2 1,0 4-10,0 1 1,0 1-15,0-2 0,5-1-12,0 7 0,4-7 40,-4 1 1,7-8 16,-3-1 1,4-5 158,2 5 0,1-7-102,4 2 1,-4-3 167,4-2 0,1-7-2,-2-3 0,2-3-108,-1-1 1,-4-3-47,4-2 1,-4 1-10,-2-6 0,-1 4-26,-3-4 0,2 4-176,-7-4 0,-1 4-220,-4-4 1,0 6 150,0-1 0,-6 2-69,-4 3 1,-3 6 25,-2 3 1,6 3-80,-1 2 0,2 2-170,-2 3 1,-1-2 232,6 7 0,0-1 167,5 6 1,0-5 310,0-1 1,2-4 222,2 5 0,5-5-242,5 5 0,1-7 105,-1 2 1,3-4 8,2-1 0,2-1 119,4-4 1,1-2-155,-7-2 1,6-4-106,-6 3 1,1 2 71,-6-2 1,-4 5 386,0-5-310,-7 7 1,8-5 158,-6 3-421,0 4 4,-5-6 0,-5 14-104,0 2 1,-4 4 102,4 2 1,0 0-130,5-1 0,-5 6 86,0-1 1,0 1 2,5-6 1,0 6-81,0-1 1,0 1 67,0-5 0,2-1 65,3 1 1,-2-2-74,7-3-773,0 3 1,4-12-41,1 4 0,1-3-398,4-2 1,-4 0 1218,3 0 0,17-33 0,3-7 0</inkml:trace>
  <inkml:trace contextRef="#ctx0" brushRef="#br0" timeOffset="308">850 30 8262,'-10'0'1298,"0"0"-540,7 0-90,-10 0-467,5 0 218,-1 0-300,3 6-70,6 3 0,0 0-153,0 1 0,2-7 123,2 2 1,5-2-169,5 2 1,-4-3 35,0 3 0,0-4-227,4-1 241,1-6 1,-1 3 88,1-7 1,-7 5-258,-3-5-124,3 1-467,-6-6-304,4 0-386,-12 7 1548,-2 2 0,-46 45 0,-9 9 0</inkml:trace>
  <inkml:trace contextRef="#ctx0" brushRef="#br0" timeOffset="842">1186 132 8232,'0'-9'0,"0"-1"1910,0 7-562,0-4-278,0 7-462,0 0-359,0 7 1,0 2-84,0 11 1,-5-2-140,0 6 0,-4 1-16,4 4 1,-2 0 130,2 0 0,4 1-57,-4-1 1,2 0-527,-2 0 0,3-4-566,-3-1 1,4-6 483,1 2 0,1-4-60,4-2 1,3-1 152,7-3 1,-1-3-83,1-7 0,0 0-21,-1 0 1,6-5 264,-1 0 0,1-6 268,-6 1 0,6-3 0,0-2 0,-1-4 0,-4-1 0,-1-1 0,1 1 0,0 3 0,-1-8 0,1 1 0,-1-5 0,-1 4 0,-3 1 0,2 1 342,-8-1 1,1-2-11,-5 6 1,0 1 962,0 4 0,0 5 261,0 0 380,0 7-720,0-3-732,0 19 0,-5-4-172,1 11 0,-3 1-45,2-1 0,2 6-169,-7-2 0,5 2 108,-4-2 1,4 2-479,-5-6 1,7 6-189,-2-2 0,2-3-383,-2-1 1,3-2 248,-3 1 0,4-6-293,1 7 1,6-12 291,4 7 0,3-9 36,1 4 0,3-7 559,2 2 0,30-23 0,13-6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7:33.499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44 59 8456,'0'-15'632,"0"7"1,5 0 369,0 3 60,0 4-204,-5-6-579,0 7 0,0 7-141,0 2 0,0 6-211,0 4 1,-5-1 109,0 7 0,-4 4-209,4 5 0,-2 0 49,2-4 1,4 4-170,-4 0 1,-2-5-170,2-4 1,1-3 152,4 3 1,0-4 39,0-7 0,0-4 116,0 0 205,6-7 0,2-3-78,7-10 1,-1-3 181,1-1 1,1-7-94,4-4 1,-4 3 2,4-3 0,1 1-13,-2-6 1,2 3-14,-1 2 0,-4 4 167,4 7 1,-9-1-140,-1 0 6,0 7 1,-1 2-96,1 6 1,-7 1 1,2 4 0,-2 8 6,2 7 1,-3 1-118,3-2 1,-2-1-97,2 7 1,-3-3 102,2 3 1,5 1-91,0-7 1,-1 1 66,2-5 0,-5-1 171,5 1 0,0-5 12,4-1 0,1-5 454,0 0-384,-1-2 1,1-8 146,-1-4 1,1-3 58,0-2 1,-1-1-42,1-4 1,-5 3-90,-1-8 0,0 1-131,0-6 0,3 1-168,-7 0 0,-1 0 66,-4-1 1,0 0-181,0-5 0,0 11 77,0 0 0,-4 6-135,-1 3 0,-7 7-877,3 3 0,0 3 1164,0 2 0,-8 59 0,-5 14 0</inkml:trace>
  <inkml:trace contextRef="#ctx0" brushRef="#br0" timeOffset="455">893 308 6708,'8'0'395,"-1"0"0,-6 0 273,4 0-268,-3 0-194,11 0 1,-7-2-101,4-3 0,2 2 92,-8-7 0,6 5-157,-5-4 0,5 4 94,-5-5 0,4 0-114,-4-4 0,0 4 84,-5 0 54,0 0-101,0-4 0,-1 1-122,-4 3 0,-3 3 21,-7 7 0,0 0-222,1 0 1,-6 7 37,1 3 1,-2 3 139,1 1 1,4 6 2,-4-1 1,9 7 47,1-1 1,5-3-6,-5 3 0,7-6 45,-2 6 0,9-6 152,0 6 0,9-7-517,2 1 1,1-4 116,9-6 0,-6 3 244,6-7 0,32-13 0,12-9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6:36.1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233 385 8233,'-14'-16'624,"3"-1"1009,-4 1-742,6-1-631,-8 0 1,0 8-1,1 3 1,-1 5 45,0 1 1,3 7 93,2 4 1,-2 6-433,3 5 1,-2-4-390,2 5 1,-2 1-205,7-2 0,0 6-759,6-6 1,0 0 73,0-5 253,0 7 935,8-6 1,1 4 79,8-11 1,5-3 149,0-8 1,0-2-85,-5-4 0,1-3 104,5-8 0,-5 1-118,4-1 0,-3-1 65,-3-4 0,1 1 464,0-7 0,-1-1-233,1-10 0,0 2-81,-1-7 0,-1-3 30,-4-8 1,2 9 226,-7-4 0,-1 18 419,-5 5 262,0 6-845,0 5 0,-7 14-125,-4 7 1,1 10-53,-1 7 1,2 4 78,-2 8 1,2 4-203,3 1 1,4 2-47,-3-2 0,-3-4-79,3 4 0,-1-4 40,6-2 1,0-5 21,0 0 1,6-3-620,-1 3 1,7-4 67,-7-7 1,8-1-189,-2 1 0,4-6 298,2 0 0,5-7-556,0 2 0,6-5 1042,-6-1 0,28-26 0,11-14 0,3-2 0,-1 1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7:45.87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30 308 8789,'0'14'473,"0"1"-327,0 0 0,0-1-75,0 1 1,-1-1 87,-4 1 0,3 0-5,-3-1 1,4-4-262,1 0 1,-2-2-83,-3 2 245,3 3 61,-4-12 219,6 12-262,0-11 1,0 3 18,0-10 1,6 2-28,4-7 0,-2 0-125,2-4 1,0-1-88,4 0 1,1-4 122,0-1 0,4 1-85,1 4 1,4-1 42,-4-4 1,4 9 114,-4-4 0,1 11-30,-2-1 0,-3 3 121,4 2 0,-4 0-41,-1 0 1,-5 8 24,-1 7 1,-4-1 82,5 6 1,-7 3-66,2 1 0,-3 2-26,-2-2 0,-5 3-61,0-8 0,-2 5-184,3-4 118,2-1 1,-9-4-324,6 0 3,0-7-366,5-2-1147,0-6 815,0 0 1028,0-6 0,19-22 0,6-11 0</inkml:trace>
  <inkml:trace contextRef="#ctx0" brushRef="#br0" timeOffset="1066">630 352 8159,'-8'-9'720,"1"3"0,6 6-217,-4 0-455,3 6 1,-6 3 4,3 5 0,4 1-124,-4-1 0,3 6 63,2-1 1,0 1-212,0-5 0,0 1 98,0 3 0,5-7 76,0 2 1,11-2 158,-1 2 0,4-5-120,1-5 1,-4-2 93,4-2 1,1 0-21,-2 0 1,6-2 14,-6-2 0,1-5-65,-6-5 0,1-2-12,0-4 0,-2 4-20,-4-4 0,3-1 36,-7 2 0,-1-6-157,-4 6 1,-6-6-17,-4 6 1,-3-6-104,-1 6 1,-8 4 77,-2 6 0,1 5-106,-1-1 0,1 4 87,-1 1 0,-2 1-16,6 4 1,-4 5 35,4 10 0,6 1 4,4 3 0,7 4 216,-2-4 0,3 2-114,2-2 1,7 3 91,2-8 0,4 1-25,2-6 0,1-1-32,4-3 1,1 1-103,3-6 1,2 0-15,-6-5 0,6-2 150,-2-2 0,-3 0 0,-1-5 0,-4-1 0,-1-5 0,-1 1 0,1-1 0,0-1 0,-1-4 0,-4 4 0,0-4 0,-5 2 0,5-1 0,-6 3 158,6-4 534,-7 4 216,10 1-251,-4 1 913,5 6-886,1 1 1,-1 7-23,1 0 1,-5 7-314,0 2 1,-6 3-76,6-3 1,-7 9-46,2-3 0,2 3-118,-2-4 1,0 6 8,-5-1 1,0 6 166,0-6 0,-5 6-551,0-6 0,-5 2 6,5-1-91,-6-4 1,8 5-20,-7-6 37,7-7 412,-4-1 156,7-7 1,0-7-168,0-3 1,7-3 1,2-1 0,4-6-67,2 1 0,1-7 86,4 1 0,-2-1-363,6 2 0,0-4-36,6 4 0,-1 1-37,0-1 0,-6 11 2,-4-2 233,4 10 0,-6-1 258,2 6 0,-4 8-118,-6 6 1,-2 3 351,-7 7 1,0-4-43,0 4 0,0-5 14,0 6 1,0-7-108,0 1 1,0-1 32,0 2-209,0-4 1,-5 5-323,0-6-1398,0-7 753,5 5-1793,0-12 2689,0 6 0,13-14 0,4-1 0</inkml:trace>
  <inkml:trace contextRef="#ctx0" brushRef="#br0" timeOffset="1381">1596 439 7343,'0'-8'3463,"0"2"-3522,0 6 1,1 0-453,4 0 0,4 0 291,5 0 220,7 0 0,67 6 0,-33-2 0,1 0 0</inkml:trace>
  <inkml:trace contextRef="#ctx0" brushRef="#br0" timeOffset="2829">2269 513 8909,'0'14'356,"0"1"-585,0-1 204,0 1 1,0 0 0,0-1 1,6-4 55,4 0 0,-2-7 85,2 2 0,5-3-68,4-2 0,2 0 42,-1 0 0,1-7-22,3-3 1,4-4 41,-4-6 0,2 2-150,-1-6 0,1 4 115,-7-4 1,1 5-123,-5-6 0,-6 2 89,1-1 0,-7 3 235,2 6 1,-3 5 87,-2 1-235,0 5 0,-2-2-78,-3 6 1,2 6-95,-7 4 1,7 5-176,-2 4 1,-1-2 89,1 2 0,0 2-185,5-1 0,0 1 26,0-2 0,0-2 38,0 2 1,0-3 162,0-1 1,6 0-5,4-1 0,3-4 35,2 0 1,-1-7 183,1 2 1,5-3-4,-1-2 1,5-2-85,-4-3 1,1-3 171,-1-7 1,-4-1-15,3-3 1,-1 1-22,2-7 0,-4 6-113,4-6 0,-3 3 16,3-3 1,-9-1 94,4 7 1,-5-1 505,-1 6 191,-2-1-218,-7 7-758,0 1 0,-2 9 113,-3 3 1,4 0-3,-4 9 1,-2-2-19,3 7 1,-6 2-164,5-1 1,0 1 97,5-1 1,0-4-5,0 3 0,0-1-383,0 2 0,0-4 187,0 3 1,2-7 99,3-2 1,-2-2 43,7 1 1,1 3-16,8-7 1,-2 0-57,2-5 0,-1-2-141,2-3 0,-2 2 63,6-7 1,-6 0-161,1-4 1,4-1 150,1 0 0,-2 1 4,-3-1 0,-1 1 358,2-1 0,-4-1 69,3-4 1,-2 4 44,-3-4 1,-4 4 280,0 1 0,-5 1 1573,4-1-1200,-5 1 1,2 4 1670,-6 0-960,0 7-627,0-4-881,-6 7 0,2 2 25,-5 3 0,4 3 152,-5 7 1,5-1-48,-5 1 1,5-1-158,-4 1 0,1 5-43,-2-1 1,-2 1-301,8-6 0,-6 6 199,5-1 0,-5 1 50,5-6 1,-1 1-737,1 0 1,3-6-112,-3 1 334,4 0 313,1-2 466,0-1 0,1-9-186,4-3 0,3-3-7,7-7 0,0 1-320,-1-1 1,6-4 195,-1-1 1,6-6-171,-6 2 1,6 1 109,-6-2 1,5 8 26,-4-3 0,0 4 62,-6 1 1,1 5 243,-1 1 0,-4 5 17,0 0 150,-7 2 0,4 8 57,-7 4 1,0 3-131,0 2 1,0 1-151,0 4 1,0-4 23,0 3 1,0 3-116,0-3 1,0 1 2,0-6 1,0 1-159,0-1 1,0 1 27,0 0 0,0-6-92,0 1 0,0-5 11,0 5 1,6-7 97,4 2 0,-2-3-61,2-2 0,0-2 4,4-3 0,1-3-1,-1-7 0,1 6 37,0-1 1,4-2-3,1-7 1,1 3 62,-2-4 1,-2-1 100,2 2 0,-3-3 76,-1 3 1,-2 3 309,-3-4 0,1 9 114,-6 1 1,0 5 142,-5-5 332,0 7-722,0-3 1,-5 12-104,0 4 1,-1 3-31,1 1 1,3 3-277,-3 2 1,-1-3-200,1 4 1,0-4 165,5-1 0,0 0-79,0-1 0,0 1-78,0-1 1,0 1-164,0 0 1,2-7-89,3-3 0,3 1-257,6-1 1,1 0 92,0-5 729,-1 0 0,40-39 0,9-10 0</inkml:trace>
  <inkml:trace contextRef="#ctx0" brushRef="#br0" timeOffset="3120">3849 74 8115,'-14'0'3472,"-1"0"-2473,0 0-468,7 0-101,-5 0-182,12 6 0,-4-3-60,10 7 0,-2-7-122,7 2 1,-1 2-28,6-2 0,0-1-633,-1-4 437,1 0 0,0 0-100,-1 0 0,1-6 6,-1-4 1,-4 2 101,0-2 0,-7 1-10,2-6 1,-3 5-241,-2 0 17,0 1 0,-7-4-96,-2 3 1,-5 3-343,0 7 1,-6 2 819,1 3 0,-33 55 0,-3 20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7:52.299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133 88 8217,'0'-8'1894,"0"0"-779,0 3 48,0 4-752,0-6 1,0 14 123,0 2 0,-2 4-69,-3 2 1,2 8-173,-7 6 0,0 0-121,-4 5 1,4 2-113,0-2 1,0 5-59,-4-5 1,4 1 120,0-6 1,7-5-847,-2 1 0,-1-7-81,1 1-1557,0-9 199,5-4 1014,0-6 1,0-1 1146,0-4 0,6-36 0,2-14 0</inkml:trace>
  <inkml:trace contextRef="#ctx0" brushRef="#br0" timeOffset="248">103 15 7944,'10'-1'45,"0"-4"1,-5 3 765,4-3 1,1 4-320,5 1 0,-1 0-76,1 0 0,5 0 102,-1 0 1,5 6-109,-4 4 1,-1 0-368,-4 4 1,0-2 81,-1 7 1,-6-3-387,-3-1 0,-3 0-54,-2-1 1,-7 3-340,-2 2 1,-6-4 226,-4-1 1,1 1-265,-7-5 0,1 1-1195,-5-1 1886,-1 3 0,-25-12 0,-7 6 0</inkml:trace>
  <inkml:trace contextRef="#ctx0" brushRef="#br0" timeOffset="633">674 74 8184,'8'-8'2868,"5"-5"-1753,-11 11-676,4-5 0,-6 9-56,0 3 0,-1 5-77,-4 9 1,1-1-52,-5 6 1,-1 1-167,-5 4 0,6 0 111,-1 1 0,0-1-327,-5 0 0,6-1-227,-1-4 1,5 4-468,-5-4 1,5-3-40,-4-1-342,5-4-1466,-2-1 1199,6-1 1469,0-5 0,13-29 0,3-12 0</inkml:trace>
  <inkml:trace contextRef="#ctx0" brushRef="#br0" timeOffset="982">645 59 8184,'-7'-8'1362,"6"-5"-851,-6 11-340,14-11 1,1 12 83,6-4 0,1-2-125,0 2 1,1 1 133,3 4 0,-2 0-26,2 0 1,2 4-115,-1 1 1,-1 7-145,-4-3 0,-5 4 31,-1 2 0,-5 0-146,1-1 0,-4 1-68,-1 0 0,-1 1 83,-4 3 1,-3-7-307,-7 2 1,-1-2 9,-4 2 0,2-4-151,-6 0 1,6-7-9,-2 2 575,4 3 0,2-13 0,-1 4 0</inkml:trace>
  <inkml:trace contextRef="#ctx0" brushRef="#br0" timeOffset="1400">1157 74 9247,'-8'-2'1341,"3"-3"-1217,3 4 0,4-6 133,3 7 1,3 0-152,6 0 0,6 0 69,-1 0 1,7 0-175,-1 0 1,3 0 10,1 0 1,-2 0-316,-2 0 1,1 0-374,-7 0 1,1 0 343,-6 0 1,-4 0-1335,0 0 647,-7 0 1019,4 0 0,-59 0 0,-13 0 0</inkml:trace>
  <inkml:trace contextRef="#ctx0" brushRef="#br0" timeOffset="1613">1303 88 10977,'0'10'1401,"0"0"1,0-5-937,0 4 0,0 3-33,0 7 1,-5-1-143,0 7 0,-4-6-59,4 6 1,-5-1-55,5 5 1,-5-1-120,5-4 1,1 2 37,4-6 1,-5-1-300,0-4-1335,0 0 848,5-1-1372,0-6 0,2 4 2062,2-7 0,-2-14 0,5-7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7:50.14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147 306 8298,'8'-2'-31,"-3"-3"612,-4 4-172,6-6 1,-4 2-110,7 1 1,-5-3-1,4 2 1,-4 2-124,5-7 0,0 5 90,4-4 1,3-1-144,2-5 1,-1-1 91,6-4 0,-6 4-253,2-3 0,-4-3 17,-1 3 1,-6-1 126,1 6 0,-6-1 122,0 1-23,-2-1-142,-2 0 0,-6 7 57,-4 3 0,-3 5 165,-2 5 1,-4 10 28,-1 9 1,1 5 238,4 6 1,-5 7 9,1 7 0,-2 8 198,1 1 1,4 2-325,-3 9 1,-3 0-324,3 9-1,-1-3 14,6 3 0,4-6 92,0-9 1,7-3-673,-2-16 1,-1-3 378,1-12 1,0-11-1903,5-3 1128,0-10 0,-2 1-176,-3-6 1,4-6 354,-4-4 0,-2 2 157,2-2 0,-4 0-897,4-4 0,-5-1 1408,5 0 0,0-45 0,5-11 0</inkml:trace>
  <inkml:trace contextRef="#ctx0" brushRef="#br0" timeOffset="201">147 467 8298,'0'-8'0,"0"1"0,0 6 0,0-4 0,0 3 0,6-4 1285,4 6 1,8 0-531,1 0 0,9 0-2025,1 0 0,7-2 463,8-3 0,0 4 46,0-4 0,-2-2 32,-3 2 729,3-6 0,-4-4 0,6-8 0</inkml:trace>
  <inkml:trace contextRef="#ctx0" brushRef="#br0" timeOffset="834">659 321 8551,'-8'0'1308,"1"-7"1,6 5-569,-4-2 129,3 2-602,-4 2 0,1 2-40,0 2 1,0 5-264,5 5 1,-5 1 8,0-1 0,0 3-51,5 2 0,0-3-60,0 4 0,2-2-155,3 1 1,-2-2-8,7 2 1,0-3 70,4-1 0,1-5 18,-1 0 1,1-7 128,0 2 0,-1-4-14,1-1 0,0-1 44,-1-4 1,2-3-4,4-7 1,-9 0-41,4 1 0,-5-6 0,-1 1 0,-2-7 109,-7 1 1,0 3-82,0-3 1,-2 6-12,-3-6 0,-3 6-42,-6-6 0,-1 9-129,0 2 0,-4 4 106,-1 5 1,-4 3-17,5-3 0,-6 10 32,6 5 0,-1 5-28,6 4 1,0-1 196,5 6 1,2-4-103,7 4 1,0-1 120,0 1 0,0-1-77,0-3 0,7-6 123,2 1 1,6 0 47,5-6 0,-4-2 176,3-2 1,3-4-143,-3-1 0,7 0 135,-2 0 1,-1-6-270,2-4 0,-8-3 71,3-1 1,1-3-193,-1-2 1,6 1 18,-2-7 1,-3 6-135,-1-5 0,-4 4 78,-1-4 1,-1 4-205,1-4 0,-5 6 173,-1-2 1,-5 9 64,0 1-441,-2 7 362,-8-3 1,-1 12 130,-3 4 0,-3 3-55,4 1 1,2 1 126,2 0-8,4-1 0,1 1 381,0 0-174,0-1 0,1 1 291,4-1 1,-2-4 220,7 0 0,-2-5-261,2 5 0,3-2-149,-3 1 0,-4 5-97,-1-5 1,2-1-36,-2 2 0,-1 0-96,-4 5 1,0-6-336,0 1-209,0 0-708,0 4-14,0 1 0,7-2 523,3-3 0,3-4 615,1-6 0,53-19 0,13-6 0</inkml:trace>
  <inkml:trace contextRef="#ctx0" brushRef="#br0" timeOffset="1659">1405 277 11572,'0'14'-7,"0"1"1,0 0 0,0-1 1,0 6-183,0-1 0,-2 6-95,-2-6 1,2 1 140,-3-6 0,3 1-140,2 0 333,0-1 351,0 1-71,0-7 53,0-2 0,5-12-229,0-4 0,7-8-54,-3-1 1,6-7-261,4 1 1,-1 3 115,7-3 1,-6 2-108,6-1 1,-6 3 19,6 6 0,-6 1-126,5-1 0,-6 7 93,2 3 1,-4 3 85,-1 2 1,-2 7 36,-4 3 0,-2 4 179,-7 6 0,0-2 129,0 6 0,0-4-56,0 4 1,0-6-112,0 1 1,-2 3-9,-3-3 1,4 1-211,-4-6 0,-2-4-19,3 0 45,-1-7 115,5 3-49,0-6 1,0-1 997,0-4-694,0-3 0,6-12 81,4 1 1,3-2-93,2 1 1,1 2-350,3-6 1,-1 6-11,7-2 1,-1-1-200,5 2 0,-1 1 123,-4 8 1,2-1-93,-6 6 1,-1 0 321,-4 5 0,-2 7-122,-3 2 1,1 4 204,-6 2 0,0 4 28,-5 1 0,0 4 181,0-4 0,0-1-174,0-4 0,0 5 9,0-1 1,-2 1-210,-3-6 1,4-4-293,-4 0 1,3-5-664,2 4 420,-6-5-2498,4 2 3052,-4-6 0,25-13 0,6-3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27:55.614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235 366 8332,'-8'-6'-3,"-5"4"205,3-3 1,2 3 22,-2 2 0,0 0-50,-4 0 0,2 7-162,-2 3 0,2 8 117,-7 1 0,3 7-63,1-1 1,0 4-194,1 5 0,1-3 60,3 3 0,-1-5-133,6-4 0,0 1 53,5-7 1,6-1 126,4-8 1,5-4 6,4-6 1,-1 0-22,7 0 0,-6-6 109,5-4 1,-4-8 204,4-1 0,-4-3-166,4 3 0,-6 1-30,2-6 0,-4 1-37,-1-1 0,-1 1 82,1 3 0,-7 4 111,-3-3 1,1 2-81,-1 3 1,0 4 477,-5 0-519,0 7 0,-2-2-12,-2 10 1,2 3-103,-3 7 1,-1 4 146,1 1 1,0 4-11,5-4 1,0 4-96,0-5 0,1 6-523,4-6 1,3 1 43,7-6 0,1 1-202,4 0 0,-2-2 106,6-3 1,2-4-552,8-6 1078,-3 0 0,63-26 0,-42 10 0,-1-1 0</inkml:trace>
  <inkml:trace contextRef="#ctx0" brushRef="#br0" timeOffset="402">937 469 8332,'0'-10'-674,"0"0"269,0 7 1637,0-10 1,0 10 259,0-7-823,0 6-232,0-9-219,0 12 1,-1-6-8,-4 7 0,2-5-143,-7 1 1,5-1-19,-5 5 4,0 0 0,-4 0-56,-1 0 0,5 0 30,1 0 1,4 5-198,-5-1 226,7 1-49,-10-5-74,11 0-358,-4 7 147,6-6 230,0 6 8,0-7 0,1 0-21,4 0 74,-3 0-25,4 0 23,1 0-124,-6 0-237,6 0-553,-1 0 303,-4 0-1116,5 0 651,-7 0 1064,0 0 0,0 20 0,0 4 0</inkml:trace>
  <inkml:trace contextRef="#ctx0" brushRef="#br0" timeOffset="935">689 586 11524,'9'-10'458,"1"0"0,0 5-356,5-5 1,-1 2 23,1-1 0,-1-9-209,1 3 1,1-3 81,4 4 0,-2-8-160,6-2 0,-4 1-104,4-1 1,-6-1 114,1-4 1,-4 0-98,-5 0 1,3-1 54,-3 1 0,-4 6 73,-1 4-76,-3 9 440,-2 4-242,-7 6 1,-1 11-51,-7 4 1,6 7 100,-1-2 1,2 6 181,-2-2 0,-3 6 27,3 4 0,2-3-64,-2 3 1,2-3-74,-2-2 1,2 0-128,3 0 0,4-1-134,-4-4 0,3 2 253,2-6 0,2-5-23,3-6 1,3-5-466,6 0 1,8-2 97,2-2 1,4-2-329,1-2 0,7-5-80,3-5 680,3-1 0,12-9 0,7-5 0,6-3 0,0 0 0</inkml:trace>
  <inkml:trace contextRef="#ctx0" brushRef="#br0" timeOffset="1624">1523 512 8185,'8'-6'30,"0"3"80,-3-7 1,-2 5 208,7-5 1,-7 5-1,2-4 0,1-1-15,-1-5 0,0 6 0,-5-1 0,2 0-195,3-5 0,-4 6 402,4-1-380,-3 0 0,-9-3 124,-2 3 0,-4 4-361,-2 6 1,0 0-15,1 0 1,-6 6-107,1 4 0,-2 5 56,1 4 0,2-1-134,-6 7 0,6-1 134,-2 5 0,9-1 88,1-4 1,7 2-199,-2-6 1,3 4-228,2-4 542,0-1 1,9-6 3,5-3 1,1-4 255,4-6 1,3-6-133,-3-4 0,2-3 77,-1-2 1,-4 1-116,3-1 0,-2-4-37,-3-1 1,-1 1 128,-3 4 0,1 0-102,-6 1 1,2 1 523,-2 3-315,-4 4-274,6 6 1,-14 6 120,-2 4 1,-3 9 4,2 6 0,-3 9-176,4 5 1,-4 5 126,-2 5 1,-1 3 179,-4 6 1,4 1-143,-3-1 0,2 1-61,3-1 1,-3-6-38,-2-3 0,3-10-163,-4-5 0,-1-5 63,1-4 0,-1-9-117,2-6 0,1-7 37,-6 2 1,6-5 82,-2-5 1,4-3-33,1-7 0,5-1-178,1-3 1,1 2-303,-2-2 1,3-4-201,7-1 0,2 1-535,3-2 1,0 6 1276,9-5 0,17 6 0,15-3 0</inkml:trace>
  <inkml:trace contextRef="#ctx0" brushRef="#br0" timeOffset="2643">1889 483 8128,'0'-8'-342,"0"0"1709,0 3-723,0 3-599,-7-4 11,5 6 0,-6 6 132,3 4 0,4 3-243,-4 2 0,3-1 134,2 1 0,0 1-179,0 4 0,0-4 29,0 4 0,0-4-248,0-2 187,0 1 1,7 0 114,3-1 1,-2-5-24,1-5 0,1-2 18,5-2 1,-1 0 99,1 0 0,1-6-67,4-4 0,-4-3-115,4-2 1,-4-1 99,-2-4 0,-4 4-15,0-3 1,-5-3 13,5 3 1,-7-2-9,2 1 0,-4 2-71,-1-6 0,-6 6 54,-4-1 1,-3 4-122,-2 5 1,-1 4 78,-3 6 1,1 0-183,-7 0 1,6 6 94,-5 4 1,4 5 57,-4 4 0,6 4 51,-2 6 0,6-4 171,4-1 1,2 0-51,3 6 0,3-6-63,-3 0 1,10-6 226,5 2 1,3-4-39,2-1 0,6-6 111,3 1 0,-1-7-43,1 2 0,1-3 38,4-2 1,-5-7-178,1-2 0,-3-4-29,3-2 0,3-4-71,-4-1 1,-1-1 71,1 1 1,-6 2-214,1-6 0,3 1 41,-3-1 0,5-4-152,-4 4 1,-2 1 45,-8-1 1,3 1-88,-4-1 0,-2 2-251,-2 8 239,-4 6 126,-7 1 1,-2 9-144,-7 3 1,5 3 53,1 6 0,4 1 90,-5 0 0,7-6 135,-2 1 82,3 0 319,2 5-246,0-1 210,7-6-53,1 5 0,7-11 232,-1 3 1,-4-3-144,0-2 1,-5 4-49,4 1 1,-5 2-106,0-2 1,3-2-14,-2 7-267,0-1 1,-5 6 83,0 0 1,0-1-151,0 1 1,-5-5-134,0-1 0,0 1 66,5 5 0,0-5-71,0-1 199,0 1 1,7 0 40,2 0 1,4-7-57,2 2 0,0-4 10,-1-1 0,6 0 52,-1 0 0,1-6 13,-6-4 0,6-3 102,-1-2 1,1 4-83,-5-4 0,-1 4 225,1-8 0,-1 2-6,1 3 0,-5-6 530,0 1 16,-7-1 108,10 6-415,-12-1-155,6 7-231,-7 1 0,-5 14-264,0 3 0,-5 3 18,6 1 1,-3 2 86,2 4 1,4-4-239,-4 4 0,3-4-25,2-1 1,0-1-155,0 1 0,0-1 185,0 1 0,0-5 29,0 0 0,2-5-73,3 4 0,3-5 66,6 0 1,1-2 12,0-2 1,1-5 257,3 0 0,24-39 0,10-4 0</inkml:trace>
  <inkml:trace contextRef="#ctx0" brushRef="#br0" timeOffset="2958">2693 147 8128,'-8'0'1806,"2"0"-1253,-1 0-149,6 6-365,-6 2-282,7 7 0,2 0 117,3-1 0,-2-6 158,7-3 0,-6-3 163,6-2 25,0 0 1,5 0-108,-1 0 0,-1-7 32,-3-2 0,1-4 7,-6-2-77,0 0 1,-5 1-399,0-1 1,-5 0 155,0 1 1,-6 6-927,1 3 1,2 3 1092,-2 2 0,-12 59 0,-9 14 0</inkml:trace>
  <inkml:trace contextRef="#ctx0" brushRef="#br0" timeOffset="3434">3132 249 8201,'0'-15'327,"0"1"0,2 4 872,3 0-281,-4 7 8,6-3-288,-7 6-210,0 0-114,0 13 0,-2-2 0,-3 13 1,-1 1-119,-4 4 1,-3 0-102,3 0 0,2 6-187,-1-1 0,0 0 90,0-5 0,-3 0 108,7 1 1,-1-3-336,1-2 0,3-4-594,-2-7 0,4 1 42,4 0 0,5-7-481,5-3 1,6-4 524,-1-1 1,9 0 736,1 0 0,20-39 0,11-9 0</inkml:trace>
  <inkml:trace contextRef="#ctx0" brushRef="#br0" timeOffset="3648">3015 439 8107,'-8'0'1317,"-5"0"-823,11 0-601,-4 0 1,8 0-62,2 0 1,6 0-84,10 0 1,4-5-162,10 1 1,-3-3 411,3 2 0,62-16 0,-40 6 0,-1-1 0</inkml:trace>
  <inkml:trace contextRef="#ctx0" brushRef="#br0" timeOffset="4085">3454 249 8107,'0'-8'737,"-6"-5"590,4 11 78,-4-11-716,6 12-497,0-6 1,0 9 20,0 3 0,-2 3-1,-3 6 1,2 6 34,-7-1 1,5 9-58,-5 1 1,6 1-236,-6 4 1,2-2-46,-2 2 0,-3-3-134,3 3 1,2-3 33,-2-1 0,5-8-104,-4-2 0,5-4-373,0-1 279,2-7 287,2-2 0,6-12-34,4-4 0,3-3 169,2-2 0,-1-6-120,1-3 0,1 1 24,4-1 1,1 4 55,3-4 0,-1 4 12,-3-4 0,-2 6 94,6-1 0,-6 7-87,1 2 0,-2 7 75,-3-2 1,1 5 52,-1 5 1,-5 0 160,-5 10 1,-2-4-104,-2 9 0,0 1 49,0-2 1,0 6-107,0-6 1,-2 2 26,-2-1 1,0-4-258,-5 4 1,5-4 58,-1-2-3299,4 1 1702,1 0 1626,0-1 0,26-18 0,6-6 0</inkml:trace>
  <inkml:trace contextRef="#ctx0" brushRef="#br0" timeOffset="5068">3864 439 6899,'0'-8'2504,"0"-5"-2022,0 11-342,6-11 1,-2 12 149,5-4-314,1 3 189,5 2-205,-1 0 0,-1 7 58,-3 3 0,-3 3 39,-7 1 1,5 6-61,0-1 0,-1 2 73,-4-1 1,-1-4-142,-4 4 0,3-2 24,-3 1 1,-1-3 32,1 4 1,-2-9 102,3-1 1,2-5 101,-3 5 0,3-7-143,2 3 1,0-7-5,0-4 0,0 2 31,0-7 1,7 0-222,3-5 0,3-4 7,1-1 0,1-4-155,0 5 0,4-6 108,1 6 0,-1-1-73,-4 6 0,1-1-63,4 0 175,-4 7 0,5 2 215,-6 6 1,-6 0-120,1 0 1,-7 6 167,2 4 0,-3 3 42,-2 2 1,0 1-4,0 3 1,-5-2-72,0 2 0,-1 2-45,1-1 0,3-1-30,-3-4 0,2-5 53,-2-1-53,3 1 0,-4 0 149,6 0 259,0-7-312,0 3 1,2-7 406,2-4-402,5-3 0,5-7-117,1 0 1,-5-4 2,-1-1 1,1-1 106,5 2 1,1 3-403,4-4 0,-3-1 125,8 1 1,-7 3-219,1 7 1,-3-2 134,-1 8 0,-5-1-35,0 5 194,-1 0 1,4 6 121,-3 4 1,-3 3-4,-7 2 0,0-1-86,0 1 1,0-1 176,0 1 1,0 0-59,0-1 1,0 1 13,0 0 1,0-6-70,0 1 1,0-5-9,0 5 66,6-7 0,2 3-1,7-6 1,-5 0 218,-1 0 1,1-1-59,5-4 0,-1-3-48,1-7 1,1 1-150,4-1 1,-4 0 4,4 1 1,-4-6-37,-2 1 0,1-6-157,0 6 0,-5-6 92,-1 6 1,-5 4 10,0 5 0,0 2-117,1-1 91,-4 2-234,6 7 1,-12 2 79,0 3 0,-2 3-190,3 6 322,2 1 1,-5 0 180,7-1 1,0 1 105,0 0 0,2-2 246,3-4 1,3 4 34,7-3 0,-6 3-188,1 2 0,0-2 329,5-4 1,-6 4-168,1-3 1,-7 3-330,2 2 1,-3-5-78,-2-1 1,0-4-197,0 5 1,-7-5 92,-2 5 1,-4-7-107,-2 2 1,0-4-134,1-1 1,-1 0-200,0 0 1,1-1-190,-1-4 1,5 2 273,1-7 1,4 5-1238,-5-5 1669,7 7 0,16-43 0,11-2 0</inkml:trace>
  <inkml:trace contextRef="#ctx0" brushRef="#br0" timeOffset="5567">5415 117 8188,'5'-9'1221,"0"-1"-291,0 7 328,-5-4-804,0 7 1,0 7 276,0 2 1,0 16-83,0 4 1,-7 17 63,-3 2 1,-7 14-255,-3 6 0,-6 6-316,2 4 1,-9 4 290,-1 11 1,0-5-120,5 0 1,3-13-255,6-12 1,2-14 216,13-5-721,0-17-71,5-6-48,7-14 1,-5-9 250,2-3 0,0 4-617,1-4-211,-4-3 1,7 1 332,-3-2 0,-2 0 806,7 4 0,13-9 0,8-9 0</inkml:trace>
  <inkml:trace contextRef="#ctx0" brushRef="#br0" timeOffset="6190">6395 527 8112,'0'-15'0,"0"6"130,0-1 0,-1 5 269,-4-5 1,3 5-41,-3-4 0,2 1-133,-2-2 0,2-2-327,-7 8 1,1-6 98,-6 5 0,0-5-52,1 5 0,-1 0 47,0 5 0,-4 7 32,-1 3 0,-4 3-30,4 1 0,-4 7-163,5 4 1,-1 2-56,5 3 1,6-1 101,-1 0 0,7-1-30,-2-4 0,3 2 100,2-6 0,7-2 33,2-9 1,6 3 23,5-7 1,-3 0 7,8-5 1,-6-5 10,6 0 1,-7-8 162,1-2 1,2 1-18,-1-6 0,4-1-77,-4 1 1,-1-4 10,-4 4 1,-1-4-37,1 5 1,-5-6 105,0 6 1,-7 4-28,2 5 0,-4 5 462,-1-4-488,0 5 1,0 0 22,0 8 0,-1 6 41,-4 10 1,3-2-11,-3 6 1,4-5-594,1 6 1,0-6 140,0 6 1,1-7-427,4 1 1,-2-3-71,7-1 1,0 0 771,5-1 0,19-19 0,5-4 0</inkml:trace>
  <inkml:trace contextRef="#ctx0" brushRef="#br0" timeOffset="6716">6966 483 8112,'-2'-10'354,"-2"1"182,2-1 1,-11-3-91,3 3 1,2-1 154,-2 6 0,-1 0-341,-9 5 1,3 0-13,-8 0 0,7 2-351,-1 2 1,-2 5 140,1 5 0,-4 6-128,4-1 0,6 7-173,4-1 1,5 2-324,-5 3 0,7-6 169,-2 0 1,5-6-115,5 2 1,3-4 103,7-1 0,-1-6 55,1 1 1,4-7 357,1 2 0,4-3-122,-4-2 0,4-7-38,-4-2 0,1-4 86,-2-2 1,-1 0 127,7 1 0,-7-6 30,1 1 1,-3-6 217,-1 6 1,-5-9 231,0-1 1,-2 0-179,1-5 0,4 1 376,-3-1 0,-3 3-267,-2-3 1,-4 9 98,-1 6-208,0 3-340,0 8 1,-1 9 104,-4 14 0,1 1-172,-5 8 1,4 1 294,-5 4 1,5 5-126,-5 0 0,6 1-196,-6-6 1,5 0 116,-5 0 0,7-1-240,-2-4 0,3-3-221,2-6 1,0 5-275,0-1 0,7-4 82,3-5 1,3-7-1177,1 2 1803,7-4 0,35-27 0,14-6 0</inkml:trace>
  <inkml:trace contextRef="#ctx0" brushRef="#br0" timeOffset="7740">7434 410 8055,'0'-10'214,"0"0"0,0 6 755,0-6-582,0 7 1,2-9 138,3 7-43,-4 0-357,6 5 0,-7 7 2,0 3 1,0 3-73,0 1 1,5 7 7,0 4 1,0-2-203,-5 1 0,5-1-308,-1 1 0,6 2 210,-5-6 0,2-1-10,-3-4 0,0-1 50,5 1 1,-4-5-361,5 0 408,0-7 1,4 3 82,1-6 1,-5-1-2,0-4 0,-2-3 154,1-7 0,4 0-12,-3 1 1,-2-2 101,2-4 0,-2 2-77,2-6 0,1 4-56,-6-4 0,2 6-39,-2-1 1,-4 2 19,4 3 0,-3-1 1,-2 0 0,5 6 14,0-1-51,-1 7-1,-2-4-57,3 7 98,-3 0-263,11 7 223,-5 1 1,6 0 131,1-3 1,0 1-21,-1-1 0,-2 0-23,2-5 1,-2 0-39,7 0 0,-3 0 4,-1 0 0,0-5-8,-1 0 1,-1-1 17,-3 1 0,1 2 157,-6-7 0,2 5-10,-2-5-12,-4 7-162,6-10 1,-9 11-117,-3-3 1,2 4 56,-7 1 1,5 0-163,-4 0 1,-1 1 48,-5 4 0,2-1 118,3 5 0,-3 1-119,4 5 0,1 4 69,-2 1 1,7-1-23,-2-4 0,3 4 81,2 1 0,0 1 13,0-1 0,0-4-8,0 3 0,5-2 91,0-3 0,6-1 4,-1-3 1,3 1-94,2-6 1,4 2 198,1-2 0,-1-4-31,-4 4 1,4-8 50,1-2 1,4-6-56,-4 1 0,4-5 44,-4-4 1,-1 2-103,-4-2 1,4-2 11,1 1 0,-1-6-112,-4 2 0,0 1 104,-1-1 1,-4 1-201,0-1 1,-7 2 96,2 8 1,-4 4-251,-1 0-298,0 7-22,-6-3 0,-2 12 230,-7 4 1,5 3 2,1 1 1,4 1 157,-5 0-34,7-1 0,-4 1 401,7 0-190,0-1 759,0 1-368,7 0 0,1-6 738,7 1-833,-1-7 1,1 9 57,-1-7 0,-4 4 36,0-4 45,-7 7-443,10-4 1,-11 6 49,3 1 1,-4-5-553,-1-1 239,0 1 1,0 5-154,0-1 0,2-5-445,3-5 239,3 5 0,7-6-122,-1 7 1,1-7-30,-1 2 786,1-4 0,52-20 0,12-6 0</inkml:trace>
  <inkml:trace contextRef="#ctx0" brushRef="#br0" timeOffset="8290">8839 410 8054,'0'-10'0,"0"0"0,0 6 367,0-6 1,0 5 64,0-5 0,-2 5 444,-2-4-323,2 5-316,-11-9 1,5 12-188,-7-4 1,1 3 127,-1 2 0,0 7-239,1 2 0,-1 4 65,0 2 0,1 1-261,-1 4 1,7-4 105,3 4 1,4 1-36,1-2 0,1 2 188,4-1 0,3-4 36,7 4 0,-1-2 183,1 1 1,0-8-45,-1 4 1,-1-4-186,-3 4 1,1 0 92,-6-1 1,0-4-138,-5 0 0,0-5 124,0 5 1,-6-7-20,-4 2 1,-3-4-52,-2-1 0,-4 0-79,-1 0 0,-4-1 122,4-4 0,-4-3-21,5-7 0,-1 2 69,5 3 0,2-3 21,4 3-911,-4-3 797,11-1 0,47 6 0,21 1 0</inkml:trace>
  <inkml:trace contextRef="#ctx0" brushRef="#br0" timeOffset="9390">9205 498 8063,'2'-10'-32,"2"0"0,-2 5 132,3-4 0,1-1 128,-1-5 1,0 6 55,-5-1 1,0 5 82,0-5 1,0 5-128,0-5 0,-1 7 2,-4-2 1,1 4-272,-5 1 0,-1 0 108,-5 0 1,-4 6-234,-1 4 1,-1 3 42,2 2 1,1 4-36,-7 1 0,7 6-79,-1-2 1,4-1-139,6 1 0,-3 1 12,7 4 1,0-5 88,5 1 0,0-7 142,0 1 0,2-3-19,3-1 0,3-7 241,7-3 0,4-3-3,1-2 1,1-2 31,-2-3 1,-1-3-38,7-7 1,-7-1 214,1-3 0,2 1-5,-1-7 1,-1 6-62,-4-6 0,-1 6 24,1-6 1,-5 8-75,0-3 0,-7 4-7,2 1 18,-4 1-166,-1 5-61,0 3 0,-6 12-225,-4 4 1,4 5-88,1 4 0,-2-1 146,2 7 1,0-6-98,5 5 0,0-4 115,0 4 0,0-6 32,0 2 1,5-4 70,0-1 1,7-6 162,-3 1 0,4-7 4,2 2 0,5-3 191,-1-2 0,1-7-30,-6-2 1,6-4-88,-1-2 1,1 0-57,-6 1 0,1-3-10,0-2 0,-1 3-42,1-4 1,-5-1-24,-1 2 0,-4-6-133,5 6 0,-7-6-59,2 6 1,2-1-242,-2 6 0,-1-1-679,-4 0 393,-6 7 184,-2 2 1,-7 7 124,0 4 0,6 3 368,-1 7 0,7 0-45,-2-1 0,2-1 45,-2-3 0,3 3 34,-3-3 1,4-2 70,1 2 0,4-5 925,1 4-440,7-5-178,-4 9 0,6-12-127,1 4 0,-2-2 148,-3 2-145,3-3-338,-5 11 0,2-7 207,0 4-249,-7 3 0,3-5-106,-6 7 0,0-5-47,0-1 70,7 1 0,-6 5 30,4-1 0,-1-5-29,0-5 128,-2 5 0,11-8 3,-3 4 1,-2-3 7,2-2 150,-1 0 1,6-2-47,0-3 0,-1 2 173,1-7 1,-2 0 64,-3-4 1,3-1-91,-3 0 0,3 1 8,1-1 1,-4 1-30,0-1 1,-5 2 164,4 3 72,-5-3-4,2 5 533,-6 0-123,0 1-689,-6 20 0,2-3 109,-5 10 0,5-4-1196,-1-1 1,4 4 220,1 1 1,0-1 53,0-4 1,0-1 296,0 1 1,0-5-29,0 0 1,6-6-279,4 6 1,5-7 214,4 2 1,2-3 455,4-2 0,41-39 0,6-10 0</inkml:trace>
  <inkml:trace contextRef="#ctx0" brushRef="#br0" timeOffset="9681">9878 205 8063,'-15'0'1508,"6"0"-1352,-1 0 1,5 0 290,-5 0-167,7 0 1,-3 2-125,6 3-526,0-4 368,0 12 0,1-11-93,4 3 1,3-2-185,7 2 255,-1-3 1,1 4-43,0-6 0,-1-2 35,1-2 0,-5 0 158,-1-5 1,0 4-94,0-5 0,-2 5 46,-7-5-298,0 1-137,0-6 1,-2 7 271,-3 3 1,2 3 26,-7 2 56,1 0 0,-32 52 0,-6 13 0</inkml:trace>
  <inkml:trace contextRef="#ctx0" brushRef="#br0" timeOffset="10465">10244 527 8270,'8'0'837,"0"-5"-459,-3 0-347,-3 0 0,6 4 92,-3-4 0,-2 3-119,7-3 1,-5-1 35,4 1 0,-4-1-69,5 1 0,-5 1 57,5-5 0,-7 4-4,2-5 0,1 5 23,-1-5 1,0 6 79,-5-6-120,0 6 53,0-9 1,-2 12-178,-3-4 64,-3 3 0,-6 7 21,-1 0 1,0 8 9,1 2 0,1-1-8,3 6 1,-1 1-26,6-1 1,-5 4 41,5-5 1,0 3-40,5-3 0,0-3 38,0 4 0,7-4 22,2-1 1,4-2 18,2-3 0,6-4 93,4-6 0,-3 0-70,3 0 1,-1-2 104,5-2 1,1-5 14,-1-5 0,-1-1-51,-4 0 0,4-4 98,-4-1 0,-1-6-52,1 2 1,-1-2-188,1 2 0,-1-4-12,-3 4 1,-9 1-154,4-2 1,-10 8 170,-1-3 0,-2 9 14,-2 1 0,-2 7-333,-2-2 0,0 5 16,-5 5 1,-1 3-397,-5 6 0,0 6 298,1-1 1,1 1 402,3-5 1,-1 4-129,6 1 0,0-1-58,5-4 1,0-1 601,0 1 1,0 0 210,0-1 1,6-1-76,4-3 0,3 3-217,2-3 0,-1-2 283,1 2 0,0-2 241,-1 2-595,-5 3-147,4-5 0,-13 2-125,0-1 1,-7-5 96,-8 0 0,1-2-111,-1-2 0,-6 0-415,-3 0 0,1 0 215,-2 0 0,6-2-499,-5-2 1,6 0 318,-2-5 1,4 4-597,1-5 1,6 7-14,-1-2 1025,6-3 0,24-7 0,13-8 0</inkml:trace>
  <inkml:trace contextRef="#ctx0" brushRef="#br0" timeOffset="10823">11254 103 8086,'8'0'2384,"-2"0"0,-6 1-1843,0 4 0,-1 5 56,-4 9 1,-3 11-192,-7 9 1,-6 5-31,-4 4 1,-4 13 121,-5 12 0,-3 2 42,-7 7 1,0 0 48,0 1 0,5 1-176,0-6 1,11-6-63,-1-9 1,9-9-197,1-5 0,4-9-135,6-1 1,2-13 141,7-1-268,0-14-2076,0-4 1866,0-7 1,5-2-1343,0-3 0,5 2 756,-6-7 0,8 0 902,-2-4 0,3-20 0,1-5 0</inkml:trace>
  <inkml:trace contextRef="#ctx0" brushRef="#br0" timeOffset="11581">11912 644 8162,'0'-8'141,"0"-5"542,0 11 8,0-4-84,0 6-575,0 0-364,-6 0 1,4 6 217,-3 4 0,3 3 2,2 2 1,0-1 97,0 1 1,0 0 54,0-1 1,5-4 116,0 0 0,7-5-2,-3 4-75,4-5 108,2 2 1,0-6-93,-1 0 0,6-6 25,-1-4 1,6-5-61,-6-4 0,7 1-148,-2-6 1,-1 2 14,2-7 1,-6 3 66,6-8 1,-6 1-101,5-1 1,-6 2 111,2-7 0,-6 6 61,-4-1 0,2 5 69,-8 4 61,1 4 0,-6 13-123,-4 3 0,2 5 28,-7 5 0,0 3-229,-5 7 0,1 6 121,-1 3 1,1 4 45,-1 1 0,5 2-10,0 3 0,1-3-14,-6 3 0,7-3-24,3-1 1,-1-1-1,1 0 0,0-4 4,5-1 1,6-6 15,4 1 1,5-7-190,4-3 1,-1-5 101,6 1 0,1-4-572,4-1 1,2-1 269,3-4 1,-5-3-431,1-7 0,-3 0 805,-7 1 0,-1-14 0,-4-3 0</inkml:trace>
  <inkml:trace contextRef="#ctx0" brushRef="#br0" timeOffset="11781">12131 512 8162,'-9'0'0,"-1"0"1165,7 0-259,-10 0-524,11-6 1,-3 4-298,10-3 0,3 4-210,7 1 0,11 0-351,3 0 0,10-5 476,0 0 0,30-3 0,15-2 0,7 2 0,0 0 0</inkml:trace>
  <inkml:trace contextRef="#ctx0" brushRef="#br0" timeOffset="12551">12688 498 7926,'0'8'787,"0"-2"-274,0-6-378,6 0 0,2 0 55,7 0 0,-1-1-201,1-4 0,-5 2 102,0-7 0,-1 5-49,6-5 1,0 2-40,-1-2 1,1-3-265,0 4 248,-1-4 1,-1-2 15,-3 0 0,-4 6-67,-6-1 79,0 7-149,0-10 1,-6 11 93,-4-3 1,-8 10-123,-1 5 0,-2 4 88,1 6 0,2-2 2,-6 6 0,6-4 3,-2 4 0,9-4 7,1 4 0,7-1 134,-2 1 0,4-1-66,1-4 0,6-4 108,4 0 0,3-1-110,1-4 0,8-3 218,2-3 1,-1-2-42,1-2 1,1 0 79,4 0 0,0-6-138,0-4 1,1-3-89,-1-2 1,0-4 34,0-1 1,-4-1-108,-1 1 1,-6 3-3,2-8 0,-3 6 66,3-6 1,-9 7-277,4-1 128,-10-4 1,1 7-205,-6-4 171,0 11 0,-1 2-201,-4 7 1,2 0-2,-7 0 1,0 7 91,-5 2 0,6 9 216,-1 2 1,5-1-145,-5-4 0,7 0 263,-2-1 1,4 1-86,1-1 0,6 1-103,4 0 0,-2-6 615,2 1 1,-1 0 733,6 5 0,0-6-558,-1 1 0,-4-2-234,0 2 1,-5 1 111,4-6-58,-5 7-477,2-4 0,-12 0-120,-4-3 1,-3-2-164,-2 2 0,-1-3 7,-3 2 0,2-2-265,-2-2 1,1 0-360,-2 0 1,4-5 377,-3 0 0,7 0-163,2 5 0,2-1-88,-1-4 756,2 3 0,40-24 0,7 2 0</inkml:trace>
  <inkml:trace contextRef="#ctx0" brushRef="#br0" timeOffset="13106">13595 293 8103,'14'-15'1413,"-5"6"-826,-5-1 0,0 7 568,1-2-445,-4 3 36,6 2-506,-7 0 1,0 7 6,0 2 0,-5 9 16,0 2 0,-6 4-17,1-4 1,-3 6-204,-2-2 0,2 2-82,3-2 0,-3 4-151,4-4 0,0 2 0,0-1 0,4-2-249,-5-4 0,7-3 182,-2 4 1,3-4 65,2-1 1,7-5-53,3-1 0,3-5 97,1 0 1,7-2 138,4-2 0,2-2-140,3-2 1,1-5 17,3-5 0,-5-1 124,0 0 1,1 1-15,-6-1 1,2-1 26,-2-4 1,1 4-85,-11-3 0,4-2 316,-8 1 0,1-4-78,-1 4 1,1-4-40,-6 4 0,0 6-109,-5 4 0,-5 5-120,0-5 1,-6 7-52,1-2 0,2 8-311,-2 2 1,1 7 187,-6-3 0,2 4 62,3 2 0,2 0-61,3-1 1,4 3 67,-4 2 0,3-3 473,2 4 0,2-9 18,3-1 1,-2 0 222,7 4 0,-1 1-144,6 0 1,-5-6 148,0 1 0,-6-2-188,6 2 0,-5 3 305,5-3-988,-7-4 264,4 7-588,-7-5 1,-7 1-1056,-3-5 369,-3-2 1,-1-2 1372,-1 0 0,-32-19 0,-8-6 0</inkml:trace>
  <inkml:trace contextRef="#ctx0" brushRef="#br0" timeOffset="13273">13536 483 8945,'0'-8'-217,"7"2"-582,3 6 1,4-5 798,6 0 0,67 6 0,-31 3 0,-1 1 0</inkml:trace>
  <inkml:trace contextRef="#ctx0" brushRef="#br0" timeOffset="13609">14604 161 9082,'0'-10'2393,"0"1"-1175,0 5-898,0-2 1,0 9 14,0 7 1,0 1 130,0 14 1,-6 7-70,-4 12 1,-8 3-150,-1 12 1,-12-1 214,2 16 1,-10-1-431,0 14 0,-4-4 739,-1 5 0,7-6-268,3-9 0,5-7-118,4-2 0,6-12-182,9-8 0,-1-13-89,6-12 0,1-3-1256,9-1 638,-3-7-2622,11-1 1918,-11-14-2005,11-1 3212,-12-7 0,25-19 0,-1-5 0</inkml:trace>
  <inkml:trace contextRef="#ctx0" brushRef="#br0" timeOffset="14894">15541 556 8242,'6'-14'1308,"-4"-1"-990,5 0 0,-7 1 545,0-1-521,0 1 1,-7 1-82,-3 3 1,-3-2-226,-1 8 1,-3-1 89,-2 5 1,-4 0-241,-6 0 0,4 3 46,1 7 0,0 1-112,-6 13 0,3-4-76,2 4 0,-1 1-178,7 4 1,1 0-144,8 0 0,-1-4 196,6-1 0,2-6 66,8 2 0,3-4 218,6-1 1,3-7 185,2-3 0,-1-4-139,6-1 0,-4 0 130,4 0 1,-1-6 13,1-4 0,2-3 249,-6-2 0,6-1 200,-2-3 0,-1 1-195,2-7 1,-8 6 116,3-6 1,1 1-126,-1-5 0,-1-1 6,-4 1 0,1 0-160,4 0 1,-4-7-24,3-3 0,-2 3-62,-3 2 0,-4 5-249,0 4 1,-7 4-4,2 7 194,-4 5 0,-2 3-475,-4 6 0,2 6 185,-7 4 0,0 10-4,-4 4 1,-1-1 29,0 1 0,1 2 63,-1 8 0,2-3-21,3 3 0,-3-3-5,3-1 0,2-1-68,-1 0 1,0-1 63,0-4 1,2 2-57,7-6 0,0-1 94,0-4 1,2-2 39,3-3 0,8 1 22,6-6 0,2 0 173,-1-5 0,3-2-70,6-3 1,-5 2 125,1-7 0,-1 0 8,5-4 1,-1-1-100,-4 0 0,2 1-16,-6-1 1,4 1 46,-4-1 1,-1 0 75,-4 1 1,-2-1-135,-3 0 0,1 1 4,-6-1 0,0 5 311,-5 1 520,0 5-611,0-2 1,-2 6-6,-3 0 1,2 6-344,-7 4 0,7 5 151,-2 4 0,-1-2-781,1 2 0,0-3 225,5-1 1,0 0 81,0-1 0,0 1 13,0-1 507,0 1 0,0-5 313,0 0 1,6-7-221,4 2 1,3-4 227,2-1 1,1-1-152,4-4 1,-4-2 11,3-2 0,-1-4 2,2 3 1,-2-8-65,6-2 1,-4-1-114,4 2 0,-5 1-198,6-6 1,-7 4-77,1-4 0,-3 4 91,-1-4 1,-2 11-16,-3-2 1,-4 9 14,-6-4-222,0 7 0,0-2 4,0 10 1,-4 3-104,-1 6 0,-2 3 174,2 2 1,4-3 58,-4 4 0,3-2 231,2 1 0,0-2-148,0 2 0,0-3 526,0-1 0,0-4-216,0 4 1,5-9 543,0 9-59,0-4 246,-5 4-398,0 0-464,0-1 0,-7-5-598,-3-5 0,-3-2 286,-1-2 0,-1 0-442,1 0 0,-1 0 282,0 0 0,1-2-1771,-1-2 2149,0 2 0,-12-50 0,-4-5 0</inkml:trace>
  <inkml:trace contextRef="#ctx0" brushRef="#br0" timeOffset="15174">16141 59 8242,'-8'-7'0,"-5"6"456,3-4 0,2-2-39,-2 2 1,0 1 27,-4 4-252,-1 0 1,2 1-78,3 4-93,-3 3 0,12 7-327,-4-1 1,3 1-107,2 0 1,7-1 271,2 1 1,4-5-103,2-1 0,5-5 72,-1 1 0,2-4 99,-1-1 1,-4 0 44,4 0 1,-4-1 187,-2-4 1,-1-3-11,-3-7 0,2 4 146,-8-4 0,1 4-312,-5-9 1,-1 4 85,-4 1 0,-3 1-371,-7-1 1,-1 7-57,-4 3 353,4 3 0,-31 28 0,0 7 0</inkml:trace>
  <inkml:trace contextRef="#ctx0" brushRef="#br0" timeOffset="15849">16785 264 8185,'0'-15'706,"0"0"0,0 6-195,0-1 130,0 7 260,0-4-790,-7 14 0,4 6 144,-7 6 1,0 7-332,-4-1 0,-1 4 118,1 5 0,4-3-409,0 3 1,2-3 29,-2-2 1,2 0-64,3 1 0,4-3 149,-4-2 1,3-4-422,2-7 601,7 1 0,6-2-78,6-3 1,1-4 345,-6-6 1,6 0-93,-1 0 1,6-6 170,-6-4 0,6-1-27,-6 1 1,2-5 65,-1 1 0,-4-1-124,3-4 0,-2 2-23,-3 3 1,-1-1 174,-3 0-89,3 1-145,-11 6-79,4 1-203,-6 7 1,0 7 112,0 2 1,0 6-131,0 5 0,0-4 1,0 3 1,0-2-305,0-3 1,0 1 210,0-1 0,7 1 100,2 0 1,4-7-1651,2-3 1832,0 3 0,38-39 0,11-3 0</inkml:trace>
  <inkml:trace contextRef="#ctx0" brushRef="#br0" timeOffset="16158">17004 73 8188,'-14'0'702,"-1"0"-85,0 0-497,1 0 18,-1 7 1,7-4-98,3 7 32,3 0 1,4 3-86,3-4 1,3 4 79,7-3 0,1-3-146,3-2 1,-2-4-3,2-1 1,-1 0-30,2 0 0,-4 0 152,3 0 0,-2-5 92,-3 0 1,1-6 6,0 1 1,-6 2-72,1-2 1,-7 1 7,2-6 0,-3 0-239,-2 1 0,-2 4 77,-3 0 0,-4 7-720,-11-2 0,2 4 83,-6 1 720,6 0 0,-42 58 0,-4 15 0</inkml:trace>
  <inkml:trace contextRef="#ctx0" brushRef="#br0" timeOffset="16348">16609 483 7690,'15'0'-1116,"3"0"1116,6 0 0,25-5 0,11-3 0,11 0 0,-1 0 0</inkml:trace>
  <inkml:trace contextRef="#ctx0" brushRef="#br0" timeOffset="17319">17312 410 8159,'6'-8'232,"2"1"1,2 7-1,0 0-69,-7 0-50,10 0 0,-10 0 66,7 0 1,-7 7 6,2 3 1,-2 3-279,2 1 0,-3 3 81,3 2 0,-4-1-129,-1 6 0,-5-4-9,1 4 1,-6-1-310,5 1 0,-5-3-53,5-6 294,-6 0 328,9-1 148,-4-5 1,6-5 122,0-8 0,5-5-123,0-5 1,8-1-96,1 0 0,2-6-17,9-3 1,-1-2-251,5 2 0,1-4 74,-1 4 1,0 1 102,1-2 0,-1 7-114,0-1 0,-6 8-173,-4 1 0,-2 7-135,-3-2 303,1 3 1,-7 10 264,-3 7 0,-3 1-49,-2 9 0,-2-6-63,-3 5 0,-2-4-86,-2 4 1,-3-4-13,7 4 0,-1-6-85,1 2 1,3-4-255,-2-2 1,2 1 85,2 0 1,6-7 102,4-3 1,5-4-172,4-1 0,-1 0 27,7 0 1,-3-1 7,3-4 0,2-2 155,-2-2 0,-2-4 8,1 3 0,-5-3 105,6-2 0,-6-4 191,6-1 0,-7 1 351,1 4 1,-3-4-276,-1-1 1,-7-1 327,-3 1 0,2 4-195,-3-3 1,0-1 91,-9 5 0,-3-1-68,-7 11 1,-1-1-102,-4 1 0,2 5-238,-6 0 1,1 3-234,-1 12 0,-4-2-251,4 11 0,3-4 222,1 4 1,6-4-224,4 4 0,-2-1 155,8 1 1,-1 2-24,5-6 1,0-1 15,0-4 1,1-1 104,4 1 1,3-5 115,7 0 0,0-7 181,-1 2 1,2-5 218,4-5 1,-4 2-194,4-7 0,-4 0 375,-1-5 0,-1-1 147,1-3-257,0 2 0,-2-4-72,-4 7 1,-1 4 440,-3 0-657,-3 7 1,3-2-300,-10 10 0,-2 10 67,-2 9 0,-4 4 100,3 1 0,-3 7 414,-2 3 1,-6 11-165,-3 9 1,-4 1 412,-1 8 0,0-1-246,-1 1 0,1-1 135,0-4 0,4-9-291,1-1 1,0-12-144,-6-7 0,1-9-21,0-6 0,0-4-215,-1-6 1,3-4-344,2-10 0,-1-1 269,7-4 1,-6-8-320,6 4 0,-1-6-172,6 1 0,4 1-665,0-7 1,2 3 232,-2-3 1,4-2-1413,6 2 2514,0-2 0,39-29 0,10-6 0</inkml:trace>
  <inkml:trace contextRef="#ctx0" brushRef="#br0" timeOffset="18451">18394 454 8083,'0'-8'459,"0"1"1,0 6-313,0-4 232,0 3-21,0-4-170,0 6 1,-5 6-272,1 4 0,-3 3-70,2 2 1,-1 4-111,-4 1 1,-1 4 71,6-5 0,-5 7-149,5-1 0,-5-4-142,5-2 0,1 3-169,4-3 25,0 1 626,0-6 0,6-6-107,4-3 1,8-3 192,1-2 1,7-7 62,-1-2 0,1-4-23,-2-2 1,4-1 183,-4-4 0,4 2 55,1-6 1,-6 1-137,-4-1 0,-3 3 90,-1 6 1,0 0-94,-1 1 1,-6 4 440,-3 0-417,-3 7-408,-2-3 1,-2 7 119,-3 4 0,2 3-184,-7 7 1,2 1 103,-1 4 1,-3-4-106,7 3 0,-1-2 85,1-3 1,3 1-57,-3-1 0,4 1-40,1 0 0,1-1 157,4 1 0,-1-5 149,5 0 0,1-7-101,5 2 0,4 1 112,1-1 0,1 0 1,-2-5 1,3-5-59,2 0 1,2-6 94,-7 1 1,3-3-87,-3-2 1,-3-4 246,4-1 1,-4-1 6,-1 2 0,1 1 8,4-7 0,-9 8-98,4-3 1,-11 4 7,1 1 0,2 5 278,-2 1-305,0 5 0,-7-2-250,-3 6 1,2 2 61,-7 2 1,7 5-169,-2 5 0,-2 6-14,3-1 1,-6 2-134,5-1 1,0-4 197,5 4 0,0 1 5,0-2 0,0 1-402,0-6 264,0 1 1,2-2 337,3-3 0,3-2-117,6-3 0,1-4 210,0 4 1,4-8 24,1-2 0,1-8-125,-2-1 0,-1-1 28,6-5 1,-4 2 102,4-1 0,-4 1-106,4-6 1,-4-1-18,4-4 0,-6 1-34,2 4 0,-4-4 21,-2 4 0,-1 3 138,-3 1 0,-3 4-29,-7 1-327,0 7 88,0 2 1,-7 12-223,-3 4 1,2 3 101,-1 2 1,4-1 149,-5 1 0,7 5-150,-2-1 1,3 2 96,2-1 0,0-4 138,0 3 0,2-2 62,3-3 0,-2 1 155,7 0 1,-1-2 10,6-4 0,-5 3 151,0-7 0,-5 6 183,4-1-254,-5-4-220,2 7 0,-8-9 58,-2 5 0,-5-5-386,-5 0 1,-1-2-232,0-2 0,-1 0-276,-3 0 0,2 0 6,-2 0 0,3 0-565,1 0 1,0-5 1252,1 0 0,-7-32 0,-2-4 0</inkml:trace>
  <inkml:trace contextRef="#ctx0" brushRef="#br0" timeOffset="18732">18994 191 8115,'-14'0'0,"-1"0"0,0 0 238,1 0 10,6 0 0,1 1-215,7 4 117,0-3 1,2 9 115,3-6 1,3 0-70,6-5 0,1 0-2,0 0 1,1 0-5,3 0 1,-6 0-38,7 0 1,-12-7 26,7-2 1,-4-3 38,4 2 0,-7-3-156,-3 4 1,1-4 297,-1-2-195,0 0 0,-7 2-3,-3 4 0,2-3 1,-7 7 1,-4 0 86,-6 5-252,1 0 0,-22 46 0,-6 11 0</inkml:trace>
  <inkml:trace contextRef="#ctx0" brushRef="#br0" timeOffset="19282">19799 264 9267,'0'14'526,"0"1"1,-2 1-245,-2 4 0,-5 2-266,-5 8 0,-1 1 122,1 3 0,-6-2-215,1 7 1,-1-6 39,5 1 0,-1-8 33,-3-2 1,9-6 98,0 2-73,0-10 185,9-4 0,-4-8-89,10-2 1,-2-5 110,7-5 0,1-1-100,9 0 1,-4 1-249,3-1 0,-1-4-17,2-1 1,-2 1-37,6 4 1,-6 0 35,1 1 1,-2 4-175,-3 0 0,1 7 107,0-2 1,-1 4 73,1 1 0,-5 0 204,-1 0 1,-5 8-91,1 6 0,-4 1-25,-1 4 0,0-1 124,0 2 0,0-4 197,0 4 1,5-4-372,0-2-236,0 1 0,1 0-1680,4-1 1106,3-5 900,2-3 0,25-25 0,7-6 0</inkml:trace>
  <inkml:trace contextRef="#ctx0" brushRef="#br0" timeOffset="20277">20238 454 8121,'-8'-7'572,"-5"6"-402,11-6 200,-11 7-261,12 0-37,-6 7 0,7-4-80,0 7 0,7-5 94,2 4 0,0-4-125,0 5 1,1-7-17,5 2 0,-6-3 63,1-2 1,0 0-12,5 0 0,-1 0 33,1 0 1,-5 0 147,-1 0 0,0-2-58,0-3 1,4-3-34,-3-6 0,-3 4-66,-3 0 1,3 0 24,-2-4-173,0-1 1,-7 2 110,-3 3 0,-3 4-138,-7 6 1,-1 0 79,-3 0 1,2 1 105,-2 4 0,-2 3 13,1 7 1,1 5 8,4-1 0,0 5 54,1-4 1,6 4 214,3-4 0,-2 4-50,2-4 0,1-1-128,4-4 1,4-1-143,1 1 1,7-2 121,-3-3 0,4 1-105,2-6 0,5 0 14,-1-5 0,5 0-28,-4 0 0,4-5 29,-4 0 0,4-6-33,-4 1 1,4-3-222,-4-2 1,4 1 71,-4-1 1,4-1 6,-5-4 0,6 3 115,-6-8 0,6 6-22,-6-6 0,1 7-72,-6-1 1,1-2-246,0 1 316,-7 1 238,-2 4-550,-6 7 1,-1 1 107,-4 7 0,-3 5-23,-7 0 0,5 7 86,1-3 0,-1 4 46,-5 2 1,7-5-79,3 0 213,-3-1-133,6 6 465,-4 0 386,6-1-324,0 1-76,0-1 0,2-4-77,2 0 1,-2-5-51,3 5 0,-2-6-90,2 6 1,-3-5-138,3 5 0,-2-5 150,2 4-223,-4 1 1,11 0 264,-7 0-118,6-7 0,-3 8 174,7-6 1,-1 0-105,1-5 1,0 0 90,-1 0 1,1 0 72,-1 0 1,6-5 139,0 0 1,1-6-100,-2 1 1,-1-3 41,6-1 0,-4-1-104,4 0 1,-6-4-1,2-1 0,1-4-781,-2 4 0,6-6 344,-6 2 0,1 3-190,-6 1-33,-5 4-268,-3 1 218,-6 7 1,-2 3-269,-2 10 1,-5 3 327,-5 7 1,1 0 150,3-1 0,-1 1 142,6 0 1,-5-1-103,5 1 0,0-5 203,5-1 1,0 1 71,0 5 0,0-5 274,0-1 0,5 1 9,0 5 0,6-6 263,-1 1 1,-2-5 422,2 5-325,0 0-470,4 4 1,-5-4 276,-5 0-93,-2-7-213,-2 3 0,-2-6 178,-2 0-365,-5 0 0,-5 0-209,-1 0 1,5 0-676,1 0 1,5-1 98,0-4-818,2 3 1586,2-11 0,45-1 0,12-9 0</inkml:trace>
  <inkml:trace contextRef="#ctx0" brushRef="#br0" timeOffset="20422">21584 659 14147,'0'-8'205,"-6"1"0,-2 7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5:56.9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686 170 8007,'10'-17'0,"-3"6"0,-7-1 0,0 1 0,0-6 1162,0 0-667,0 0 1,-2 0-18,-3 0 0,1 6-128,-7 0 1,-2 7 81,-10-2 0,2 4-341,-7 2 1,0 4 96,-6 7 1,-8 4 3,-3 19 1,-4 6-21,-2 17 0,-2 5-331,-3 11 1,5 4 327,0 8 1,8 0-203,9 0 1,7 0-93,5-1 0,12-14-30,10-8 0,10-14 187,12-9 1,7-9 12,10-1 1,-3-14-607,4 2 0,-4-12 213,-3 1 0,3-4-602,4-2 0,-4-8 255,3-3 1,5-4 694,1-2 0,19-30 0,6-8 0</inkml:trace>
  <inkml:trace contextRef="#ctx0" brushRef="#br0" timeOffset="593">1093 255 7372,'0'-10'-308,"0"1"1259,0 3-659,0 4 0,0-7 328,0 3 255,0 4-674,0-5 1,0 14-90,0 5 0,-5 5 151,-1 5 1,-7 12-21,2 11 0,-4 6-131,-2 6 1,-6 3 29,0 8 0,-5 2-255,6 3 1,-1-5 117,6 0 0,0-15-150,0-14 1,8-5 0,3-6-358,4-3 340,2-16 0,6-9 93,-1-11 0,9-4 197,-3-2 1,4-2-12,2-3 1,2-5-333,3-7 0,5 0-67,7 0 1,-6 0-133,0 1 0,0 4 250,6 1 1,-7 7-132,-5-1 65,5 3 0,-8 9-161,3 5 0,-9 10 307,-1 7 0,-9 3-123,3 2 0,-4 7 958,-2 5 1,0-3-351,0 2 1,0-5-303,0 5 1,0-7-139,0 1 1,0-3-472,0-2 193,8 8 0,1-6 70,8 3 0,0-9-413,0-1 1,0-9 659,0 3 0,45-27 0,11-7 0</inkml:trace>
  <inkml:trace contextRef="#ctx0" brushRef="#br0" timeOffset="1026">1738 679 9485,'-9'17'-577,"1"0"493,8 0 1,-6 5-249,1 1 0,-1 7 160,6-2 1,0 4-161,0 2 0,0-5 103,0-1 1,8-7 127,3 1 1,4-5 158,2-6 0,0 3 191,0-9 0,2 1-33,3-6 1,-1-8-112,7-3 0,-5-4 122,5-2 0,-7-2-32,2-3 0,-5-3-24,-1-3 0,-2-4-54,-3 3 1,-5-1-35,-7 2 1,0-4-44,0 4 1,-7 3-25,-5 3 1,-8 3-364,-3 2 0,-7 7 181,2 5 1,-4 3-1219,-2 2 1384,0 0 0,-15 53 0,-4 13 0</inkml:trace>
  <inkml:trace contextRef="#ctx0" brushRef="#br0" timeOffset="1534">2349 713 7821,'0'-10'699,"0"3"0,-2 5 88,-4-4-313,4 4 1,-13-5-306,6 14 0,-8 8-135,0 8 0,5 1 41,1-1 0,5-2-251,-5 7 0,7 0-454,-1 6 1,3 0 317,2 0 1,2-6-103,3 1 1,5-7 136,7 7 1,0-14 218,0 2 0,0-6 6,0 0 1,5-3 108,1-8 1,5-2-98,-5-4 1,1-9 117,-1-7 0,-4-7 98,3 7 1,-5-9-35,-5 3 1,1 2 56,-8-2 0,1-1-36,-6-5 1,0 0-36,0 1 1,-2 4-99,-4 1 0,-3 7-90,-8-1 1,-6 3-16,1 2 0,-6 7-209,5 5 1,-5 5 283,5 5 0,-22 58 0,0 20 0</inkml:trace>
  <inkml:trace contextRef="#ctx0" brushRef="#br0" timeOffset="2067">3061 696 8011,'6'-12'111,"-1"1"0,1 5 282,-6-5 0,0 5 496,0-5-276,0 7-333,0-11 0,0 12-43,0-9 0,-8 8 0,-3-1 0,-4 3-166,-2 2 0,0 2-224,0 3 1,0-1-31,0 8 0,0-1-226,0 6 1,2 0-18,4 0 0,-2 2 187,7 3 0,0-3 242,6 4 0,0-4-91,0-3 0,6 3 381,0 4 1,7-4-60,-2 3 1,4-3-72,2-2 1,0 0-53,0 0 0,0 4 113,0-4 0,-6 4-369,1-10 1,-9 4 1,3 2-43,-4 0 1,-4-6 28,-4 0 0,-3-7 80,-8 2 0,-6-4-99,1-2 1,-6 0-151,5 0 1,-7 0 78,1 0 1,3-8-88,-2-3 1,7-2-397,-2 1 1,5-3 729,1 4 0,0-4 0,37-17 0,11-4 0</inkml:trace>
  <inkml:trace contextRef="#ctx0" brushRef="#br0" timeOffset="2392">3349 730 8011,'8'-10'0,"-6"-5"2412,5 13-1012,-7-5-1282,0 7 1,0 7 61,0 5 0,0 3-88,0 2 0,0 0 90,0 0 0,-5 5 45,-1 1 1,-5 7-390,5-2 1,-5-3-325,5-3 1,0 3-197,6-3 1,-5 1-99,-1-6 80,0 0 0,8-2 217,4-4 0,0-1 51,10-5 0,-2-3 432,8 4 0,35-49 0,7-14 0</inkml:trace>
  <inkml:trace contextRef="#ctx0" brushRef="#br0" timeOffset="2710">3400 272 7980,'-17'-8'564,"6"6"173,0-3 0,5 3-395,-5 2 0,7 2-168,-2 3 1,4-1-48,2 7 1,0 1-167,0 5 1,0 0-238,0 0 1,0 0 223,0-1 0,8-4-8,3-1 1,-1-1-9,1 1 1,0 2-90,6-7 0,0-1 106,0-5 0,0-2 84,0-3 1,-6 1-4,1-7 0,-3-1 106,2-5 0,2 0-110,-7 1 1,0-3 15,-6-4 0,0 4-205,0-3 158,0 3 0,-8 4 28,-3 3 0,-4 5-23,-2 7 0,-15 30 0,-4 8 0</inkml:trace>
  <inkml:trace contextRef="#ctx0" brushRef="#br0" timeOffset="3326">3722 662 8204,'0'-10'1040,"6"1"-806,0 3 0,1 4 91,-1-3 0,-2 3 66,7 2-273,0 0 0,6 0 39,0 0 0,-6 0-118,1 0 0,-3 7-163,2 5 0,3 5 117,-9 5 0,1-3-106,-6 4 0,0 3 83,0 2 1,0 4-168,0 2 0,-8-2 17,-3-3 0,2 1-43,-3-8 1,7 1 153,-7-6 1,7 0 197,-7 0 484,9-8-409,-5-1 0,8-10 32,0-4 1,2-3-61,4-8 0,3-2-53,8-3 0,6-5-145,-1-7 1,8 0-316,-1 0 0,-3 0 92,2 1 0,1 0-130,5 5 1,-2-2 151,-4 7 1,4 6 35,-4 6 1,-3 7 184,-3-1 1,-3 5-159,-2 5 1,-7 7 435,-5 10 0,-3-1-106,-2 7 1,0-7 110,0 2 1,0 1-167,0-1 0,0 5-191,0-5 0,0-1-24,0-5 0,0 2-272,0 4 0,0-4 63,0 3 1,2-9 71,4-1 1,3-7-276,8 7 1,0-9 105,0 3 1,2-4 405,3-2 0,-1 0 0,7 0 0,1-8 0,5-3 0,45-49 0,-34 23 0,0 0 0</inkml:trace>
  <inkml:trace contextRef="#ctx0" brushRef="#br0" timeOffset="3742">4774 764 7978,'0'-17'88,"0"0"1,0 0-1,0 0 1,0 0 986,0 0 1,-2 2-495,-4 3 0,-1 3-189,-4 3 0,-6 4-269,0-3 0,0 5 110,-6 5 1,-3 7 0,-3 10 0,3-1-501,-2 7 0,7 1-668,-2 5 1,10-1 489,2 1 1,7-2-323,-2-3 0,5-3 250,1-3 1,1-4 113,5 3 1,4-5 172,6-6 1,1-3-5,0-8 1,6 0 435,0 0 1,5-2 16,-5-4 0,-1-3 181,-5-8 0,6-2-37,-1-3 0,1 3 281,-6-4 1,-6-1 634,0 1-840,-7 0 0,9 6 365,-7 0 189,0 8-482,-6 2 1,-2 8-341,-4 5 1,2 5-1,-7 12 1,2 5 316,-3 12 1,-3 5 318,4 12 0,-6 5-132,-6 11 0,3 5-531,-9 6 0,1 7 590,-6-1 1,-5 1-270,-1-6 0,-5 1 43,5 5 0,1-14-252,5-4 1,2-14-310,4-20 1,1-3-80,5-19 1,8-4-328,-3-13 0,2-2 221,-7-3 0,1-5-381,-7-7 0,1-5 238,-1-1 1,4-7 180,7 2 0,5-4 200,1-2 0,30-45 0,2-12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6:23.7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425 34 7780,'9'-7'0,"1"3"0,-5-7 0,-3 7 1463,6-3-808,-8 7 0,-2 0-336,-4 0 0,-3 9-107,-8 8 1,-6 7-109,1 10 1,-9 2 108,3 4 1,-4 3-190,-2 8 0,0 7-73,0 5 1,1-3-74,-1 2 0,2-13-37,3 2 1,7-17-531,10 0 48,-3-12 206,13-5-653,-5-9 689,14-16 0,-3-1-396,7-8 0,1-6 795,5 1 0,30-54 0,8-7 0</inkml:trace>
  <inkml:trace contextRef="#ctx0" brushRef="#br0" timeOffset="258">408 68 7781,'6'-11'0,"-1"0"0,1 5 0,-6-5 575,0 7 1847,0-11-1296,0 13-781,0-5 1,0 8-99,0 5 0,2 3 66,3 8 0,-1 8-100,7 3 0,-5 6 0,5 6 1,-5-3-1,5 9 1,-5-3-1,5 2 0,-1 4 0,1-4 1,2 3 21,-7-3 0,5-4-1,-5-7 1,5 0-453,-5 0-1238,7-8 949,-11-1-401,5-16 908,-7-1 0,-37-61 0,-10-13 0</inkml:trace>
  <inkml:trace contextRef="#ctx0" brushRef="#br0" timeOffset="466">137 425 10235,'17'0'-815,"7"-2"304,4-4 0,6 4-454,6-4 1,-3-1 964,9 1 0,16-3 0,11-2 0,9 1 0,0 1 0</inkml:trace>
  <inkml:trace contextRef="#ctx0" brushRef="#br0" timeOffset="742">900 289 7781,'0'-11'1311,"0"-1"212,0 8 479,0-11-1085,0 13-528,0-13 1,0 15 46,0 0 1,0 8-162,0 9 1,0 7-63,0 5 1,-2 12 38,-4 10 0,-3 9 337,-8 14 0,0 5-586,0 11 1,-6-1 21,1 7 0,7-48 0,0 0 117,0 3 0,1 0 1,-10 36 70,1-8 0,4-15-270,2-8 0,8-12 158,3-10 216,-3-8-1145,7-17 0,-6-3-2124,8-12 1,-1-3 1418,-5-8 1,2-6 1646,-7 1 0,15-76 1,-3 42-1,-1 1 1</inkml:trace>
  <inkml:trace contextRef="#ctx0" brushRef="#br0" timeOffset="983">832 357 7781,'9'-17'847,"-3"0"0,3 5-340,3 1 1,3 7-36,2-1 0,2 3-53,3 2 0,5 0-165,7 0 1,-1 2-42,1 3 1,-2 10-108,-3 8 0,-5 2 107,-7-3 1,-2 3-271,-3 3 1,-5 2 100,-7-7 0,-4 5-507,-7-5 1,-2 1-153,-15-1 1,-1-6-403,-5 0 0,-1 0 370,-5-6 647,-3-4 0,-19-5 0,-10-4 0,-5-2 0,-1-1 0</inkml:trace>
  <inkml:trace contextRef="#ctx0" brushRef="#br0" timeOffset="1617">1426 272 7768,'9'-8'13,"-1"5"59,-8-9 1,1 8 883,5-1-215,-4-5 308,5 9-149,-7-15-374,8 15-248,-6-7 0,5 16 98,-7 3 1,0 11 79,0 7 0,-7 10-117,-4 7 0,-4 10 208,-2 6 0,-6 12-167,0 5 0,-7 6-558,2 5 1,-4-9 246,-2 4 1,8-11-85,3-1 1,4-11-132,2-5 0,8-20-408,3-8 0,4-14-2074,2-4 1874,0-7 1,0 2-464,0-12 1,0 2 600,0-7 0,0 5 749,0-5 1,0-16 0,0-8 0</inkml:trace>
  <inkml:trace contextRef="#ctx0" brushRef="#br0" timeOffset="1916">1476 340 8309,'17'0'2141,"2"0"-1929,4 0 0,-4 2 421,3 3 1,-3 5-211,-2 7 0,4 0-355,-4 0 1,2 0-28,-14-1 0,7 7-103,-7 0 0,1 1-63,-6-1 0,-8-4-215,-3 3 0,-4-1-557,-2 2 1,-6-10 404,1 4 0,-8-4-739,1 4 1,-1-8 1230,2-3 0,-27-12 0,1-3 0</inkml:trace>
  <inkml:trace contextRef="#ctx0" brushRef="#br0" timeOffset="2941">1816 628 8222,'9'9'487,"6"-1"-334,-5-8 1,7 0-56,-1 0 1,-4 0 10,-1 0 1,0-6-59,6 1 1,2-8 64,4 1 1,-4-9-138,3-1 1,-3-6 37,-2 5 0,0-7-132,0 2 0,0 1 38,0-1 1,-8 7-201,-3-1 154,-4 3 20,-2 2-963,0 7 713,-8 10 0,1 10-33,-5 7 1,-1 0 164,8 0 1,-1 0 195,6 0 0,0-6 130,0 0 47,0 0 573,8-1-529,1 5 1,8-13 49,0 4 1,0-5-62,0-1 0,0 0 282,0 0-219,0 0 1,0-5-63,0-1 1,-6 0 69,0 6-38,-7 0-177,11 0 79,-13 0 0,5 8-111,-7 3 0,0-1 59,0 1 0,-1 0-326,-5 6 1,4 0-180,-4 0 136,5 0 0,1 0 198,0 0 1,0-6 40,0 1 187,7-9 0,2 11-70,8-9 1,0 1 62,0-6 1,0-2 21,0-4 1,0 3 57,0-9 1,6 1 21,-1-6 0,1 0 88,-6 0 0,-2 0-31,-4 0 1,3 0 116,-9 0 0,7 6 15,-7 0 0,3 5 259,-3-5-558,-3 7-293,6-4-225,-8 8 1,-6 8 219,1 3 1,-1 4-165,6 2 1,0 0 116,0 0 0,0 0-101,0 0 0,2 0 164,3 0 1,5 0 269,7 0 0,0-6-142,0 1 1,0-3 118,0 2 0,1-3 230,5-8 1,-4 0-112,4 0 0,-5-2-78,-1-4 1,0-3-3,0-8 1,0 0 51,0 0 0,-2 0-109,-3 0 1,1-5 9,-8-1 0,1-7-54,-6 1 0,0 3 62,0-2 0,-2 1-93,-3-1 1,-5 4-238,-7 7 0,-7 2-497,-5 3 0,-3 5 278,-2 7 1,0 0-151,1 0 1,1 7 236,3 5 0,-1 3 80,8 2 1,5 2-44,5 3 1,8-3 142,-1 4 1,5-5 168,5-1 1,1-5 40,11-1 1,-4-7 2,10 1 0,3-3-6,3-2 0,3 0 0,1 0 0,1-2 0,0-3 0,14-12 0,6-6 0,5-4 0,1 0 0</inkml:trace>
  <inkml:trace contextRef="#ctx0" brushRef="#br0" timeOffset="3351">3206 340 7807,'0'-12'1775,"0"1"-475,0 7-220,0-3-436,0-1-215,0 6-156,0 10 1,0 7-59,0 19 1,-7 0 0,-4 17 0,-5 3 126,0 14 0,-3 9 244,-4 8 1,-1 2-658,10-39 1,-1 0 0,-17 39-145,4-2 1,3-3-81,3-8 0,5-16-1048,6-12 983,-4-16-74,13-13-1305,-6-10 1,8-9 845,0-3 1,0-5-3,0-7 1,0 0 1032,0 0 0,-15-30 0,-4-7 0</inkml:trace>
  <inkml:trace contextRef="#ctx0" brushRef="#br0" timeOffset="3582">3122 340 7811,'7'-10'0,"-3"3"300,7 7 1,-5-2-78,5-4 0,0 4 475,6-3 1,2 5-235,4 5 0,1 5-198,5 7 0,1 0 44,-8 0 1,7 5 141,-7 1 1,-5 7-281,-5-2 0,-9-1-186,3 1 1,-8-2-360,-9 3 1,-2-3 258,-16-3 1,-1-5-1025,-9 5 0,1-6 496,-7-6 0,5 3 642,-5-9 0,-15-7 0,-10-7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6:22.5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288 154 7896,'0'-10'-1892,"0"1"2737,0 3-439,0 4 1,2-7 440,4 3-233,-4 4-362,5-13 1,-7 11 24,0-7 1,0 5-1,0-5 0,0 5 238,0-5-64,0 7-226,0-11 0,-1 12-43,-5-9 1,2 8-275,-7-1 0,0 3 46,-6 2 0,0 2 4,0 3 1,-6 5-25,0 7 0,-1 2-187,1 3 1,4 5-134,-3 7 0,-3 0 174,3-1 0,5 3 22,5 4 0,9-10 5,-3 4 0,4-6-137,2 0 1,2 1 221,4-12 0,3 2 190,8-14 1,6 1-72,-1-6 0,3-2 119,-3-4 1,-1-3-108,7-8 0,-7-2 10,2-4 0,-4 3 90,-2-9 1,0 7-97,-1-6 0,1 5 5,0-5 1,-2 7 91,-3-2 0,1 5 534,-7 1-284,-1 0 239,-5 7-786,0 3 1,0 9 104,0 3 1,0 5-165,0 7 1,-5 7 58,-1 4 1,0-1-13,6 1 1,0-2-21,0 3 0,0-3-216,0-3 1,8-5 109,3 5 0,6-6 123,6-6 0,-3 3-236,9-9 1,-1 1-208,6-6 623,0-8 0,7-18 0,5-10 0,3-5 0,1-1 0</inkml:trace>
  <inkml:trace contextRef="#ctx0" brushRef="#br0" timeOffset="478">712 103 7896,'0'-10'518,"0"-5"1,0 11 272,0-7-110,0 7-443,0-11 1,2 12 121,4-9-180,3 8 0,8-3-37,0 7 1,0 0-124,0 0 1,0 0 163,0 0 1,-2 2-246,-3 3 1,3 7-154,-4 10 1,-3-1 6,-3 7 1,3 1-202,-3 5 1,1-6 141,-6 0 1,0 0-107,0 6 0,0-5 87,0-1 1,-6-7 94,1 1 0,-3-5-143,3-6-75,3-3 627,-6-8 1,8-2-31,0-4 0,8-5 119,3-11 1,0 1 46,6-7 0,-4 1 237,10-1 1,-2-4-208,1 4 0,-1 1-10,7-1 1,-5 7-425,5-1 0,-7 5 1,2 5 0,-5 5-151,-1 7 0,-2 2 80,-3 3 1,1 5 17,-7 7 1,-1 7 73,-5 4 1,0-1 5,0 1 0,0-2-263,0 3 0,-5 3 91,-1-4 1,-5-3-157,5-3 0,-2-5-134,3-6 124,3 5 1,-7-9-229,3 4 587,4-3 0,10-23 0,10-4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6:31.3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334 272 7879,'11'-5'-58,"-1"-3"1,-1-1-291,0-5 1,1-1 557,1-2 0,4 0 491,-3 0 0,-3 1-286,2-1 1,-1 0-160,1 0 0,2 5 69,-7 1 0,5 0-102,-5-6 1,-1 5-107,-5 1 0,0 5 36,0-5 1,-1 7-35,-5-1 1,-4 3-69,-6 2 1,-3 0-256,-4 0 1,-3 7-102,-8 5 0,5 3 177,1 2 1,2 5 11,-2 1 1,3 7 12,8-2 0,0-1-106,0 1 1,8-2 192,3 3 0,4 1 83,2-8 1,8 9 39,3-3 0,10-2 205,1 3 0,9-7-2,-3 6 0,-2-5-62,2 5 1,-7-5-377,2 5 0,-12-5 94,-5 5 0,-4-7-197,-2 1 1,0-3 29,0-2 0,-8 0 18,-3 0 1,-6-6 78,-6 1 1,3-8-75,-9 1 1,3 3 155,-2-3 0,-3 1-64,9-6 1,-6-2 269,5-4 0,0-1-67,6-4 0,0-4-48,0 3 0,1-3-296,-1-2 1,7 0-326,4 0 1,-1 6 551,1 0 0,16 7 0,9-4 0</inkml:trace>
  <inkml:trace contextRef="#ctx0" brushRef="#br0" timeOffset="475">724 510 7879,'-11'0'79,"-1"0"-61,9 0 217,-5 0 69,8 0-140,0 7 1,2-5 177,4 4-187,3-4 0,8-2-1,0 0 0,0 0-72,0 0 0,0 0-52,0 0 1,0-2-17,0-4 0,-6-1 241,0-5-171,1-3 0,3 6 116,-4-8-165,-4 0 18,-7 0-138,0 0 1,-7 2 16,-4 4 0,-4 3-204,-2 8 0,0 8 150,0 3 1,-6 4 51,0 2 0,1 2-287,5 3 1,0 3 54,0 3 0,6 4-6,-1-4 1,9-1 19,-3 1 1,6-2-16,6 3 0,3-5 181,8-7 0,2 0 122,3 0 0,-3-7 0,26-11 0,10-6 0,1-2 0,-1-1 0</inkml:trace>
  <inkml:trace contextRef="#ctx0" brushRef="#br0" timeOffset="1409">1250 527 7879,'0'-17'1537,"0"0"-1096,0 0 1,0 5 532,0 1-355,0 7-172,0-3-502,0 7 0,-6 2-29,0 3 1,-5 5-9,5 7 1,-7 2-109,2 3 0,2-1-334,-3 7 1,8-5 155,-1 5 0,3-5-132,2 5 0,0-5 150,0 5 1,0-7 43,0 1 1,2-3 125,3-2 1,7-8-35,10-3 1,-1 2 223,7-3 0,-5 1 21,5-6 1,-5-2 15,5-4 0,-1-3 30,1-8 1,-2 0 133,-3 0 1,-4-2 11,3-3 1,-3 3-70,-2-4 0,0-1 300,0 1 0,-8 0-128,-3 6 1,2 1 334,-3-1 0,1 5 258,-6 1-214,0 7-632,0-3-280,-8 7 0,5 7 14,-9 4 1,8 5 128,-1 1 0,-3 1-406,3 5 1,-1-4 38,6 3 1,-6-3-64,1-2 1,-1 0 175,6 0 1,0 0-268,0 0 143,8 0 230,1 0 1,8-2 0,0-4 1,0-3 220,0-8 0,0 0 112,0 0 0,0-6 36,0 1 1,0-9 60,0 3 1,5-4 157,1-2 0,-1-6 346,-5 1 1,0-3-298,0 3 0,0-3 127,0-3 0,-5 3-64,-1 9 1,-5-1 306,5 0 93,-7 0-632,3 7-379,-7 3 1,-2 9 55,-3 3 0,1 5-163,-7 7 0,7 0-262,-2 0 0,4 5 246,2 1 1,0 5-81,0-5 1,0-1 22,0-5 1,0 0 78,0 0 1,2 0 187,4 0 0,3-2 240,8-4 1,0 3-164,0-9 1,0 1 68,0-6 1,6 0 0,-1 0 0,3-2-65,-3-4 0,-3-3 81,4-8 0,1 0-84,-1 0 1,1-2 41,-1-3 0,-4 1-92,3-7 1,-3-1 16,-2-5 1,0 1-18,0-1 1,-7 7-12,-5 5 1,-3 3 17,-2 2 0,0 5-13,0 1 1,-7 7-433,-5-1 1,3 9 160,-2 1 1,-1 10-152,-5 2 1,6 0 122,0 6 0,5-4 108,-5-2 0,7 0 134,-2 0 1,4-6 423,2 0-245,0 0 1,2 5 140,4-5 1,-2 2 425,7-7 0,-5 1-204,5-1 1,-5-4-108,5 3 0,-5 3-92,5-2 1,-7 1-267,1-1 0,3-2-41,-2 7-129,7 0 0,-11 6 50,3 0 1,3-6-332,-3 1-337,9-1 1,-11 4 328,9-4 0,-7 3-381,7-9 0,-7 1 842,7-6 0,22-15 0,11-4 0</inkml:trace>
  <inkml:trace contextRef="#ctx0" brushRef="#br0" timeOffset="1762">2674 527 7860,'10'-8'784,"-3"6"1,-5-7 827,4 3-584,-4 4 276,5-5-446,-7 7-297,8 0-165,-6 0-198,5 0 0,-7 7-204,0 5 0,0 5 91,0 5 1,0-3-389,0 4 0,-2 1-145,-3-1 1,3 1-326,-4-1 0,4-4 350,2 3 0,0-3-102,0-2 1,8 0-141,3 0 1,4-8 110,2-3 1,0-4-360,0-2 1,6 0 912,-1 0 0,16-38 0,-2-9 0</inkml:trace>
  <inkml:trace contextRef="#ctx0" brushRef="#br0" timeOffset="2079">2776 52 7853,'-11'2'0,"0"3"0,-1-3 433,-5 4 0,6 1 330,0-1-54,7 7-444,-4-3 0,8 7-173,0 0 1,0 0 348,0-1-220,8 1 0,1 0-416,8 0 0,0-5 169,0-1 1,6-7-9,-1 1 0,1-3 56,-6-2 0,0 0 273,0 0-143,0-7 1,0-3 145,0-7 1,-8-1-161,-3-5 0,1 4 26,-1-4 0,0 3 30,-6-3 1,-6 4-1,0-3 0,-7 3-1575,2 2 0,-4 7 664,-2 5 0,-6 3 717,1 2 0,-46 68 0,31-26 0,0 1 0</inkml:trace>
  <inkml:trace contextRef="#ctx0" brushRef="#br0" timeOffset="2896">3132 323 7853,'8'-9'-868,"-6"-6"0,11 11 1033,-7-7 2024,-1 7-934,-5-4-910,0 8-70,0 0 1,0 8-118,0 3 0,-2 6-25,-3 6 1,1 3 2,-7 8 1,5 0-218,-5 0 1,1 2 40,-1 3 1,-2-3 100,7 4 1,-1 1-361,1-1 0,4-3 161,-4-8 0,4 1-70,2-8 0,8 1 24,3-6 1,6-2 88,6-4 1,-2-3-13,7-8 1,0-2-9,6-4 1,-6-5 26,1-12 1,-3 5-5,2-5 1,2-2 385,-7 3 1,0-6-128,-6 5 0,0-7 98,0 1 1,-1 3-39,1-2 1,-7 7 28,-4-2 1,-5 10-121,-1 2 1,0 5 200,0-5-74,0 7 1,-5-1-323,-1 10 1,-5 5-192,5 7 0,-5 1 108,5 5 0,1-4-213,5 4 0,0 1 90,0-1 0,0-1-12,0-5 0,5 2 89,1 4 1,7-4 98,-2 3 0,4-9-69,2-1 1,0-7 33,0 7 1,0-9-95,0 3 1,0-4 97,0-2 0,6-2 186,-1-4 1,1-3-114,-6-8 0,0 0-71,0 0 0,-4-2 297,4-3 0,-9 1 450,9-7 1,-6 7 121,0-2 1,-1 4 123,-5 2 394,-3 1-432,6 6-897,-8 3 0,-2 8 83,-4 5 1,2 9 191,-7 8 0,5 9 37,-5 2 0,5 2-41,-5 9 0,5 6 447,-5 5 0,5 14-202,-5-2 1,6 11-188,-7 0 0,8-2 10,-1 2 0,-3-5-241,3 5 0,-1-13-25,6 2 0,-6-17-37,1 0 1,-9-17-378,3 0-409,-4-12 0,-8-5-607,1-11 1,-3-10 622,3-2 0,1-13-888,-7 3 1,-1-7 1008,-4 0 1,-3-3 672,-4-8 0,4-23 0,-5-5 0</inkml:trace>
  <inkml:trace contextRef="#ctx0" brushRef="#br0" timeOffset="3145">3064 527 7783,'0'-12'654,"0"1"69,0 7-45,0-11-899,0 13 1,10-11-1263,7 7 1483,0 1 0,46 0 0,19 2 0,2-1 0,0-1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6:28.5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17 645 6864,'-9'17'750,"1"-7"-594,8 5 3,0-14-178,0 15 314,0-15-164,0 7 1,2-8 268,4 0-248,-4 0 0,13 0 8,-4 0 0,-1-2-21,1-4 0,-2 3-50,3-9 1,3 1 11,-4-6 1,4 0-104,2 0 0,-6-5-3,1-1 1,-3-5 48,3 5 0,1-7 14,-8 2 1,7 1-46,-7-1 0,1 7-186,-6-1 55,0 3-350,0 2 245,-8 7 1,-1 10-215,-8 12 1,6 3 163,-1 2 0,7 5 75,-7 1 1,9 0 151,-3-6 1,4 0-66,2-1 0,0-4 278,0-1 0,0-5 202,0 5-196,8-7 1,1 3 47,8-7 1,0 0 80,0 0 0,0-7-74,0-4 0,6 1-56,-1-1 0,1-1 46,-6-4 1,0 0 132,0 5-48,0-4-193,0 6-241,0-1 15,-8 3-70,-2 7 1,-7 2 43,0 3 0,0-1 99,0 7 0,0 1-79,0 5 0,0-6 99,0 0 0,-5 0-107,-1 6 0,1 0 88,5 0 1,0 0-47,0 0 14,0 0 1,0 0-105,0 0 62,0 0-1,0 0 161,7 0 1,2-8-87,8-3 0,0-4 52,0-2 1,0 0-44,0 0 0,2-6 8,4 1 0,-4-8 26,3 1 0,3-3-3,-3-2 1,1 4 155,-6-4 0,0 4-52,0-10 1,-6 4 288,0 2 1,-1 0-148,1 0 1,-1 1 527,-5-1 136,-3 0 396,6 0-568,-8 7-526,0-5 0,-2 13-333,-4-3 0,4 10 167,-3 7 0,-3 3-176,2 2 1,-1 0 109,1 0 1,4 5-140,-3 1 1,3 5-118,2-5 0,0-1-187,0-5 0,0 0 216,0 0 1,7 0 66,5 0 1,-1-2-758,6-4 0,-4-3 358,10-8 0,1 0 0,-1 0 581,7 0 0,19-60 0,13-16 0</inkml:trace>
  <inkml:trace contextRef="#ctx0" brushRef="#br0" timeOffset="300">764 85 7779,'-17'0'0,"0"0"0,0 0 860,7 0 1,3 2-101,7 4-921,0-4 160,0 13 0,7-8-174,5 5 1,-3-3 174,2-3 0,1-4 94,5 3 1,0-3-90,0-2 0,0 0 17,0 0 0,0-2 149,-1-3 1,-4-3 40,-1-3 1,-5-4 94,5 4 1,-7 1-155,1-1 1,-3-1-139,-2-4 0,0 4-917,0 1 691,-7 0 0,-4 1-1071,-12 5 1,4 3 1281,-4 2 0,-41 60 0,28-22 0,-1-1 0</inkml:trace>
  <inkml:trace contextRef="#ctx0" brushRef="#br0" timeOffset="975">1476 425 7842,'0'-17'0,"0"0"0,0 0 0,-2 5 0,-3 1 0,3 0 0,-8-4 0,5 3 0,1 3-332,-8 3 0,7 4 1215,-6-3 505,-1 3 1,-7 9-878,-3 5 0,3 5-261,-4 5 1,4-1-452,2 7 0,1 1-29,-1 5 1,5-1-680,1 1 0,7-2 410,-1-3 1,3-3-249,2-3 285,0-4 465,7 5 0,8-15 20,8-3 1,1-4 208,-1-2 0,-4-8-63,3-3 0,3-4 49,-2-2 1,-1-5-12,-5-1 0,0 0-56,0 6 1,0-5 79,0-1 1,-2 0-1,-4 7 0,-1 0 305,-5 5-440,-3-4-269,6 13 42,-8-5 0,0 14 97,0 4 0,0 5 2,0 1 0,-6 1 43,1 5 1,-1-4-160,6 3 1,0 3-33,0-2 1,2-1-42,3-5 1,-1-6 17,7 1 1,1-3-123,5 2 1,0-3-421,0-8 0,0 0 374,0 0 0,5 0 371,1 0 0,15-27 0,7-14 0,1-1 0,0-1 0</inkml:trace>
  <inkml:trace contextRef="#ctx0" brushRef="#br0" timeOffset="1266">1934 187 7842,'0'-17'2936,"0"8"-2497,0-6 1078,0 13-539,0-6-835,0 8 1,0 2 109,0 4 0,0 3-1,0 8 1,-2 8-34,-4 3 1,3 4 0,-9 2 0,7 0-251,-7 0 0,7 2 38,-7 3 0,3-3-910,-2 4 1,1-5 469,5-1 0,3-2-1250,-4-3 995,4 3 0,10-14 63,3 5 0,6-12 125,6-5 0,1-4-46,4-2 0,4-2 186,-3-4 1,3 3 359,2-9 0,30-52 0,-28 23 0,-1-1 0</inkml:trace>
  <inkml:trace contextRef="#ctx0" brushRef="#br0" timeOffset="1446">1832 425 7842,'-9'-8'1201,"1"6"-947,8-5 1,0 5-174,0-4 78,0 4 1,8-5-712,3 7 1,6 0 182,6 0 369,3 0 0,27 0 0,11 0 0,5 0 0,-1 0 0</inkml:trace>
  <inkml:trace contextRef="#ctx0" brushRef="#br0" timeOffset="1899">2409 408 7842,'0'9'150,"0"-1"225,0-8 147,0 7-296,0-5 0,2 6 238,3-8-54,-3 0 30,13 0-413,-5 0 1,5-2 96,-4-4 0,4 2-108,-3-7 0,-3 2 83,2-3 1,-1-3-10,1 4 1,-2-2-14,-3 1 0,-4-3-114,4 4 1,-4 2 163,-2-3-159,0 1 1,-8 2-172,-3 3 0,-4 4 68,-2 2 0,-6 2-20,0 4 1,1 9 65,5 7 1,-2 3 133,-4-3 1,10 5 86,-4 7 0,12-2 169,-1-4 0,4 4-161,2-4 1,2 2-53,4-1 0,3-5 357,8-7 1,7-2-113,5-3 1,-3 1-327,2-8 1,-5 1 44,5-6 0,-7 0-1200,2 0 0,-5-2 157,-1-4 991,-7 5 0,-18-30 0,-11 3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6:35.7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238 68 7979,'0'-11'-205,"0"0"1,0 5 579,0-5 0,0 5 1518,0-5-969,0 7-640,0-4 0,-2 10-104,-4 4 0,2 5 54,-7 12 0,0-1-160,-6 12 1,0-2-22,0 14 0,0-7-145,0 6 0,-6-1-128,1 1 0,1 2-286,10-7 1,-3-1 1,9-5 1,-3-7-151,3-5-1457,3-3 1150,-6-2 961,8-8 0,0-54 0,0-21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6:36.6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117 150 8987,'0'-9'1493,"0"2"-1235,0 7 24,0 0-208,7 0 0,-3-2 124,7-4 0,-5 5-26,5-5 1,-6-1-503,6 1 0,-5-5 56,5 5 150,-7-7 1,5 4 116,-4-7 54,-3-1-20,6 0 1,-10 8-18,-4 4 0,-3 3-44,-8 2 0,1 0-14,-1 0 0,-1 9 6,-5 8 1,5 5 49,-4 5 1,3 5 54,3-4 1,1 3-70,4 2 1,3 1 1,8-1 0,0-5-42,0-1 1,13-6-10,4 1 1,11-5-108,-1-6 1,5-4-236,1-7 0,2 0-1579,4 0 1976,-4 0 0,21-37 0,-5-9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6:38.8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34 8737,'0'-9'2007,"0"1"-1721,0 1 1,2 5-23,4-4 0,5 5-17,12 1 1,3 0-1,8 0 1,2 1-143,3 5 0,-3 5-209,4 12 1,-5-2-3,-1 7 1,-5-5 89,-1 5 0,-15-2-248,-2 2 0,-7 3 89,-4-9 0,-2 7-268,-3-7 0,-12 1 19,-12-6 0,-3-6-178,-2 0 1,-1-5 90,-5 5 1,4-7-165,-3 2 0,5-4 675,6-2 0,-5 0 0,15-15 0,-7-4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6:42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340 323 8121,'-10'-8'0,"3"4"75,7-7 1,0 5 186,0-5 0,-2 5 23,-4-5 0,4 5-37,-3-5 1,3 5-113,2-5 1,-2 5 111,-4-5 1,4 5-204,-3-5 33,-5 7-91,1-11 1,-8 13-2,0-3 1,0 5-203,0 5 1,-2 5-87,-3 7 1,3 7 98,-4 5 0,-1-3-12,1 2 0,0 1 31,7 4 0,4-1-50,1-3 0,7 1 28,-2-7 1,5-1-94,1-5 0,1-2 150,5-4 1,4-3-19,7-8 0,1 0 209,5 0 0,-4-2-49,3-4 0,3-3 162,-2-8 0,5 0-5,-6 0 1,1 0 21,-6 0 1,0 0-133,0 0 0,0 0 45,0 0 0,-6 2 327,0 4-31,-7-4 0,9 11 330,-7-7-281,0 7-458,-6 4 1,-6 10 84,0 6 1,-1 1 29,1 0 0,4 0-225,-3 0 1,3 0-313,2 0 0,0 0-188,0 0 1,2-2 281,3-3 0,5 1-127,7-8 1,0 1 482,0-6 0,60-30 0,15-8 0</inkml:trace>
  <inkml:trace contextRef="#ctx0" brushRef="#br0" timeOffset="1073">611 424 10209,'10'-7'-47,"-1"5"-29,-3-4 0,-3-1 108,9 1 1,-1-7-86,6 2 1,0-5 35,0 0 0,0-3-185,0-4 1,0 2 27,0-7 1,-6 7 113,0-1 0,-1 3-22,1 2 1,-1 6-121,-5-1-186,-3 9 256,6-5 1,-10 8-161,-4 0 0,4 2 106,-3 4 0,1 3 125,-2 8 0,4-6-183,-3 1 120,3-1 1,4 4 594,3-4 1,-1-1 107,7-5 0,1-3-77,5 4 0,-6-4-170,0-2 1,0 5-12,6 1 0,-5 5-82,-1-5 0,-5 2 301,5-3-263,-7 5 0,3 7-48,-7 0 0,0-1-245,0 1 1,0 0 34,0 0 0,0 0-608,0 0 1,0-5 21,0-1-910,0 0 862,0 6 0,8-7-83,3-5 1,4-3 697,2-2 0,30-15 0,8-4 0</inkml:trace>
  <inkml:trace contextRef="#ctx0" brushRef="#br0" timeOffset="1740">1459 407 8069,'11'-9'-103,"1"3"0,-7-1 200,7 1 1,-7-1 115,7 1 0,-7 2 0,7-7 0,-7 5 0,7-5 1,-7 1-1,7-1 0,-9-4 0,3 4 1,2 1 137,-3-1-272,1 0 0,-6-6 104,0 0 0,0 5 9,0 1 0,-8 6-17,-3-7 1,0 8 30,-6-1 1,4 3-346,-10 2 1,-3 2 66,-3 3 0,3 5-333,-2 7 1,-1 5 195,-5 1 1,6 5 10,0-5 0,7 7 90,-1-2 1,8-1 35,3 1 0,7-2-101,-1 3 0,3-5 70,2-7 0,2-2 47,3-3 1,7 1 13,10-8 0,-1 1 229,7-6 0,1-6-60,4 1 1,-4-8 15,-1 1 0,-2-3-76,3-2 0,1-5-5,-8-1 0,7-2 37,-7 3 0,1 3-1,-6-4 1,-6 3-30,0-3 1,-5 10 56,5-4 253,-7 4-252,4 3 0,-10 3-29,-4 7 1,2 2-191,-7 3 0,5 7-337,-5 10 1,7-1 197,-1 7 1,-3-7 156,3 2 1,-1 1-47,6-1 1,0-1-8,0-5 1,0 0-92,0 0 0,7 0 149,5 0 0,5-6-356,5 1 1,5-9-114,7 3 1,0-6 537,-1-6 0,39-33 0,9-16 0</inkml:trace>
  <inkml:trace contextRef="#ctx0" brushRef="#br0" timeOffset="2483">1985 255 8069,'2'-15'-38,"3"3"1,-3 3 231,4 3 1,-4 2 48,-2-7 1,2 7 129,3-1-14,-3 3-375,13-6 0,-11 6 79,7-3 0,-5 5-179,5 5 0,-7-1 65,2 8 0,-2-1 115,1 6 1,-3 2-46,4 3 0,-4-1-131,-2 7 1,0-1 0,0 1 0,-2 2 90,-4-7 1,4-1-101,-3-5 1,-3 0 137,2 0 1,-1 0 175,1 0 123,4-7 475,-5-3-431,7-7-104,0-7 0,2-9-146,3-6 1,-1-1 31,7 6 0,6-5-386,6-1 0,0-5 152,-6 5 0,7-5 104,4 5 0,-1 1-174,1 5 0,-7 0-299,1 0 1,-1 7-100,2 5 389,-4 3 0,3 4 119,-11 3 1,3 10 165,-9 8 0,1 2-30,-6-3 0,0 5-54,0 6 0,-6-4-29,1-1 0,-7-5-30,7 5 1,-7-7-7,7 1 1,-7-3 73,7-2-8,-1-8 258,-1 7 468,5-15-330,-6-1 1,8-9-94,0-8 0,2-2-208,4-3 1,1 3-48,5-4 1,3 2-150,-4-1 1,4 1 90,2-7 1,6 7-130,-1-2 1,3 5-237,-3 1 0,-1 0 128,7 0 0,-7 7-89,2 5 215,-5 3 0,-1 9 212,0 5 0,-7 5-56,-5 5 0,-3-3-96,-2 4 1,0 3 45,0 2 0,0-3 70,0-3 0,0-3 189,0-2 0,0 0-50,0 0 1,-5-6-1458,-1 1 892,0-9 1,5 5-1579,-5-8 1918,4 0 0,-13-15 0,5-4 0</inkml:trace>
  <inkml:trace contextRef="#ctx0" brushRef="#br0" timeOffset="3023">2884 340 9884,'11'0'176,"0"0"1,-5 0-144,5 0 1,-5 0 13,5 0 0,1 0-115,5 0 0,-6 0 123,0 0 1,1 0-141,5 0 1,0-6 88,-1 0 1,-4-5 41,-1 5 0,-1-7-25,1 2 1,-2 1 22,-3-1 1,-4 0-48,3-6 0,-3 5 110,-2 1-46,-7 0 1,-8 1-144,-8 5 0,0 3-212,7 2 1,-7 2 110,0 3 0,-5 5 78,5 7 1,-5 2 167,6 3 0,-1-1-115,6 7 1,2 1 152,4 4 1,-3 1-117,9 0 0,-1-5 40,6-1 0,8-7 180,3 1 1,10-3-113,1-2 0,8-6-268,-1 1 0,5-9 62,5 3 0,-1-4-823,7-2 1,-5-8 935,5-3 0,5-22 0,5-9 0,9-5 0,-1 1 0</inkml:trace>
  <inkml:trace contextRef="#ctx0" brushRef="#br0" timeOffset="3333">3562 34 7964,'0'-9'1285,"0"1"0,0 6-252,0-3-349,0 3-399,0-6 1,0 16-33,0 3 0,0 4-21,0 2 0,-2 6-116,-3-1 1,1 9 17,-7-3 0,5 4 38,-5 2 0,5 2-110,-5 3 0,5-3-197,-5 4 1,7-10-42,-2-2 0,4-5-203,2 5 0,0-7-396,0 1 1,0-9 366,0-1 1,8-9-569,3 3 0,4-4 205,2-2 0,2 0-382,4 0 1153,-4-8 0,50-39 0,5-17 0</inkml:trace>
  <inkml:trace contextRef="#ctx0" brushRef="#br0" timeOffset="3512">3461 289 7954,'-10'-8'0,"1"6"0,3-3 748,4 3 1,-5 0 288,7-4-749,0 4 1,1-5-358,5 7 1,4 0-388,7 0 1,7 0-820,4 0 1,4 0 1274,2 0 0,53 7 0,-37-2 0,0 0 0</inkml:trace>
  <inkml:trace contextRef="#ctx0" brushRef="#br0" timeOffset="4291">4037 289 7319,'10'0'1283,"-1"0"-910,-3 0-191,-4 0 0,7 0-32,-3 0 1,-3 0-78,9 0 120,-9-8-235,13 6 1,-13-7 6,9 3 260,-9 4-131,12-13 0,-13 11 34,4-7-170,3 7 105,-7-11-149,6 6 1,-8-2 109,0-1-110,-8 8 0,-1-3-10,-8 7 0,6 0 97,-1 0 0,1 7-28,-6 5 1,0 3 11,0 2 0,2 0 54,4 0 1,-4 5-6,3 1 1,5 5 6,1-5 0,-1 7 30,1-2 0,0-1 10,6 1 0,0-7 21,0 1 0,8-5-58,3-5 0,4 1 208,2-8 1,0 1-104,0-6 0,6 0-27,-1 0 0,7-2-13,-7-4 0,7-3 21,-7-8 0,8 0-225,-1 0 1,-3-5 100,2-1 0,0-5-199,6 5 1,-5-7 35,-1 2 0,-7-3-27,1 3 0,-5-2 45,-5 7 0,-5 1 116,-7 5 1,0 6-84,0-1 42,-7 8 0,-3-3-263,-7 7 1,0 2-342,0 3 0,2 5 279,4 7 1,-2-6 64,7 0 0,-2 1 208,3 5-111,3 0 1,-6 0 14,8 0 0,6-6 441,0 0 56,7 1 1,-4 3 786,8-4 914,0 4-1570,0-6 0,-2 8-114,-3 0 1,1-5-132,-8-1 0,1 0-63,-6 6 1,0-5-227,0-1 123,0 0 1,0 6-76,0 0 0,6-6 128,-1 1 1,3-9 49,-2 3-222,3 4 0,8-9 62,0 5 0,6-4-1097,-1-2 1,1 0 1148,-6 0 0,22-15 0,7-4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6:50.6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0 136 7882,'10'0'105,"-1"0"360,-3 0-287,-4 0 242,13 0-315,-6 0 0,3-6 164,-1 1-267,0-1 1,6 6 170,0 0 0,0 0-88,0 0 1,8 0-123,3 0 1,4 0 66,2 0 0,2 0-268,3 0 1,6 0 119,12 0 1,3 0 38,8 0 0,0-2 87,0-3 1,-6 3-20,0-4 1,-5 4-22,5 2 0,-6 0 40,7 0 0,-7 0 95,6 0 0,-5 0-88,5 0 1,-2 0-7,2 0 0,-3 0 15,-8 0 0,5 0-21,1 0 1,-1 0 25,-5 0 0,2 0 3,4 0 0,-3 0-49,8 0 0,-7-6-27,2 1 1,-5-1-15,-1 6 1,-6 0 11,1 0 0,-7 0 49,6 0 0,-7 0-10,2 0 1,-3 0 9,3 0 1,-4 6 4,3-1 1,3 1 3,-3-6 0,9 0-10,-3 0 1,4 0-3,2 0 0,-6 0-102,0 0 1,0 0 94,6 0 0,-7 0-20,-5 0 0,3 0 9,-3 0 1,8 0 11,-1 0 1,3-6 1,1 1 0,1-1 7,0 6 1,0 0 6,0 0 0,0 0 8,0 0 0,-8 0 32,-3 0 1,-3 0 4,3 0 0,-4 0-46,3 0 0,-1 0 7,2 0 0,-3 0-121,8 0 1,-5 0 108,5 0 1,-7 0-52,1 0 1,3 0 52,-2 0 0,-1 0-1,-5 0 1,0 6 34,0-1 0,-6 1 19,0-6 0,-1 0-43,1 0 0,2 2 9,-7 4 1,7-4-29,-2 3 0,2-3 26,-1-2 0,3 0-48,-4 0 0,4 0-34,2 0 1,0 0-15,0 0 0,-6 0 50,0 0 1,-5 0 3,5 0 0,-7 0 32,2 0 1,-5 0-34,-1 0 0,0 0 281,0 0-200,0 8 1,0-7-37,0 5 1,-6-4 51,1-2 11,-1 0-220,6 8 105,0-7 13,0 7 1,0-8 3,0 0 0,0 0 47,0 0 0,2 0-34,3 0 0,-1 0 1,7 0 1,-5 0-25,5 0 1,-5 0-6,5 0 1,-5-2-2,5-4 0,-6 5-8,7-5 1,-7 4 26,7 2 0,-9 0-10,3 0 1,-2 0-14,1 0 1,-3 0 6,4 0 0,-4 0 1,-2 0 1,1 0 71,5 0 1,-4 0 20,3 0 0,-3 0-108,-2 0 0,2 0-148,4 0 1,-4 0 173,3 0 0,3 0-32,-3 0 1,8 0 79,-1 0 0,-3 0-65,2 0 1,-1 0 10,1 0 1,4 0 22,-4 0 0,-1-6 2,1 1 1,-2-1 15,3 6 0,1 0-10,-8 0 1,7 0 23,-7 0 0,3 0-41,-3 0 1,-3 0 134,4 0 0,-4 0-60,-2 0 1,5-2-36,1-3 1,1 3-68,-1-4 1,-2 4-13,7 2 1,-2 0 66,3 0 1,5 0-9,0 0 0,-1-6-133,7 1 0,-4-1 90,-2 6 0,0 0 224,0 0 1,-1-6-121,1 1 1,0-1 65,0 6 1,0 0-49,0 0 0,-6 0-49,1 0 1,-3 0-9,2 0 1,10 0-1,-4 0 0,13 0-107,4 0 1,2 0 98,9 0 0,0-5-157,6-1 0,-8 0 68,-3 6 1,-6 0 168,-6 0 1,4 0-34,-4 0 0,-3 0-26,-3 0 0,-3 0-32,-2 0-1,-6 0 52,0 0 13,1 0 0,-3 0-14,-3 0 1,-5 0 26,-1 0 1,-5 0 61,-1 0 213,-7 0-239,11 0 49,-6 0 91,8 0 1,0 0-94,0 0 1,0 0-250,0 0 1,0 0 59,0 0 0,0 0-124,0 0 1,0-5 36,0-1 1,-6 0 86,0 6 0,-5 0-156,5 0-343,-7 0 398,4 0 110,-8 0 0,-61-15 0,-14-4 0</inkml:trace>
  <inkml:trace contextRef="#ctx0" brushRef="#br0" timeOffset="1771">8989 68 7597,'-9'0'896,"1"0"-593,8 0 213,0 0 0,8 0-506,3 0 0,-1 0 35,1 0 0,2 0-6,10 0 0,-2-2-8,7-3 1,0 3-7,6-4 0,0 4-4,0 2 1,5 0-124,1 0 0,7-2 8,-2-3 1,-1 3 109,1-4 0,0 4-56,6 2 0,-8 0 40,-3 0 0,1 0-11,-1 0 0,1 0 9,-1 0 1,1 0 1,5 0 1,3 0-9,-4 0 1,6 0-1,5 0 1,-3 0-15,4 0 0,1 0 18,-1 0 1,5 0-52,-6 0 0,7-2 27,-7-3 1,6 3-6,-5-4 1,7 4 11,-2 2 0,-4 0-6,-1 0 1,-6 0 49,-6 0 0,4 0 9,-4 0 1,-3 0 150,-3 0 1,-3 0-21,-2 0 0,0 0-56,0 0 0,0 0-46,0 0 0,2 0 3,3 0 0,-3 0-72,4 0 0,-5 6-158,-1 0 0,2-1 147,4-5 1,-3 0-8,9 0 1,-9 0 130,3 0 1,-4 0-100,-2 0 1,-1 0 9,1 0 0,6 0 11,0 0 0,1 0 18,-1 0 1,-3 0 49,8 0 1,-5 0 115,5 0 0,-7 0-212,2 0 0,-5-2-31,-1-3 0,0 3 39,0-4 1,0 4-48,0 2 1,-6 0-119,1 0 0,-3 0 108,2 0 1,4 0 39,-4 0 1,1 0 9,5 0 0,-10 0 3,10 0 0,-4 2 2,4 4 0,-6-4-2,1 3 0,-3-3 2,2-2 0,2 2-5,-7 4 1,7-4 96,-1 3 1,1-3-83,-2-2 0,4 2 4,-4 4 0,-1-4 9,1 3 1,0-3 2,6-2 1,-6 0-30,1 0 1,-1 0-4,6 0 1,0 0-28,0 0 0,-6 0 34,0 0 0,2 0-25,10 0 0,-10 0 19,4 0 1,-4 0-4,4 0 1,6 0-3,-1 0 1,6 0-2,-5 0 1,0 0-7,-7 0 1,1 0-3,0 0 1,-2 0 117,-3 0 0,1 0-99,-8 0 0,9 0 11,-3 0 1,-2 0-9,2 0 0,-1 0 4,1 0 0,4 0-10,-4 0 0,4 0-2,2 0 0,-5 0-4,-1 0 0,2 0-11,10 0 0,-5 0-30,5 0 0,-4-2 40,-2-3 0,2 3-34,3-4 1,-3 4 55,4 2 0,-5 0 0,-1 0 0,-4 0-26,4 0 0,-4 0-2,10 0 1,-6 0 187,-6 0 1,4 0-102,-3 0 0,3 0-145,1 0 0,1 0 96,0 0 0,-5 0-37,-1 0 0,0 0 23,6 0 0,-6 0-51,1 0 1,-1 0 55,6 0 0,0 0 16,0 0 0,1 0 9,5 0 1,-2-5 9,7-1 0,-7 0 19,1 6 1,3 0-43,-3 0 0,3 0 6,-3 0 1,-5 0 5,0 0 1,0 0 9,-6 0 0,4 0-24,2 0 1,-2 0-24,-3 0 0,3-2-25,-4-3 1,6 3-36,5-4 0,-9 4-61,4 2 1,-2 0 61,8 0 1,-4 0 232,3 0 1,-3 0-34,-2 0 0,0 0-39,0 0 1,-2 0-9,-4 0 1,-3 0 281,-8 0-262,0 0 0,-6 0 118,0 0-879,-7 0 347,4 0-885,-8 0 640,-8 8 540,-1-6 0,-69 5 0,-14-7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6:54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7973,'10'0'293,"-3"0"1,-7-2-61,0-3 1,2 3-113,4-4 205,-4 4-350,5 2 67,-7 0 85,8 0 1,-4 0-70,7 0 0,-5 0 29,5 0 0,0 0-41,6 0 0,2 0 70,4 0 0,-3 0-208,9 0 1,-1 0 54,6 0 0,0 0-73,0 0 1,5 0 132,1 0 0,5 0-35,-5 0 1,-1 0-111,-5 0 1,6 0 69,-1 0 0,8 0 39,-1 0 1,3 0 8,1 0 1,3 0 6,4 0 0,-3 0-5,9 0 0,-7 0 0,6 0 0,-5 0 4,5 0 0,-7 0 1,1 0 1,-3 0-3,-2 0 0,2 0-2,3 0 1,-3 0-1,3 0 0,-1 0 0,2 0 1,-3 0-1,8 0 0,-7 0 0,2 0 0,-5 0 0,-1 0 0,0 0 65,0 0 1,0 0 9,0 0 1,-6 0-29,0 0 0,0 0 7,6 0 0,-5 0-46,-1 0 1,-7 0 27,1 0 0,-1 0-71,1 0 0,-1 0 77,7 0 0,-5 0-4,5 0 0,0 0-36,6 0 0,0 0 1,0 0 1,5 0 29,1 0 1,1 0-16,-1 0 0,-4 0 68,3 0 0,-9 0-54,-1 0 1,-7 0 52,6 0 0,-5 0-58,5 0 0,-5 0 2,5 0 0,-5 0-4,5 0 1,-6 0-2,7 0 1,-9 0 11,3 0 0,-2 0-8,1 0 1,-9 0-21,4 0 0,-4 0 13,4 0 1,2 0-106,4 0 1,-3 0 79,9 0 1,-7 0-1,6 0 0,1 0 0,5 0 0,-2 0-3,-4 0 0,4 0 21,-4 0 0,-2 0 0,3 0 0,-3 0 112,2 0 0,-3 0-67,-9 0 0,1 0-28,0 0 1,2 0-23,4 0 1,-4 0 0,3 0 0,4 0-12,3 0 0,3 0-9,2 0 1,-2 0 4,-4 0 0,4 0-17,-4 0 1,-4 0-41,-1 0 0,-2 0 54,1 0 0,-1 0 100,7 0 1,-5 0-45,5 0 0,-2 0 9,3 0 0,4 0-38,1 0 0,-5 0 10,4 0 0,-2 2 96,2 4 0,-4-4-77,-1 3 0,-2-3 39,2-2 1,-1 0-40,-5 0 0,3 0 22,3 0 1,2 0-19,-7 0 1,7 0 1,-2 0 1,6 0 17,6 0 0,-5 0 1,5 0 1,-10 0-65,-2 0 1,0 0-96,6 0 1,-2 0-15,-4 0 1,-1 0 65,-5 0 0,-1 0 27,7 0 1,-7 0-55,2 0 0,1 0-10,-1 0 1,1 0 55,-1 0 1,1 0 5,4 0 0,-3 0 11,-8 0 1,2 2 6,3 4 1,-3-4 148,3 3 0,3-3-89,-2-2 1,1 6 61,-1 0 0,-3-1-34,8-5 0,-7 0 15,2 0 1,-3 6-45,3-1 0,1 1 9,5-6 1,-5 2-71,-7 4 1,6-4-18,-1 3 0,6-1 55,-5 2 1,5-4-48,-5 3 1,7-3-205,-2-2 1,-3 0 111,-3 0 0,3 6 46,-3-1 1,3 1 24,-3-6 1,-3 0-9,4 0 1,-6 0-14,-6 0 1,4 0-1,-4 0 1,4 0 69,2 0 0,0 0-43,0 0 0,0 0-52,0 0 0,-6 0 103,0 0 0,-7 0 119,2 0 0,1 0-100,-1 0 1,-1 0 127,-5 0 1,0 0-85,0 0 0,-5 0 436,-1 0-322,0 0 43,-1 0-90,-3 0 47,-7 0-1269,0 0 719,-7 0 1,3 0-380,-7 0 0,5 0 372,-5 0 0,5 0 347,-5 0 0,-46-8 0,-16-1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8:46.9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4361 614 7719,'0'-9'354,"0"1"0,-2 8-238,-4 0 0,4 2-201,-3 4 0,3-3-109,2 9 207,0-1 1,2 5-45,3 1 1,-1-6 91,7 0 1,-5-5-87,5 5 1,-6-8 140,6 3 100,0-4 0,6-2-88,0 0 1,-1-2 62,1-4 1,0-3-223,-1-7 0,3-7 130,3 1 0,-4-7-104,5 1 0,-10-4 38,-2-1 0,-2 0-135,2 0 0,-2 7 45,-3 4 0,-4 3-74,3 2 0,-3 8 0,-4 2-178,-3 7 1,1 2-24,-7 3 0,2 4 101,-2 8 0,-2 5 128,7 0 0,1 1 31,5-7 0,0 1 245,0 0 10,0-1 158,0 1 1,5-6-78,1 0 0,7-7 188,-2 1 1,-2-3 188,2-2-411,0 0 0,6 0-187,-1 0 324,-6 8-199,4 1 1,-12 7-251,4 1 0,-3-6-266,3 0 0,-4 0 239,3 6 1,-3-6-21,-2 0-1553,0 0 719,8 6 468,1-8 1,8 4 494,-1-7 0,53-45 0,12-17 0</inkml:trace>
  <inkml:trace contextRef="#ctx0" brushRef="#br0" timeOffset="433">5126 431 7380,'-9'0'1282,"1"0"-1356,8 0 302,0 0-313,0 7 0,2-5 68,4 4 0,-3 1 48,9-1 0,-7-1-43,6-5-2,0 0 0,6 0 13,0 0 1,-6-5-27,0-1 13,0-7 0,4 4 56,-4-8 60,-4 1 0,-1-1-70,-1 0 101,1 1 0,-8 1-128,-4 4 1,3 4-2,-8 7 1,0 0 9,-6 0 0,-2 7-85,-3 4 0,4 6-21,-4 5 1,3-2 81,2 8 1,1 0-127,-1 5 0,8-2 67,3-3 0,4 2 60,2-8 1,2 2 5,4-2 1,3-3 11,8 3 1,1-11-113,4-6 1,-1 3-123,6-3 0,-1 1-592,2-6 817,4 0 0,30-37 0,18-9 0</inkml:trace>
  <inkml:trace contextRef="#ctx0" brushRef="#br0" timeOffset="865">5609 381 8701,'0'9'938,"0"-1"0,1-8-806,5 0 1,-2-6-137,7 1 0,-2-3 101,2 3 1,4-3-93,-4-3 1,4-4-121,1 4 1,-1-3 32,-4-3 0,4 0-16,-4 1 0,-2-7 29,3 1 1,-9-6-36,3 6 0,-4 0 153,-2 5 1,0 1 91,0-1 0,-8 6-59,-3 0 0,2 7 139,-2-1 0,5 5 157,-5 5 1,0 12-93,-6 11 1,6 5 356,0 6 1,6 3-13,-6 8 1,7 8 179,-2 3 1,3 3-308,-3 3 1,4 10-249,-3 1 0,3 7 39,2-7 0,-6-2-44,1 1 1,-6-1-211,5 2 0,-5-6 71,5-11 1,-6-6-568,0-10 1,3-1-236,-2-11 0,7-9-677,-1-12 1,1-9 397,-1 3 1,1-4-1688,-7-2 1964,0-8 1,-6-1-177,0-8 868,-7 1 0,6-45 0,-6-11 0</inkml:trace>
  <inkml:trace contextRef="#ctx0" brushRef="#br0" timeOffset="1055">5442 581 7676,'9'-9'1161,"6"1"1,-6 6-1426,8-3 1,2 3-233,3-4 1,6 3-1120,10-3 1615,5 4 0,24-14 0,12-5 0,6 3 0,0-1 0</inkml:trace>
  <inkml:trace contextRef="#ctx0" brushRef="#br0" timeOffset="1791">6108 514 7862,'9'0'125,"0"0"362,-3 0-154,-4 0-222,5 0 198,0 0-30,-5 0-137,13 0 1,-11-2-105,7-3-185,-7 3 104,10-13 0,-6 11-150,3-7 102,4 0 1,-8-5-43,4-1 0,2 0 16,-7 1 76,-1-1 0,-5 0-13,0 1 1,0 5-56,0 0 80,0 7 0,-7-3-3,-4 7 0,-4 1-113,-2 5 0,1 9 145,-1 7 1,0 2 0,1-2 1,-1 4-20,0 7 1,3-5 4,3 0 0,3-2 33,8 1 0,0 3 16,0-8 0,0 6 100,0-6 0,9-5-76,8-6 1,2-8 237,8 3 0,-5 1-57,6-1 1,0-2-172,5-10 1,0-3-15,1-8 1,-3-5 9,-3 0 1,3-6-68,-3 6 0,-2-8-199,2 3 0,-6-3-72,6 2 1,-8-3 77,2 3 0,-9-1-2,-2 1 1,-7 4-39,1 7 151,-3 8 0,-9 2-34,-4 7 0,-4 0 1,-2 0 1,6 7-23,0 4 0,0 4-8,-6 1 0,6-1 177,0-4 0,8 4-213,-3-4 578,4 4 132,2 2 146,0-1-250,8-6-160,1 4 1,7-10 113,1 7 44,0-7-351,-1 11 28,1-6 0,-6 7-183,0 1 1,-7-6-151,1 0 82,-3 0 1,-2 6 44,0 0-145,8-1 133,-6 1 1,12-2-182,-3-4 1,-1-2-452,1-3 0,0-5 55,6 5 696,-1-4 0,53-32 0,12-7 0</inkml:trace>
  <inkml:trace contextRef="#ctx0" brushRef="#br0" timeOffset="2232">6973 481 7887,'8'-9'569,"-7"1"0,9 8-398,-5 0 0,-1-2-37,7-3 1,-6 3-135,7-4 1,-7-1 88,6 2 1,-5-3-75,5 3 0,-6-3-28,7-3 59,-1-4 0,0 6-75,0-8 1,-8 6 105,3 0 0,-4 6-63,-2-6-2,0 7 1,-8-3-128,-3 7 0,-3 0 100,-3 0 0,0 1-124,1 5 1,-3 3 53,-3 8 1,4 1 64,-5 4 1,10-1 34,2 7 1,2-6-14,-2 5 0,4-4 7,7 4 0,0-4-42,0 4 0,1-6 6,5 1 0,5-4-22,11-1 0,-1-6-109,6 0 1,-1-7 126,2 1 0,2-3-19,-8-2 50,7 0 0,5-22 0,8-6 0</inkml:trace>
  <inkml:trace contextRef="#ctx0" brushRef="#br0" timeOffset="2674">7372 414 7930,'8'-9'1951,"-6"2"-1680,13 7 0,-12 0 125,8 0-198,-7 0 0,9 2-55,-8 3 1,1 4-118,-6 8 0,6 0-30,-1-1 1,1 6-221,-6 1 0,0 1-260,0-2 1,0-4 249,0 5 0,0-5-160,0-1 0,0-1-191,0 1 163,0 0 342,0-1 537,0-7-110,0-1 87,0-23 1,5 2-123,1-15 1,5 6-85,-6-6 1,8 1 3,-2-7 0,10 1-165,1 0 0,8 1-356,-3 5 1,-1 3 161,2 7 0,-6 2-15,6 4 0,-8 4 166,2 7 0,-9 7 172,-2 4 0,-5 6 39,5 5 1,-7-2-75,1 8 0,-3-6-55,-2 6 0,0-2-29,0 2 1,0-2-141,0-4 1,-5-4-69,-1 4 1,0-3-368,6-2 0,-5-6-647,-1 0-1040,1-8 2185,5 12 0,15-35 0,3 0 0</inkml:trace>
  <inkml:trace contextRef="#ctx0" brushRef="#br0" timeOffset="3374">8138 381 7862,'0'-9'0,"0"0"1578,0 3-512,0 4-609,0-5-140,0 7-249,0 0 52,-7 0 0,3 2-158,-7 3 0,7 4 13,-1 8 0,-3 5-261,3 0 0,-3 2 72,3-1 1,3-5-106,-4 4 1,4 2 113,2-1 1,0-1 62,0-6 0,6 1 49,-1 0 0,8-3 49,-1-2 1,2 0 149,3-6 1,0 0-108,-1-6 0,3 0 112,3 0 0,-2-2 17,8-4 1,-6-3-68,6-8 0,-6-1 3,6-4 1,-2-2-46,1-4 0,-3-4-9,-7 5 1,-2 1 125,-4-2 0,2 8 474,-8-2-480,1 3 0,-8 10 51,-3 3-366,-5 4 0,-6 4 97,-1 4 1,2 5 37,4 11 1,-2-2 13,8 8 1,-1-6-35,6 6 1,-5-8-16,-1 3 1,1 1 12,5-2 0,1 0 112,5-5 1,-2-3 179,7-2 1,-2 2 329,2-3 0,9-3-233,-3-3 0,5-3-138,0-2 0,4-2 90,8-3 0,-3-4 115,-3-8 1,3-2-295,-3-3 0,7 2-315,-2-8 0,4 0 18,-9-5 0,-4 0-262,-2 0 0,-3 1 94,-3 4 1,-5 4-258,1 8 348,-9-1 1,3 8 9,-12 3 0,3 5-74,-9 1 1,1 9 134,-5 7 0,5 1 6,0 5 1,1-1 113,-1 1 0,4-4 116,7 4 1,0 2-151,0-1 1,0-1-56,0-6 0,0 1 312,0 0 1,7-1-22,4 1 0,-1 0 1428,1-1 1,-6-1-787,6-4 1,-5 4-548,5-4 0,-7-2-233,1 2-748,-3-7 267,-2 11 1,-7-13 224,-4 3 1,-4-3-1979,-2-2 2263,0 0 0,-58-37 0,29 14 0,1 0 0</inkml:trace>
  <inkml:trace contextRef="#ctx0" brushRef="#br0" timeOffset="4411">10085 281 7801,'0'9'766,"0"-1"0,7-10-546,4-4 0,-1 3-55,1-8 0,0 5 0,5-5 0,1 0-242,0-6 0,-1 1 78,1-1 0,-6 0-175,0 1 0,-2-1 64,3 0 0,0 1-64,-6-1 1,0 1 60,-6-1 54,0 0 98,0 1 0,0 5 15,0-1 1,-2 9 103,-4-3 0,2 12-71,-7 5 1,2 11 324,-2 6 1,-4 11 5,4 5 1,-2 6 141,2 5 1,-4 6-79,4 11 1,-4 4-159,-1 7 1,1 1 23,4-1 0,-2-7-106,7-4 0,-1 0-29,1-6 0,5-8 0,-5-14 0,4-12-939,2 1 1,0-11-544,0 0-476,0-11 1169,0-3 0,-2-8 5,-3 0 1,-3-8 101,-3-3 0,-3-4-33,2-1 1,-2-3-191,-3-3 0,-5 2 692,0-8 0,0-21 0,-1-11 0,1-8 0,0 1 0</inkml:trace>
  <inkml:trace contextRef="#ctx0" brushRef="#br0" timeOffset="4577">9852 614 7777,'0'-9'909,"0"1"1,2 8-758,3 0 0,5-5-441,6-1 1,8-5-176,4 6 1,11-6-398,5 5 0,10-7 861,1 2 0,38-11 0,3-4 0</inkml:trace>
  <inkml:trace contextRef="#ctx0" brushRef="#br0" timeOffset="4936">10518 414 9138,'0'11'-16,"0"1"1,0-1-221,0 5 1,0 1 77,0 0 0,0-1 9,0 1 1,7-1 84,4 1 0,4 0 18,1-1 1,1-1 61,0-4 1,-1 2 102,1-7 0,5-1-119,0-5 0,2 0 29,-1 0 0,-5-7 40,4-4 0,-3-4-35,-3-2 0,-1-5 129,-4 0 1,-1-6-100,-5 6 1,-3-7-44,3 1 0,-10 2-1,-6-2 0,-4 8 12,-2-2 0,-1 5-146,-4 6 1,-4 4-236,-7 7 1,-1 0-883,1 0 1231,0 7 0,-8 47 0,-1 18 0</inkml:trace>
  <inkml:trace contextRef="#ctx0" brushRef="#br0" timeOffset="5569">10983 614 7271,'0'9'218,"0"-1"9,0-1-77,0-5 0,2 11 345,4-8-144,-4 1-218,12-6 0,-4 0-34,6 0 0,-1-7 51,-4-5 1,4 3-92,-4-2 1,4-2 4,2-9 0,-1 2-134,1-8 0,-2 2-17,-4-2 1,2-3-143,-8 3 0,6 2 177,-5-1 0,-1 6-37,-5-1-789,0 11 309,0 4 291,-7 7 1,0 7 127,-4 4 0,-2 6 53,7 5 1,1-4 83,5 4 0,0-9 402,0-1 95,0-1 0,7 3-230,4-2 0,-2 0 144,2-6 0,0 5-104,6-5 1,-6 1-59,0-1 0,-2-3-60,3 8 1,2-5-43,-3 5 1,-3-5 224,-3 5-204,5 0 1,-7 5-177,8 1 0,-7-6 15,2 0 1,1-5-304,-1 5 1,5-6 81,-6 6 0,8-7-59,-2 2 0,4-4-9,2-2 295,7 0 0,16-37 0,12-10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8:40.6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458 34 7165,'0'-10'2032,"-8"-5"-1855,-1 14 1,-8-7-45,1 8 1,5 0-151,-1 0 1,-4 2 157,-6 4 1,-1-3 39,7 8 1,-1 2-203,1 10 0,1-5 9,4 4 0,-2-3 46,7-3 0,1 1 88,5 0 1,0-1 13,0 1 0,7 0 21,4-1 1,9 3 102,3 3 1,4-4-346,-4 5 0,4 1 139,-5-2 0,1 2-186,-7-2 0,5 2-70,-5 4 0,3-2-96,-14-4 0,1-4 81,-6 5 1,0-5 5,0-1 0,-8-1 121,-3 1 1,-5 0 170,-6-1 0,1-1 74,-7-4 0,1-2-54,-7-3 0,1-4 494,0 3 1,0-3-186,-1-2 1,1-2-56,0-3 1,7-4-224,4-8 0,-2-5-332,1-1 0,9 1-597,8 6-271,-3-1 0,9 2 1068,0 4 0,52 4 0,20 7 0</inkml:trace>
  <inkml:trace contextRef="#ctx0" brushRef="#br0" timeOffset="485">724 400 9311,'0'16'169,"0"1"1,0 0-292,0-1 0,0 3-37,0 3 0,0-4-92,0 5 0,7-3 89,4 2 1,4-5 69,2-1 0,-1-1 118,1-9 1,5 5 166,0-6 0,6 1-33,-6-6 0,2-2-88,-1-4 0,-5-3 226,4-7 0,-5-1-15,-6 0 0,-2-5 38,-3 0 0,-4-6-108,3 6 0,-3-6-56,-2 6 1,-2-6-78,-3 6 0,-5-6-152,-6 6 0,-6 2-174,-1 9 0,-4-2 150,4 7 1,-4 1-835,5 5 0,-6 2 155,6 3 0,-1 4 775,7 8 0,14 59 0,4 14 0</inkml:trace>
  <inkml:trace contextRef="#ctx0" brushRef="#br0" timeOffset="1294">1173 383 7951,'11'0'-62,"0"0"0,-5-2 260,5-3 1,-6 3-16,7-4 1,-7 4-8,6 2 1,-5-5 129,5-1-296,0 1 0,6 5 120,-1 0 1,-5 2-11,0 3 1,-5-1-187,5 7 1,-7 0 43,1 6 0,-3 1-151,-2 4 1,0-1 47,0 6 0,0-4-89,0 4 0,0-6 16,0 1 0,0 2 115,0-2 0,-2-5 85,-3-6 0,3-6-4,-4 6 921,5-7-356,-7 4-126,6-8 1,-3-8-78,10-3 0,-1-9-109,7-3 0,0-6-207,6 1 0,1-1-315,4 1 0,-3-4 107,3 5 1,2 3 59,-2 1 1,6 5-105,-6 1 1,0 3 14,-5 2 0,0 5 148,-1 7 0,1 2 34,0 3 1,-3 5 98,-2 6 1,-3 3-79,-4 3 1,-3-3 20,4 3 0,-4 2-53,-2-2 1,0 0 4,0-5 1,0-1-167,0 1 163,0 0 2,0-1 1,-2-1 183,-4-4 338,4-3-197,-5-8-29,7 0 1,0-8-109,0-3 0,0-4-4,0-1 1,2-1-75,3 0 0,3-5 61,3 0 0,4-6 10,-4 6 1,4-7-102,1 1 0,3 4-163,3 2 1,-4 3 42,5 2 1,-5 3 52,-1 3 1,-1 3-106,1 8 0,0 2-152,-1 4 0,-1 3 242,-4 7 1,-2 7 12,-3-1 0,-4 6 5,3-6 1,-3 5-47,-2-4 0,0-1-113,0-6 1,0 1 98,0 0 0,0-1-133,0 1 0,0-6-76,0 0 0,0-5-956,0 5 108,-7-7 0,5 5 1119,-4-4 0,12-18 0,3 2 0</inkml:trace>
  <inkml:trace contextRef="#ctx0" brushRef="#br0" timeOffset="1726">2271 383 6926,'0'9'874,"0"6"-526,0-13 18,0 13-213,8-13 0,1 5 5,8-7 0,-6 0 146,0 0 21,0-7-158,6-3 1,-3-6-9,-3-1 1,-1 0-65,-5 1-41,-3-1 1,6 0-119,-8 1 192,0 7-180,-8-6 0,-1 13 19,-8-4 1,-1 12-168,-4 5 1,3 6-53,-3 5 0,3-2 65,3 8 1,5-6 93,0 6 1,5 0 39,-5 5 0,7-7 0,-1-4 1,10 2 34,6-2 0,6-2 14,5-8 1,4 0-181,7-6 0,1 1-459,-1-1 643,0-4 0,37-2 0,10-9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8:53.7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51 183 7997,'7'-9'1179,"-5"1"-717,5 8-231,-7 0 0,-2 8-378,-3 3 0,1 6 124,-7 5 0,6 4-194,-7 7 1,7-5 15,-6-1 0,7-1-173,-1 2 0,3 2 204,2-8 1,0 0-13,0-5 0,0-1 160,0 1 0,2-8 181,3-3 1,4-4 6,8-2 1,0-8-100,-1-3 1,8-4 152,4-1 0,-2-8-102,2-4 1,-2 2-92,1-2 1,3 2 68,-8-1 1,0 3-5,-5 7 1,-2 0-144,-4 1 0,-2 6-434,-3 5 315,-5 3 1,7 4 94,-8 3 1,0 5-109,0 6 1,0 6 21,0 1 0,0 4 39,0-4 0,2 4 54,3-5 1,-1 6 5,7-6 0,0 1 41,6-7 1,-1-5 130,1 0 0,0-7 38,-1 2 1,3-4-115,3-2 0,-4-2 238,5-4 0,-5 2 35,-1-7 0,-2-2 11,-4-9 1,3 4-66,-2-4 0,-5-3 34,-1 3 0,-5-5-186,-1 4 1,0-4-138,0 4 0,0-4-28,0 5 1,-7 1 49,-4 10 0,-4-2-908,-2 8 0,1-1 922,-1 6 0,-29 30 0,-8 7 0</inkml:trace>
  <inkml:trace contextRef="#ctx0" brushRef="#br0" timeOffset="508">1032 0 10057,'0'22'268,"0"0"1,-5 8-357,-1-2 0,-7 9 85,2 2 0,2 5-233,-2-5 1,2 5 52,-2-5 1,1-2-320,5-9 438,3 3 1,-7-12-13,3 3 101,4-11 0,-5-6 139,7-10 0,2 1 173,3-7 0,-1-6-86,7-5 0,0-2-150,6 2 0,1 2-92,5-8 0,-5 8-163,4-3 0,2-1 109,-2 2 1,1 2-110,-7 9 1,1-2 59,0 7 0,-1 1-12,1 5 1,-1 0 79,1 0 1,-8 7-42,-3 4 0,1 10 83,-1 1 1,-1 2-108,-5-2 0,0-4-107,0 5 0,0-3 67,0 2 1,0-3-459,0 3 361,8-4 0,-4-1-115,7 0 0,0-8 343,5-4 0,38-18 0,9-5 0</inkml:trace>
  <inkml:trace contextRef="#ctx0" brushRef="#br0" timeOffset="1183">1848 216 7864,'-11'-11'206,"0"0"0,5 0 354,-5-6 0,5 6-186,-5 0 1,6 8 307,-6-3-461,0-3 1,-6 7 222,0-4-528,1 5 0,-1 8-26,0 4 1,1 4-10,-1 1 0,2 3-51,4 3 1,-4-2-317,4 8 1,2-7 294,-2 1 0,7 2-39,-1-2 0,3 6-82,2-6 0,0 0-8,0-5 0,2-6-4,3 0 0,5-2 286,6 2 0,1-3 203,0-8 0,-1 0-104,1 0 0,5-8 40,0-3 0,0 2 81,-5-2 0,5-6 144,0-5 0,1 0 69,-7 5 1,1-1-75,-1-5 0,-4 5 77,-1-4 1,-6 3-41,6 3 1,-7 5 282,2-1-188,-5 9-203,-1-5 1,-5 10-369,-1 4 1,-1 3-158,1 8 0,5-1-138,-5 1 1,-1 0 229,1-1 1,0 1-174,6-1 1,0 1 163,0 0 1,0-1 96,0 1 0,8-2-5,3-4 160,4 4 0,3-13-165,4 3 0,-3-3-56,3-2 0,2 0-184,-2 0 1,1-7 89,-7-5 1,6-2 29,1-3 1,4 0 152,-5 1 1,1-8 127,-7-4 0,1 2-112,0-2 0,-1-5 182,1-6 0,-8 2 119,-3 10 1,1-3 384,-1 8 1,-1-6 1180,-5 6-701,0 7-294,-7 8-636,-3 7 1,-1 2 0,0 3 0,2 6 26,-2 11 1,-2-3-1,7 3 1,-5 2-71,6-2 0,-3 6-136,3-6 0,3 6 18,-4-6 1,5 6 66,1-6 0,0 0-799,0-5 0,0 5 210,0 0 0,1 0-32,5-5 1,3-6 151,8 0 0,1-2 3,5 3 0,-3-5-219,8-7 1,-2 0-252,1 0 0,5 0 238,-5 0 612,-3-7 0,15-25 0,-4-12 0</inkml:trace>
  <inkml:trace contextRef="#ctx0" brushRef="#br0" timeOffset="1375">2197 183 7858,'17'0'1516,"0"0"-1512,-1 0 1,8 0-1600,4 0 1595,3 0 0,31-15 0,13-7 0,7-1 0,-1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9:05.2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115 300 7893,'-9'-2'-660,"3"-3"264,5 3 1575,-7-5-390,6 7-670,-5 0-55,7 0 1,0 1-254,0 5 307,7-4-175,3 5 0,6-7 199,1 0-105,0 0 0,-1 0 16,1 0 1,-1 0 0,1 0 1,-6-5 81,0-1-62,0-7 1,4 4-4,-4-8 0,-1 1-23,-5-1 1,-3 0 6,3 1-105,-3-1 0,-4 1 93,-3-1 0,1 8-256,-7 3 1,0 4 33,-6 2 0,-5 0 46,0 0 0,0 9 63,5 8 1,-5 5-21,0 6 1,-2 9 5,2-4 1,5 6-24,0 0 1,1-4 147,5 4 0,3-4-57,3-2 0,5-1-227,5-5 0,4-2 130,8-9 0,2-1-230,3-4 0,-2-4-61,8-7 404,7 0 0,6-24 0,5-11 0,7-2 0,-1 0 0</inkml:trace>
  <inkml:trace contextRef="#ctx0" brushRef="#br0" timeOffset="602">548 217 9226,'9'0'679,"0"0"-484,-3 0-274,-4 0 1,7 7 73,-3 5 1,-5 2-179,5 3 0,-4 0 17,-2-1 1,0 3-110,0 3 0,0-2-108,0 8 1,0-8 136,0 3 0,-2-5 10,-4-1 1,5-1 174,-5 1 0,2-2 267,-1-4-6,3-4 141,-5-7 0,7-2-186,0-3 1,7-4-54,4-8 0,4-2 669,1-3 1,3 2-278,3-8 1,-1 2-192,6-1 1,-6-3-111,1 8 1,-4-6-162,-1 6 1,0 0 117,-1 5 0,-7 6-48,-3 0-19,-4 7-179,-2-3 1,0 9-164,0 3 0,-6 4 156,1 8 1,-8 0-63,2-1 0,1 3 90,-1 3 0,6-3-234,-6 3 0,7-4 14,-2-1 0,5 5-46,1 0 1,0 0 127,0-5 0,1-6 30,5 0 0,3 0-509,8 6 0,1-2-36,5-4 728,-5-4 0,65-22 0,8-3 0</inkml:trace>
  <inkml:trace contextRef="#ctx0" brushRef="#br0" timeOffset="1243">1230 367 7951,'0'-9'-437,"0"-6"1,6 11 640,-1-7-62,1 7 1,-6-5 112,0 4 0,0 1 68,0-7-22,0 7 5,0-11-1,0 6 79,0-8-198,0 1 0,0 5 125,0 0 4,0 7-418,-8-4-11,-1 8 0,-7 2-93,-1 4 0,6 3 108,0 8 0,0 7-77,-6 3 0,6-1 10,0 2 1,5 0-62,-5 5 1,7-5 78,-1 0 1,3-8 55,2 2 0,2-3 47,3-3 0,-1-1-25,7-4 0,0-3 4,6-8 1,0 0 49,-1 0 0,3-4 14,3-7 0,-4 0-49,5-12 0,-5 3 26,-1-2 0,-1 2 140,1-8 1,-2 6-83,-4-6 0,2 8 382,-8-3 0,3 1-94,-3 6 0,-3-5 355,4 10-387,-4 4-324,-2-1 0,-2 8 176,-4 0 0,4 8-11,-3 3 0,3 4-367,2 1 1,0 6 90,0 1 0,0 1-202,0-2 1,0-4 66,0 5 1,7-5-53,4-1 0,-1-1 166,1 1 0,0-6 47,6 0 1,-1-5-754,1 5 873,-1-8 0,23-10 0,6-11 0</inkml:trace>
  <inkml:trace contextRef="#ctx0" brushRef="#br0" timeOffset="1885">1679 250 8225,'0'-9'1553,"0"2"-1377,0 7 0,0 2-37,0 3 36,0 4 1,6 8-362,0 0 1,-1 5-10,-5 0 1,6 0-196,-1-5 0,1 5 190,-6 0 0,0 0-42,0-5 1,5 0 9,1-1 0,-1 1-388,-5 0 698,0-8-191,0 6 664,0-14-315,0-1 0,6-9 67,-1-7 1,7-3-100,-7-3 0,8 2-66,-2-8 1,4 6-90,2-6 1,-1 6-18,1-6 0,-6 8-68,0-3 1,0 11 44,6 0 1,-6 9-64,0-3 0,-5 4 41,5 2 0,-8 2-4,3 4 0,1 9 35,-1 7 0,-1 2 5,-5-2 1,0-2-265,0 8 0,0-8 72,0 3 1,0-3 6,0 2 1,6-3 106,-1 3 1,1-9 6,-6-2 162,0-8 437,0 5-493,0-8 0,6-8-15,-1-3 1,6-3 417,-5-3 1,1 0-165,-1 1 1,3-3-135,8-3 1,-1 2-97,1-8 0,3 8-127,-3-3 0,3 5 121,-9 1 1,4 2-8,2 4 1,-6 4-252,0 7 174,-7 0 1,5 2-102,-4 3 0,-3 5 85,4 6 0,-4 6-155,-2 1 1,0-1 112,0-6 1,0 7-125,0-1 0,0 0 2,0-5 0,1-1-424,5 1 432,-4 0 1,13-3-59,-4-3 1,-2 2-667,2-7 541,0 0 0,6-6 378,-1 0 0,1-2 0,0-4 0,-1-3 0,8-30 0,2-5 0</inkml:trace>
  <inkml:trace contextRef="#ctx0" brushRef="#br0" timeOffset="2127">2478 284 7929,'0'-17'2178,"-2"2"-681,-3 4 465,3-4-1053,-5 13-504,7-5 1,0 9 78,0 3 0,0 5-102,0 6 0,0 7-49,0-1 1,0 9-128,0 2 1,0 3-35,0 8 0,0 2 94,0 10 0,0-3 75,0 8 1,0 0-231,0 6 1,0-1-155,0 1 0,-2-2-915,-4-4 1,4-11 494,-3-12 1,3-4-2926,2-7 690,0-3 1345,0-14 1,0-10 703,0-11 1,0-4 648,0-2 0,-22-29 0,-6-8 0</inkml:trace>
  <inkml:trace contextRef="#ctx0" brushRef="#br0" timeOffset="2377">2428 200 8264,'17'0'105,"-4"0"-52,4 0 0,-5 0 854,11 0 0,1 0-357,-2 0 0,7 8-14,-1 3 1,-2 6-148,2 5 0,-10-2-152,-1 8 0,-2-6-15,-10 6 1,1-2-1144,-6 1 0,-2 3 274,-4-8 1,-3 6-65,-7-6 0,-3-2 172,-3-9 539,3 4 0,-56-20 0,-7 3 0</inkml:trace>
  <inkml:trace contextRef="#ctx0" brushRef="#br0" timeOffset="2718">2911 1 11598,'0'11'473,"0"0"0,0 2-251,0 9 0,0 4 0,0 7 1,0 1-1,0-1 0,0 6 0,0-1 1,2 7-394,3-6 1,-1-2 71,7-10 0,-5 3-990,5-8 0,-6 4 483,6-9 1,0 1-851,6-12 0,0-1 1456,-1-5 0,1-15 0,0-3 0</inkml:trace>
  <inkml:trace contextRef="#ctx0" brushRef="#br0" timeOffset="3152">3194 284 9964,'0'9'257,"2"4"-42,3-8 0,-1 1 59,7-6-331,0 7 1,6-5 0,-1 4 128,1-4 0,0-4-31,-1-4 0,1 2 72,0-7 0,-6 6 93,0-6 1,-2 0-107,2-6 1,-4 0-13,-7 1 1,0-1-43,0 0 0,0 6-123,0 0 1,-1 8-36,-5-3 1,2 4-282,-7 2 1,0 0-25,-5 0 0,-1 13 158,0 4 0,2 5 47,4 0 0,-2 2 10,8 4 1,-1 1 385,6-6 1,0 4 3,0-4 0,2 4 59,4-5 0,9 1-48,7-7 0,7 1 121,-1 0 0,5-8-547,6-4 1,-4-3 226,4-2 0,15-18 0,9-8 0,4-2 0,1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9:50.2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117 166 7861,'10'0'991,"-3"0"-1043,-7 0 630,0 0-637,-7 8 1,5-4 69,-4 7 141,4-8-64,2 12 0,0-11 96,0 7-206,0-7 1,2 3 89,4-7 1,-3 0-96,8 0 160,1 0-238,4 0 0,1 0 155,-1 0 0,-4-7 2,-1-5 1,-2 3 28,2-2 1,-2 6 128,-3-6 2,-4-1-79,5-4-18,-7-1-33,-7 8 1,-3-4-171,-6 7 1,-1 1 107,0 5 1,-1 5-15,-4 1 0,3 7-25,-3-2 1,4 6-5,1 5 1,0-2 7,1 8 0,1-6 24,4 6 0,-2-2-62,7 1 0,1 5 60,5-4 1,0-4-7,0-2 1,7-2-309,4 2 1,10-9-406,1 4 1,7-6 237,-1 0 474,4-3 0,53-31 0,-36 9 0,0 1 0</inkml:trace>
  <inkml:trace contextRef="#ctx0" brushRef="#br0" timeOffset="382">583 200 9597,'9'0'1031,"6"0"-779,-4 0 0,0 7-28,6 4 1,-4 4 26,9 2 1,-1 1-278,1 4 1,-4-3-274,4 3 0,2 2-281,-1-2 1,-1 0 90,-6-5 0,-4 0-471,-1-1 0,-6 1-84,6 0 1044,-7-8 0,-4-9 0,-9-9 0</inkml:trace>
  <inkml:trace contextRef="#ctx0" brushRef="#br0" timeOffset="615">849 133 11949,'-14'4'297,"3"7"1,-4 0-148,4 11 0,-10 4-153,-1 2 0,-7 5-133,1 6 1,2-4-489,-2 4 1,8-4 364,-2-2 0,3-5-210,3 0 469,6-8 0,10-11 0,10-10 0</inkml:trace>
  <inkml:trace contextRef="#ctx0" brushRef="#br0" timeOffset="1276">1232 67 8137,'0'-10'1206,"0"3"0,0 5-400,0-3-635,0 3 70,0-6-190,0 8 140,0 8 0,-2 6-123,-3 9 1,3 1-26,-4-2 0,-1 4-293,1 7 0,-5 0-113,6 1 1,-6 4 179,5 1 1,1 0-106,5-6 0,0-1 59,0-4 1,0 1-22,0-7 1,1-1 182,5-10 0,3-2-7,8-3 1,1-5 191,5 5 0,-3-12-57,8-5 0,-6-5 19,6-7 1,-3 3-50,3-8 1,-2 3 1,-4-3 1,-3-4-53,3 5 0,-4-5-135,-1-1 1,-8 5 138,-3 0 1,-4 8-18,-2-2 1,0 3 36,0 3-37,0 7 0,-2 1 16,-4 8 0,-3 2 33,-8 4 1,6 3-725,0 7 0,6 1-120,-6 0 639,7-1 1,-9 1 160,7 0 0,1-6 265,5 0 0,2-6-267,3 6 0,-1-7-7,7 2 0,-5-3 2142,5 3-1490,0-4 0,5 7-431,1-3 1,-6-5 94,0 5-255,0 3 1,6 0 11,0 8 0,-8-6-209,-4 0 0,3 0-47,-3 6 0,1 0 61,-6-1 0,2 1 11,3 0 0,-3-6 1,4 0 73,3 0 0,0 4-185,8-4-24,-1-4 0,1-7 89,0 0 193,-1 0 0,16-44 0,3-12 0</inkml:trace>
  <inkml:trace contextRef="#ctx0" brushRef="#br0" timeOffset="1497">1199 150 7873,'-9'0'423,"1"0"-721,23 0 298,4 0 0,43-3 0,20-2 0,4 1 0,0-1 0</inkml:trace>
  <inkml:trace contextRef="#ctx0" brushRef="#br0" timeOffset="2308">1964 266 7453,'0'-9'3030,"-7"2"-2526,5 7 0,-5 0 0,7 0 638,0 0-1603,0 7 1,7-5-17,4 3 1,-2-3-206,3-2 512,-1 0 1,5 0-136,1 0 12,0 0 1,-1 0 0,1 0 1,-6-7-59,0-4 1,-5 2 53,5-3 219,-8 1 0,5-5-147,-8-1 120,0 8 259,0-6 0,-8 13 17,-3-3 0,-3 3 66,-3 2 0,-2 2-34,-3 3 1,4 4-40,-4 8 1,3 0-152,2-1 0,3 7-31,2-1 0,0 5 26,6-4 0,-5 1 7,5-2 1,1-2-194,5 8 0,5-8 118,1 2 0,12-3-173,-1-2 0,5-3-97,0-3 0,4 2-605,8-7 934,-1 0 0,30-29 0,7-4 0</inkml:trace>
  <inkml:trace contextRef="#ctx0" brushRef="#br0" timeOffset="3016">2330 250 8154,'10'-2'205,"-5"-4"-6,5 4 1,-7-5 190,8 7-19,-7 0 108,11-7-466,-6 5 266,8-6-70,-1 16 0,-5-1-145,0 4 1,-7 4-68,2-4 0,1 9-219,-1 3 0,-1 1 132,-5-2 0,0-4-61,0 5 0,0 1 29,0-2 1,-5 0-263,-1-5 387,1-1-40,-3 1 809,6-8-198,-5-1-243,7-8 0,0-13-205,0-4 0,7-5-223,4 0 0,4 1 263,2-7 0,0 6 6,-1-5 0,1 6-824,-1-1 1,3 4 277,3 1 0,-9 2-6,4 4 0,-4 4 159,3 7 0,-5 0 112,0 0 0,-1 1 46,1 5 0,-4 5 157,-7 11 1,6-3 77,-1 3 0,1 2-64,-6-2 1,0 0-53,0-5 1,0 5 2,0 0 6,0 1 1,-2-7 144,-4 1-1,5-8 181,-7-1 27,8-8 0,0-2-146,0-4 1,0 2-89,0-7 0,0-2-159,0-9 0,6 4 168,-1-4 1,8-3-476,-2 3 1,4 0 15,2 5 1,5-5-151,0 0 1,0 5 180,-5 6 0,0 8 65,-1-3 0,1 4 122,0 2 1,-6 0 218,0 0 1,-6 10-63,6 6 0,-7 1-80,2 5 1,-5-2 250,-1 3 0,0-5-91,0 4 0,0-3-90,0-3 0,0 1-175,0 0 1,0-1-602,0 1-338,0 0 516,0-1 500,0-7 0,15-16 0,4-11 0</inkml:trace>
  <inkml:trace contextRef="#ctx0" brushRef="#br0" timeOffset="3509">3262 300 7996,'10'0'764,"-3"0"0,-5 0-815,3 0 1,-1 0 246,7 0-181,-7 0 59,11 0-20,-6 0 0,8 0 47,-1 0 1,-7-2-171,-3-4 0,1 2 94,-1-7 1,5 6-165,-5-6 137,-1 0 0,-5-6-35,0 0 57,0 8 1,-7-4-6,-4 8 1,1-1-160,-1 6 1,-5 0 90,-7 0 1,1 2 12,6 3 0,-1 5 3,0 6 1,1 1 17,-1 0 1,2 5 44,4 0 1,-2 6 17,8-6 1,-1 6 41,6-6 1,0 6 166,0-6 0,8 0-173,3-5 1,3-1-47,3 1 1,5-2-175,0-4 1,6 2 107,-6-8 1,8 1-821,-2-6 0,-2 0 61,1 0 791,1-8 0,42-53 0,-30 21 0,0-1 0</inkml:trace>
  <inkml:trace contextRef="#ctx0" brushRef="#br0" timeOffset="4191">3745 0 7981,'-9'0'1950,"1"0"1,6 0-1721,-3 0 1,3 2 0,-4 3 0,3 5-183,-3 6 0,4 3 75,-3 3 0,-3 4 111,3 7 0,-1 0 0,6 1 0,0 1-637,0 4 0,0-4-197,0 4 1,0-10-323,0-1 1,2-8 576,4 2 0,-3-5 73,9-6 1,-1 2 58,5-7 1,1-1-18,0-5 0,-1-2 560,1-3 1,1-4-181,5-8 0,-5-5 18,4 0 0,-3-6 70,-3 6 0,1-6 81,0 6 1,-6 0-77,0 5 0,-8 0 59,3 1 1,-2 1 206,1 4 260,-3-4-890,6 13 0,-10-3 116,-4 10 1,4-1-222,-3 7 1,-3 6 128,3 5 1,-1 0-17,6-5 0,0-1-59,0 1 0,0-1-164,0 1 1,0 0 164,0-1 1,2 1 146,4 0 0,1-6 116,4 0 1,4-6-77,-4 6 0,4-7-156,1 2 1,1-4 106,0-2 0,1-6-35,4 0 1,-3-6 52,3 0 1,2-8-9,-2-2 0,6-6 40,-6 6 0,0-2 150,-5 2 0,-6 3 1085,0-3-540,-7 4 614,3 1-540,-7 8-345,0 1-189,-7 31 1,3-11-11,-7 16 1,7 0-9,-1 0 0,1 3 0,-1 2 0,3 3 423,-4 2 0,4 5-212,2 7 0,-1 0 93,-5 0 1,2 0-148,-7-1 1,6 7-267,-6-1 0,5-1-9,-5-10 0,0-3-87,-6-8 1,-5-3-112,0-8 0,-2-2-361,2-14 0,1 0 285,-6-6 1,-1-8-98,-5-3 1,7-4-1659,3-1 1,-1-7 272,2 1 1,-7 0 1639,1 5 0,-8-19 0,-4-11 0,-4-3 0,-1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39:55.7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334 405 7890,'0'-11'325,"0"-1"373,0 9-430,0-12 0,-2 7 176,-4-3-222,4 4 0,-13 7-192,4 0 0,-4 0 42,-1 0 0,-1 1-84,0 5 1,0 3 28,0 8 1,1 0-247,-1 0 0,0-1 152,0 1 1,8 6 79,3-1 1,5 0 262,1-5 0,1 0-64,5 0 1,3-1-19,8 1 0,2 0-9,3 0 0,-1-1 10,7 1 1,-8 0-126,2 0 0,-9-2-190,-1-4 1,-3 9-288,2-3 317,-3 4 1,-10-5 106,-4 1 0,-3-6-121,-8 0 1,0-7-71,1 2 0,-3-4 47,-3-2 0,1 0 96,-7 0 1,8 0-3,-3 0 1,-1-6-9,2 0 1,-1-7 199,7 2 0,-1-4-22,0-1 0,8 4-127,3 1 0,49-15 0,13-9 0</inkml:trace>
  <inkml:trace contextRef="#ctx0" brushRef="#br0" timeOffset="750">484 453 8071,'2'-9'265,"4"3"359,-4 4-137,5-5 0,1 5-58,-6-13 0,12 13-286,-4-5 0,7 7-159,-1 0 0,-5 2-74,1 3 0,-7 5-367,6 6 1,-7 1 326,2 0 0,-3 7 49,3 4 0,-4-2-69,3 2 1,-3-5 74,-2 4 0,0-6 3,0 1 1,0-3 125,0-2 1,-2-2 323,-3-4-121,3 4 90,-5-13 1,7 3-213,0-10 1,0-5-49,0-7 0,1-7-195,5-4 1,3 2 163,8-2 1,0 0-491,0-5 1,1 5 69,5 0 1,-3 2-67,8-2 1,-6 6 135,6 10 0,-5-1 63,5 8 0,-8-1 286,2 6 1,-3 2-138,-2 4 0,-2 5 98,-4 11 1,2-1-38,-7 7 0,-1-2 156,-5 2 0,0 1 37,0-6 0,0 5-25,0-6 1,0 6-73,0-6 1,0-5-5,0-6 1,-2-1 416,-3 1-306,3-4 0,-7-7 287,3 0-308,4 0 1,-5-7-43,7-4 1,0-4-73,0-2 1,1 0-178,5 0 0,2-5 48,3 0 0,4-6-194,-4 5 0,9-5 54,3 6 0,-1 0 56,-5 5 0,5 0 55,0 0 0,6 8-8,-5 4 1,-1 3 254,-5 2 1,0 2 2,-1 3 1,-4 6 43,-1 12 0,-8-3-181,3 8 1,-4-6-8,-2 6 0,6-7-42,-1 1 1,1 2-171,-6-1 1,-2-1 79,-4-5 137,4 0 0,-13-1 0,6 1 0</inkml:trace>
  <inkml:trace contextRef="#ctx0" brushRef="#br0" timeOffset="1675">1742 453 8071,'-8'-17'0,"5"3"438,-9 2 160,9-2 1,-10 10-468,7-7 1,-7 7 95,2-2 0,2 4-402,-3 2 1,1 2 120,-6 4 1,3-2-96,2 7 1,-3 6-18,4 5 0,-2 6-30,2-6 1,-2 8 64,7-2 0,1-2 68,5 2 0,0-8-156,0 3 0,0 1 96,0-2 1,5-5 129,1-6 0,11-5-72,-6 5 1,13-7 148,-7 1 1,3-3-70,-3-2 1,0-7 123,0-4 0,0-4-91,-1-2 1,1 0 136,0 0 0,0-5-110,-1 0 1,-1-6-22,-4 5 0,2-5 262,-7 6 0,1 0 183,-1 5 183,-4 0-88,5 0-704,-7 8 1,-5 4-52,-1 10 1,-1 4-86,1 8 0,4 6 173,-3-1 0,3 6-83,2-6 0,0 2-277,0-1 0,0-5 142,0 5 0,0-5 87,0-1 1,5 0 158,1 0 1,7-6 183,-2 0 1,4-7-106,2 1 1,0-3 104,-1-2 0,1-2-128,0-3 0,0 1 19,-1-7 1,1-6 37,0-5 1,0-2-18,0 1 0,-1 3 91,1-8 0,0 0 5,0-6 1,-1-5 106,1 0 0,-2 2-76,-4 9 1,-1-2 129,-5 8 1,-3-1 114,4 7 16,-5 6 85,-1 3-38,-7 7 1,0 7 59,-5 4 1,-1 10-503,8 1 0,-6 8-305,5-2 0,-5-2 44,5 2 0,1-2-259,5 2 0,-6 2 185,0-8 1,1 6 44,5-5 0,2-1-259,3-5 0,-1-1 181,7 1 1,0-2 191,6-4 0,0-3 157,0-8 0,7 0 288,4 0 0,-2-2-293,2-4 0,-6-3-104,6-8 0,-6-1-131,6-5 1,-7 3 90,1-8 1,2 5-38,-1-5 0,5 1 31,-6-7 0,0 0 295,-5 1 1,-6 1 221,1 4 1,-9-1 931,3 6-533,-4 1 341,-2 5-731,0 8 0,-6 3 54,1 12 1,-8 5-412,1 11 1,3-1 81,-2 7 0,5-6-141,-5 6 0,7 0 12,-1 5 0,-3-1-370,3-4 0,-1 2 127,6-8 0,0 6 12,0-5 1,2 4 83,4-4 0,3-1 67,8-5 1,-1-2-732,1-4 1,6 2 333,-1-7 1,6-1 484,-6-5 0,29-27 0,10-13 0,3-2 0,1 0 0</inkml:trace>
  <inkml:trace contextRef="#ctx0" brushRef="#br0" timeOffset="2483">3888 269 7973,'0'-11'0,"0"-1"0,0 9 2040,0-12-1413,0 13 0,-2-5-227,-4 7 1,4 7-110,-3 4 0,-3 12 0,3 4 0,-14 20-58,2 9 1,-5 9-1,0 8 0,-4 3-10,-8 8 0,-5 7 54,19-43 0,1-1 1,-20 43-335,5-7 0,2-8-32,5-14 0,10-5-152,11-11-568,4-4-1129,2-15 1574,0-9 1,2-10-145,4-7 0,-4-2 256,3-3 1,-3-4-379,-2-8 630,0 0 0,8-44 0,1-12 0</inkml:trace>
  <inkml:trace contextRef="#ctx0" brushRef="#br0" timeOffset="2725">3854 420 7973,'17'-10'242,"-6"-3"116,0 8 0,0-1 351,6 6 0,0 0-249,0 0 1,-1 0-46,1 0 0,-2 2-251,-4 4 1,2 3-1,-7 8 1,0 1-12,-6 5 1,0-5-121,0 5 1,-2 1-82,-4-2 0,-3 1-333,-8-7 1,-2 1-590,-3 0 1,2 3 459,-8-3 0,2 4-294,-2-10 0,-2-2 804,7 2 0,-29-14 0,-2 1 0</inkml:trace>
  <inkml:trace contextRef="#ctx0" brushRef="#br0" timeOffset="3700">4173 705 7696,'-10'0'820,"3"0"1,7 2-424,0 3-42,0-3-22,0 5 98,0 1-215,0-6 0,2 5-222,3-7 0,-1 0 65,7 0 0,0 0 83,6 0 0,0-5-53,0-1 1,5-7-21,0 2 0,3-4-69,-3-2 1,-3-5-171,3-1 1,2-4 19,-1 4 0,-3-7-96,-9 2 1,2 2-306,-7-2 1,5 8 235,-5-2 0,-1 9-69,-5 1 176,0 9 0,-7-5-104,-4 8 1,1 8 46,-1 3 0,2 4 37,-2 1 0,-2 1 121,7 0 0,0 0 141,6 0 0,0-1 102,0 1 0,0-6-38,0 0 20,0-7 0,8 4 321,3-8 336,4 0-515,9 0 1,-5 0 69,3 0 0,-3-2 196,-3-4-109,1 4-226,0-5 131,0 7-368,-8 0 1,-1 2-19,-8 3 1,0-1-13,0 7 0,0 0 62,0 6 1,0 0-116,0 0 1,0-1-25,0 1 1,0 0 38,0 0 157,0-1 0,1-1-64,5-3 0,3 1 130,8-8 0,0 1-33,0-6 0,-1 0-13,1 0 0,0-6-41,0 1 0,-1-8-6,1 1 0,6-3 49,-1-1 0,0-7-33,-5 1 0,-6-2-12,0 1 1,1 5 5,4-5-21,-6 5 211,5 1 351,-14 0-337,7 8 0,-10 3-22,-4 12 0,5 3-41,-5 8 0,-2 0 33,3 0 1,-1 1-812,6 5 0,0-5 196,0 5 0,0-5-97,0-1 0,6-6 348,-1 0 0,9 0 437,-3 6 1,4-7-52,1-5 1,1-3 41,0-2 1,5 0-135,1 0 0,1-2 14,-2-3 0,-3-5-121,3-7 0,-3 1 108,-2-1 0,-1-2-242,1-3 0,-8 1-111,-3-6 1,1 4-104,-1-5 1,-2 2 80,-10-2 0,-3-2-117,-8 8 1,-2-6 29,-3 6 1,-4 7 117,-8 9 1,3 4-45,3 2 0,-4 0 47,4 0 0,4 8 107,2 3 1,3 6-18,2 5 0,2-3 155,4 3 1,4 2-65,7-1 0,5 5 174,1-6 0,7 0-81,-2-5 0,10-6 87,1 0 0,2-7-219,-1 2 0,1 1 80,4-1 1,3-1-463,-3-5 1,-2-5 19,2-1 430,8-7 0,22-41 0,-24 18 0,0 0 0</inkml:trace>
  <inkml:trace contextRef="#ctx0" brushRef="#br0" timeOffset="4147">5464 252 7988,'0'-9'1455,"1"-4"-10,5 7-615,-4 1-402,5 5-250,-7 0 0,0 1-115,0 5 1,0 5 12,0 12 1,-2-3 105,-3 8 0,1-6-48,-7 6 1,5-2-165,-5 2 1,6 2-444,-7-8 1,9 6 101,-3-5 1,2-1-70,-1-5 1,3-6 104,-4 0 505,4-7-239,2 3 1,6-14 31,0-4 1,12-4 131,-1-2 0,4 0-62,-5 1 1,7-1-136,-1 0 0,2 8 174,-1 3 0,-5 4 118,5 2 1,-3 0-170,2 0 0,-9 8 147,4 3 0,-6 4-122,1 2 1,-5 5 45,-7 0 0,0 6-86,0-5 0,-7 4 85,-5-4 1,1-1-12,-6-5 0,4-2-162,-9-4 0,-2-4-249,1-7 0,1 0 190,5 0 0,1 0 128,-1 0 0,-6-1-70,1-5 0,5 2-275,6-7-406,0 0 0,-4-6 32,4 0 732,3 8 0,23-28 0,4 0 0</inkml:trace>
  <inkml:trace contextRef="#ctx0" brushRef="#br0" timeOffset="4813">6168 470 7914,'0'-17'168,"0"0"1,0 6 462,0 0-488,0 7 1,-6-5-133,0 4 0,-1 3 203,1-4-196,-3 4 1,-8 10 162,1 3 0,-1 4-45,0 1 1,-5 7-377,-1-1 1,1 8 126,5-2 0,6 2-302,0-2 1,7 1 116,-1-6 0,3 5-295,2-6 502,0 0 1,2-7 44,3-3 1,4-5 18,8-7 1,0-2 116,0-3 0,0-3-53,-1-3 1,7-10-44,-1 5 1,0-5-71,-5 4 0,-6-5 106,0 0 0,-1-1 82,1 7 0,2-1-80,-7 0 1,1 2 231,-1 4-122,-5-4 65,7 13-184,-8-5 1,0 14 6,0 4 0,0 6 50,0 6 0,0-5-34,0 4 0,0 3-136,0-3 1,0 0 51,0-5 0,2 0-10,3 0 1,-1-2-114,7-4 1,-5 2 9,5-8 1,2 1-261,9-6 1,-1-2 4,7-3 406,0-5 0,43-51 0,-31 24 0,0 1 0</inkml:trace>
  <inkml:trace contextRef="#ctx0" brushRef="#br0" timeOffset="5254">6637 219 8117,'0'-10'1178,"-2"3"-724,-3 7 331,3 0-503,-6 7 1,6 4-56,-3 12 0,3-3-94,-4 8 1,-1-5-141,1 4 1,-7 1 138,2 6 1,2-1-34,-2 1 1,5-2-704,-5-4 0,7 1 60,-1-6 189,-5-1 224,8-5 247,-5-8 1,7-3-132,0-12 0,7-3 19,5-8 0,2 0 43,3 1 1,2-7 42,3 1 0,-1 1-328,7 10 0,-6-2 45,6 8 0,-6-7 262,6 7 0,-7-1-46,1 6 0,-3 8 153,-3 3 1,-1 6-121,-3 5 0,1-2 56,-8 8 1,1-2-9,-6 2 1,-2 2-9,-4-7 1,-3 5-178,-8-6 0,-5-2 75,0-8 0,-1 1-133,6-8 1,-5 1-35,0-6 1,-6 0 86,5 0 1,-1 0 43,2 0 1,3-2-37,-3-4 0,3 3-711,2-9 1,3 7-109,2-6-58,-3-1 955,14-4 0,23-16 0,15-3 0</inkml:trace>
  <inkml:trace contextRef="#ctx0" brushRef="#br0" timeOffset="5546">7123 436 11895,'0'17'190,"-5"0"39,-1 0 1,-1 1 0,1 5 0,4-3-808,-3 8 0,3-5 246,2 4 0,0-6 91,0 1 0,0-3-75,0-2 0,2-1-732,3 1 703,4-7 0,14-3 111,-1-7 0,1 0 234,-7 0 0,31-37 0,7-10 0</inkml:trace>
  <inkml:trace contextRef="#ctx0" brushRef="#br0" timeOffset="5846">7174 101 7941,'-17'0'297,"6"0"116,-1 0 0,7 0 203,-6 0 0,7 2-208,-2 4 0,3-3-353,-3 9 1,4-7-37,-3 6 0,5-5-39,5 5 1,-1-2 69,7 3 0,0-3-203,6-4 1,0-3 122,0 4 1,1-4-148,5-2 0,-5 0 38,4 0 1,-8 0 90,-3 0 0,0-8 39,6-3 1,-8 2-7,-3-2 0,1-1 41,-1-4 1,-1-1-142,-5 0 0,-2 2-199,-3 4 0,-5-2-137,-6 7 0,-3 1-1107,-3 5 1558,3 0 0,-35 45 0,0 10 0</inkml:trace>
  <inkml:trace contextRef="#ctx0" brushRef="#br0" timeOffset="6330">7593 286 8465,'0'-10'2484,"0"3"-2252,0 7 0,0 2-1,0 3 1,-2 6-134,-4 12 0,4 1 89,-3 4 0,-3 9-388,3-3 1,-3 3-40,3-3 0,3-1-137,-4 1 1,4-1 250,2 1 0,0-8-34,0-4-46,8 4 1,1-9-118,8 0 1,0-8 210,-1-9 0,1-2 22,0-3 0,5-5 137,1-7 0,-1-1-37,-5-5 0,0-1 98,-1-4 1,1-1 11,0 6 0,-8 1 166,-3 5 0,1 0 794,-1 1-434,-1 6-624,-5-5 1,0 15 93,0 0 1,0 2-55,0 9 1,0 6 50,0 5 1,0 1-187,0-6 0,0 1 9,0 5 1,0-5-223,0 5 1,0-5 10,0-1 0,8-6 8,3 0 0,-2-7 148,2 2 1,3 1 7,8-1 1,-4-1-492,5-5 1,-5-7 601,-1-4 0,22-49 0,6-13 0</inkml:trace>
  <inkml:trace contextRef="#ctx0" brushRef="#br0" timeOffset="6613">7811 51 7958,'-12'0'566,"1"0"0,8 2-222,-3 3 1,2-3-166,-1 4 1,3 3-119,-4 2 1,4-1-232,2 1 0,6 0 97,-1 6 1,9-8-246,-3-3 361,4 3 0,1-7-124,1 3 0,0-3-215,0-2 1,-6 0 86,0 0 204,0-7 1,0-3 29,1-6 91,-9-1 0,5 0-103,-8 0 1,-6 1 21,1-1 1,-9 8-1488,3 3 1452,-4 4 0,-31 47 0,-8 11 0</inkml:trace>
  <inkml:trace contextRef="#ctx0" brushRef="#br0" timeOffset="7138">8196 269 11168,'0'17'267,"0"-1"1,0 7-162,0-1 1,0 8-200,0-2 0,0 3-77,0 3 1,-5 0 95,-1-1 0,0-5-276,6 0 0,2-8 109,4 3 0,-4-5 9,3-1 0,5-2 139,1-4 1,4-3 71,1-8 1,1 0-24,0 0 0,0-8 112,0-3 1,-1-4-30,1-2 1,0-5-43,0 0 0,-3-3 208,-2 3 0,1 4-46,-8-5 1,3 10 366,-3 2 0,-3 5 159,4-5-113,-4 7-361,-2-3 1,0 14 10,0 5 1,0 3 33,0 1 0,0 3-14,0 3 1,0-3-429,0 3 0,2-3-53,3-2 1,-3-1-108,4 1 0,3-2-650,2-4 65,4-3 1,2-3 522,-1 1 1,1-1-214,0-5 621,0-7 0,2-34 0,1-17 0,2-6 0,1 0 0</inkml:trace>
  <inkml:trace contextRef="#ctx0" brushRef="#br0" timeOffset="7405">8431 51 7771,'-9'7'-463,"-1"-5"1519,5 4-237,3 3-434,-6 0 14,8 8-596,0 0 190,0 0 0,2-6 156,4 0 1,-2-7-47,7 1 0,-6-3-124,6-2 69,1 0 0,4-2 7,1-3 304,-8-5 1,5-6-57,-9-1 1,1 0-269,-6 0 1,0 1-337,0-1-645,0 0 331,0 0 1,-2 8-1322,-4 3 1936,-3 5 0,-38 53 0,-7 13 0</inkml:trace>
  <inkml:trace contextRef="#ctx0" brushRef="#br0" timeOffset="7611">8129 420 7957,'-11'-2'0,"0"-4"0,7 4 99,-3-5 49,7 7 1,7 0 201,4 0 0,6 0-350,5 0 0,27-3 0,10-1 0,9-1 0,0 0 0</inkml:trace>
  <inkml:trace contextRef="#ctx0" brushRef="#br0" timeOffset="8311">8749 420 7957,'10'9'69,"-3"-2"1,-5-5 487,4 4-137,-5-4-39,7 5-6,-1-7-31,-5 0-234,13 0-86,-6 0 1,3 0 26,-1 0 0,-6-5-179,7-1 19,-9-7 53,12 4 1,-11-8 89,7 0 0,-7 6-17,1 0 1,-3 5-22,-2-5-98,0 7 0,-2-9-123,-3 8 0,-4-1 67,-8 6 0,0 0-54,0 0 1,0 2 23,1 4 0,-7 3 82,1 8 1,0-1 32,5 1 1,2 6-5,4-1 0,-4 6 146,4-6 1,3 6 16,3-6 1,3 6 146,2-5 0,7 5-59,4-6 1,4 0 101,2-5 1,2-2-19,3-4 1,2 2-25,4-7 1,2-1-161,-8-5 1,6-1 6,-5-5 1,7-3 58,-3-8 1,0 0-11,0 0 0,-6-5-20,1 0 0,3-6-94,-3 5 0,-2-5-535,-8 6 1,2-6 202,-2 6 1,-5-6 53,-1 6 1,-4-1-74,-2 6 174,0 8 6,0 2 86,-8 7 1,-1 7-265,-8 4 0,8 10 81,3 1 1,2 2 138,-1-1 1,3-3 261,-4 8 0,6-2 406,6 2 1,-2-2-357,7-3 1,0-5-124,6 5 0,0 1 570,-1-2 1,1-1 93,0-10 1,-6 2-48,0-8-209,-7 8-438,3-11 1,-14 6 6,-4-8 1,-4 0-122,-2 0 0,0 0-332,1 0 0,-7-6-528,1 1 1,-6-8 375,6 1 552,-1 5 0,-23-23 0,-8 2 0</inkml:trace>
  <inkml:trace contextRef="#ctx0" brushRef="#br0" timeOffset="9495">10694 520 7926,'0'-16'-94,"0"-1"227,0 0 1,0 6 134,0 0 373,0-1 0,-2-4-195,-3-1 1,3 6-294,-4 0 0,-1 5 35,1-5 1,-7 7-275,2-1 1,-4 3 25,-2 2 0,-1 9 1,-5 8 1,3 1-45,-8 10 0,7 2-229,-1 9 1,3-3 113,3 3 0,1-4-72,4-1 0,3-3 145,8-3 1,0 2 42,0-8 0,2-1 220,4-10 0,5-3 5,11-8 0,-1 0 28,7 0 1,-8-8 16,2-3 1,3-4 140,-3-2 0,6-1-88,-6-5 0,1 3-58,-7-8 1,1 0-205,0-6 0,-2 6 111,-4 0 0,2 8-13,-7-2 0,1 3-18,-1 2 1,-5 6 21,5 0-148,-4 7 1,-4 2-192,-4 8 0,5 13 115,-5-3 0,-1 7-78,1-1 0,0 2 73,6 4 1,0 2 80,0-8 0,0 6 38,0-5 0,2-1 1,4-5 1,-2-1 155,7 1 0,0-7 44,6-5 0,-1 3 148,1-3 1,2 1-60,3-6 1,-3-8 3,3-3 1,2-4-147,-1-2 0,-1-5 23,-5 0 0,0-2-121,-1 1 0,1 3 7,0-8 1,0 2-202,-1-2 1,-6-2 52,-5 8 1,-3-1-365,-2 6 255,0 1 32,0-1 72,-7 8 1,-1 3-24,-3 12 0,-2 3-441,8 8 0,-3-2 170,2-4 1,5 4-280,-5-4 561,4 4 546,2 2 1,2-1-366,4 1 0,-3-8-20,9-3 0,-7 1 1547,6-1-641,0 7-645,6-4 1,-2 8-46,-4 0-283,4 0 0,-11-1 122,7 1 1,-7 0-29,1 0 0,3-6-563,-3 0 350,8 0 1,-5 0 338,3 1 0,4-9-36,-4 3 1,4-4 39,2-2 1,-6-2 42,0-4 1,6 3 112,5-9 0,1 1-85,-7-6 0,1-5-55,0 0 0,0-2-133,0 1 1,-6 5 48,0-5 0,-2-1-141,2 2 0,2-1 127,-7 7 40,0-1-70,-6 0 1,-2 8-26,-4 3 1,2 12-132,-7 5 1,6 4-159,-7 2 0,9 5 206,-3 0 1,-1 1 61,1-7 0,1 1-25,5 0 0,1 3-23,5-3 0,-2 4 143,7-10 0,0 2-80,6-2 0,1 2-680,5-7 1,-3-1 50,8-5 611,8 0 0,51-22 0,-34 8 0,0 0 0</inkml:trace>
  <inkml:trace contextRef="#ctx0" brushRef="#br0" timeOffset="10128">12941 537 7914,'9'0'0,"0"0"221,-3 0 166,-4 0 1,7 0 128,-3 0 0,-5 0 12,14 0-301,-5 0 0,6 0-123,1 0 1,-6-6 81,0 1 1,3-6-270,8 5 1,-9-5-3,4 5 1,-4-7-84,3 2 0,1 2 55,0-2 1,-6-1 4,0-4 1,-7 5-56,2-1 116,-4 1 0,-4-4-138,-4 4 1,-3 4 38,-8 7 0,-5 0 48,-1 0 1,-6 2 71,1 3 0,-4 4 4,-2 8 1,6 7-17,0 4 1,8-2 12,-2 2 0,3 0 37,2 6 0,2-3-30,4-3 1,4 4 8,7-4 0,7-4-89,4-1 0,6-5-210,5-1 0,6-2 0,12-4 0,-3-3-228,7-8 1,5 0 247,1 0 1,4-2 287,-9-4 0,3-3 0,-9-18 0,2-8 0,3-1 0,0 0 0</inkml:trace>
  <inkml:trace contextRef="#ctx0" brushRef="#br0" timeOffset="11162">13611 504 7914,'0'-17'0,"8"0"1571,-7 0-381,7 0-129,-8 1-642,0 6-356,-8 3 125,-1 7 0,-8 2 39,1 3 0,-1 5-672,0 6 1,2 7 234,4-1 0,-4 6-442,4-6 1,-2 3 177,2-3 1,-2-3-254,7 3 425,-7 4 0,11-7-230,-3 3 505,3-3 0,4-10 188,3-3 1,4-5 259,8-1 0,0-1-248,0-5 1,0-5 136,-1-12 0,1 5 19,0-4 0,0-3 15,-1 3 1,-1 0 183,-4 5 217,4 0-388,-5 0-289,-1 8 1,-2 3-62,-7 12 1,0 11 102,0 11 1,-1 9 170,-5 2 0,-3 15-98,-8 2 1,0 9-76,0 8 1,-5-2-129,0 7 0,-1 0 381,7 6 0,-7-8-426,1-3 1,5-19 117,6-9 0,5-12-557,-5-10 284,7-1 131,-3-20 0,7-2-93,0-11 0,2-6-78,3-6 1,-1 3 232,7-8 1,0 0-80,6-5 0,7-8-13,4-4 1,4-5-121,2-6 0,1 2-287,4-8 0,4-5-55,7-6 1,1 1 71,-1 5 0,0 0 186,0 0 1,-9 3 323,-7 8 1,-8 10 70,-9 18 0,-8 4 678,-3 7-543,-4 8 0,-4 1 89,-4 8 0,4 2 94,-3 4 0,1-3 636,-2 9-1009,4-1 1,-11 5 20,8 1 0,-3 0 20,3 0 0,3 0-18,-4-1 0,3 1-144,-3 0 1,4 5 98,-3 1 1,3-1 0,2-5-543,0-1 383,0 9 0,0-7-294,0 5 230,0-5 0,7-3 7,4-4 1,4 2 68,2-7 0,0 0-17,0-6 1,5 0 12,0 0 1,6-6 20,-5 0 1,4-7 24,-4 2 0,5-9-21,-6-3 1,6-1 222,-6 2 0,3-2 118,-3-4 1,-3-4 139,3 4 0,-9 4-203,-2 1 1,-7 5-11,2 1 1264,-5 0 268,-1 0-1453,0 8 1,-5 4-17,-1 10 0,-5-1-312,5 7 1,-5 6-77,6 5 0,-3 2-117,3-1 1,3-5 142,-4 5 0,4-3 93,2 3 0,0-5-177,0 5 1,2-5-75,4-1 0,-3-2 134,9-4 0,-1 2 74,6-7 0,-1-1 136,1-5 1,5 0-103,1 0 0,5-2 24,-6-3 1,8-5 33,-2-6 0,-2-7 1,2 1 1,-2-8 27,2 2 0,-4-2 99,-7 3 1,0-3 255,-1 7 1,-1-5-144,-3 6 0,-5 5 1049,-7 6-698,0 7-448,0-3 0,-6 9 32,1 3 0,-6 5-90,5 6 1,-5 7-103,5-1 0,-1 6 17,1-6 0,4 3-235,-3-3 0,3-1 114,2 6 0,0-6-294,0 1 0,5-3-399,1-2 283,7-1 0,-4-1 86,8-3 0,0-5-114,0-7 0,1 0 578,5 0 0,18-52 0,11-13 0</inkml:trace>
  <inkml:trace contextRef="#ctx0" brushRef="#br0" timeOffset="11471">14751 118 7906,'-9'9'-388,"1"-1"694,8-1 0,2-5 1536,4 4-1444,3 3 1,8-7-162,0 3 1,-1-3-40,1-2 0,0 0-21,0 0 1,-1-2-456,1-3 1,-2 1 128,-4-7 0,-1 5-549,-5-5 207,-3 0 278,6-6 0,-10 2 37,-4 4 0,-3 4 115,-8 7 0,0 0 61,0 0 0,-14 74 0,-5 19 0</inkml:trace>
  <inkml:trace contextRef="#ctx0" brushRef="#br0" timeOffset="11871">15070 436 7919,'9'-7'715,"-2"5"1,-5-5-644,4 7 1,-2 0 49,7 0 0,-6 7 18,7 4 1,-3 4 32,2 2 1,4 7-162,-4 4 1,-2-2 6,3 2 1,-3-7-110,2 1 1,2 2 133,-7-1 27,7-1 24,-4-5-70,8-8 434,0-2 1,-2-16-26,-4-8 0,4-1 81,-4-10 1,4 5-80,1-4 0,1 0-153,0 0 0,0-5-56,-1 4 1,-4 4-1,-1 1 1,0 5-1131,6 1 903,0 0 0,22 45 0,5 11 0</inkml:trace>
  <inkml:trace contextRef="#ctx0" brushRef="#br0" timeOffset="12588">15874 587 7919,'8'-9'-754,"1"-6"2053,8 6-878,0-8 0,-2 6-141,-4 0 0,-4 5-46,-7-5 0,0 5 234,0-5-429,0 7 1,-2-9 75,-3 8 0,-6-1-102,-12 6 1,3 0-58,-8 0 1,7 2-169,-1 4 0,-2 3 14,1 8 1,1 0-196,5-1 1,0 1 165,1 0 0,1 0-56,4-1 1,3 7 251,8-1 1,0 0-75,0-5 0,0 0 116,0 0 0,8-6-16,3 0 1,6-7 155,5 1 0,-3-3-54,3-2 1,2 0-39,-2 0 1,6-5 124,-5-1 1,-1-7-91,-5 2 1,0-6 140,-1-5 1,1 3-48,0-3 0,-8-2 10,-3 1 0,1 1-17,-1 5 1,-1 0 218,-5 1-198,0 6-255,0-5 0,0 15 184,0 0 0,-5 8-19,-1 9 0,-1 1-431,1 5 0,4-5 109,-3 4 0,3 3-34,2-3 0,0 0 79,0-5 0,2 0 86,3 0 1,-1-2 13,7-4 1,0 2 48,6-8 1,0 1 27,0-6 0,1 0 4,5 0 1,-3-7 420,8-5 1,-2-3-146,2-1 1,4-7-319,-4 1 1,-2-8-25,2 2 0,-8-3 17,3-3 0,1-1 31,-2-4 0,1 1-29,-7-6 1,-1 1 37,-4-2 1,2 4-15,-7 8 0,0 6 99,-6 5-80,0 3 1,-6 12 224,0 7 0,-7 7-99,2 10 0,2 2-249,-2 3 1,5 4 241,-5 8 0,5-1 128,-5 1 1,8 5-14,-3 0 1,4 0-53,2-5 1,0-1-181,0 1 1,0-1 97,0 1 1,0-8-123,0-4 0,8-3 113,3-2 1,4-2 13,1-4 1,1-4-301,0-7 1,5 0-306,1 0 1,5 0 487,-6 0 0,45-44 0,6-12 0</inkml:trace>
  <inkml:trace contextRef="#ctx0" brushRef="#br0" timeOffset="13263">16729 453 7675,'0'11'11,"0"1"915,0-9-496,0 5-352,8-1 0,-4-5-24,7 4 0,0-4 116,6-2 0,-6 0-199,0 0 1,2 0 63,9 0 1,-3-6-147,3 0 0,-3-5 11,-2 6 1,0-8-36,-1 1 1,1-3 102,0-1 1,-2-1 41,-4 0 1,2 0 7,-7 1 0,-1-1 9,-5 0 0,0 6 108,0 0 0,-7 7-52,-5-2 1,-2 5-69,-3 1 1,-2 0 11,-3 0 0,1 7-13,-7 4 0,2 10-4,-2 1 1,2 8-15,4-2 1,5-2 4,0 2 1,3 4-10,8 1 1,0 4-98,6-9 1,8 2 68,3-2 0,9 0-199,3-11 0,7 1-138,-2-12 1,3 1-145,3-1 0,5-4 101,0 3 416,0-3 0,10-32 0,3-7 0</inkml:trace>
  <inkml:trace contextRef="#ctx0" brushRef="#br0" timeOffset="13925">17350 403 8264,'0'-9'2264,"0"1"-2224,0 8 1,0 2 118,0 4 1,0-1-138,0 12 0,5-4 61,1 9 1,-1-1-143,-5 1 1,0 2-48,0 4 0,0 4-20,0-4 1,-1-2 152,-5 2 0,4-8-30,-3 3 0,-3-5-428,2-1 230,1 0 1,5-6 717,0 0-351,0-7 0,0-4 121,0-11 0,2-4-95,3-2 0,5-1-114,6-5 1,1-1-70,0-4 1,2-2-128,3 8 1,-2-8 96,8 2 0,-5 4-123,5 2 0,-6 3-106,6 2 0,-2 2 32,2 4 0,-4 4 106,-7 7 0,-6 2 21,0 3 1,-7 1-7,2 11 0,-5-4 140,-1 9 0,0 2 204,0-2 1,0 3-135,0-3 0,0-3-75,0 3 1,0-3-65,0-3 0,0 1 70,0 0-1,0 0-76,8-1-120,1-6 0,8-3-101,0-7 0,-6 0-306,0 0 0,0-2 239,6-3 0,0 1 35,0-7 0,-3 0 242,-2-6 1,3 0-103,-4 0 0,4-7 270,1-4 1,3 2 77,3-2 1,-3-5 69,3-6 1,-3 5 165,-2 6 1,-6 2 369,0-2 0,-7-2-307,1 8 1,-3 5 763,-2 6-176,0 7-715,0-3 0,-2 14-388,-3 4 0,3 4 58,-4 2 0,-1 7 70,1 4 0,-5 2 11,6-2 0,-3 4-153,3-4 1,3 3 4,-4 3 0,4-6 31,2 0 1,0-6-500,0 6 1,0-8 248,0 3 1,8-5-173,3-1 1,4-7-116,2-5 0,5-3-341,0-2 1,6 0 442,-5 0 1,6-2 78,-1-3 0,4-5 348,1-7 0,1-14 0,0-5 0</inkml:trace>
  <inkml:trace contextRef="#ctx0" brushRef="#br0" timeOffset="14108">18071 453 7838,'-12'0'0,"1"0"807,7 0 1200,-3 0-1424,0 0-655,5 0-967,9 0 1,4 0 203,12 0 835,-5 0 0,81-7 0,-39 2 0,-1 0 0</inkml:trace>
  <inkml:trace contextRef="#ctx0" brushRef="#br0" timeOffset="14550">19278 252 7996,'0'-9'88,"0"-6"2839,0 13-1309,0-5-1208,0 7 1,0 1-106,0 5 1,-2 9-40,-4 7 0,4 8-40,-3-2 1,-5 4-1,-1 1 1,4 1-303,1-1 1,-1 1-118,1-1 0,1 1-324,5-1 0,0-1 295,0-4 1,0-4-400,0-7 1,1-2 17,5-4 0,3 2-205,8-7 0,2-1 369,3-5 1,-3-2 158,3-3 1,2 1-159,-1-7 1,-1 0-632,-5-6 1069,-8 0 0,13-44 0,-3-12 0</inkml:trace>
  <inkml:trace contextRef="#ctx0" brushRef="#br0" timeOffset="15058">19211 420 7908,'-17'-8'301,"7"6"419,-4-5 0,10 5 134,-7-3-521,7 3 1,-2-6-248,12 8 0,3 0-219,8 0 0,7 0-436,4 0 1,4 0 338,1 0 1,1 6-225,-1-1 1,1 1 142,-1-6 0,8 0-98,4 0 1,-4 0 34,-2 0 0,-9 0-116,-2 0 757,0 0 237,-2 0 863,-2 0-671,-14 0-318,-10 0 0,-10 0-5,-7 0 0,3 2-101,2 3 0,-1 5-77,8 6 1,-6 1-49,5 0 1,-1 0-29,1 0 1,4 5-36,-3 0 1,3 1-83,2-7 0,5 1 132,1 0 1,7 0 128,-2-1 1,4-6-95,2-5 1,5 3 1,0-3 0,1 1-123,-6-6 0,5 0-159,0 0 1,2-8 183,-1-3 0,-5-4 48,5-1 0,-10-1-673,-2 0 1,-2-5 259,2-1 0,3-5-191,-9 6 0,1-8 189,-6 2 1,-8 2 53,-3-2 0,-4 8 65,-2-2 0,-7 3-33,-4 2 1,-2 2-323,3 4 1,-3 4 78,7 7 0,-5 1 350,6 5 1,2-2-18,8 7 1,5 0 247,7 6 1,0 0-87,0-1 1,2 1-107,3 0 1,7-6 20,10 0 1,-2-1 0,8 1 0,-5 2 6,5-8 1,0 1 33,5-6 0,38-7 0,9-3 0</inkml:trace>
  <inkml:trace contextRef="#ctx0" brushRef="#br0" timeOffset="15283">20468 705 8551,'0'-10'1889,"0"3"1,-2 1-2674,-4 1 784,5-1 0,-37 6 0,1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6:36.9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234 65 8184,'0'-17'1312,"0"8"1726,0-6-2019,0 13 1,0-7 112,0 3-394,0 5 0,0-5-279,0 12 1,-2 5-169,-4 11 0,2 6 82,-7 10 0,0 9 180,-5 14 1,-1 2-241,0 14 0,-5 8-367,0 10 0,8-47 0,0 2 222,2 0 1,2-1 0,-7 44 46,6-4 1,2-14-78,-2-8 1,4-12 244,7-16-246,0-7-996,0-23 1,5-3-3768,1-12 3622,-1-3 1,-5-13 725,0-1 278,-7-6 0,14-29 0,6-14 0,-3-9 0,0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6:37.2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84 1 8206,'11'0'2112,"0"0"-1598,0 0 1,6 0 2,0 0 1,-1 2 163,1 3 0,5 5-283,0 6 1,-1 1-142,-10-1 1,2 1-193,-8 0 0,1-1 128,-6 1 1,0 1-345,0 5 1,-8-5 203,-3 4 1,-9-9-1584,-2-2 1,-8-1 108,3 1 1,-3-4 1420,2-7 0,-25 0 0,-1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6:37.8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34 134 8111,'0'-17'0,"-2"8"0,-3 4 0,3 1 670,-4-2 1107,5 5-805,1-7-305,0 8-94,0 0-1066,0 8-373,0-7 444,0 14 0,1-7 194,5 3 1,-2-4 338,7-7 0,-6 0-79,6 0 93,0 0 1,6 0-83,0 0 1,-2-2-1,-4-3 1,3 1-32,-2-7 1,-3 2-18,2-2 0,-7-4 64,1 4-47,4-4-35,-7-2 0,4 2 37,-12 4 1,2 4-151,-7 7 0,0 0 38,-5 0 1,-1 7 43,0 4 0,-5 10-16,0 1 0,2 2-18,9-2 1,-4 2-58,4 4 0,3 2-6,3-8 1,3 5 4,2-4 0,2-1 68,3-6 0,5 5-272,6-5 0,3 3-191,3-13 1,4-1 540,7-5 0,26-18 0,11-8 0,7-2 0,0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6:38.3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65 8220,'7'-9'2150,"-5"-6"-1903,13 13 1,-12-11 247,9 8-104,-9-1 1,12 6-144,-4 0 0,-2 0-270,3 0 87,-1 0-70,5 8 0,-5 1 99,0 8 1,-7 5-111,2 0 1,-4 6-743,-2-6 1,0 2 367,0-2 1,-2-3 6,-4 3 0,4-4-29,-3-1 548,-5-1 83,9 1 633,-7-8-587,1-1 0,5-10 44,-4-4 1,10-3 0,2-8 0,5-5 17,-6 0 1,10-6-453,2 6 0,1-7-118,10 1 0,-6 2-133,6-2 1,-6 8 192,6-2 1,-8 9 15,2 2 1,4 7 0,-7-2 108,3 12 1,-11 3 357,-5 8 0,-5 1-120,-1 5 1,0-3-122,0 8 1,0-8 34,0 2 1,-1 2-237,-5-2 1,4 1-167,-3-7 0,3 1-208,2-1 1,0-4 41,0-1 0,0-6 474,0 6 0,22-22 0,6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6:38.9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267 417 8180,'0'-17'0,"0"0"0,2 3-72,3 2 0,-3-2 194,4 3 0,-5 1 247,-1-1 0,0 0-99,0-5 0,0 4 3,0 1 1,-7 2-19,-4-2 0,0 4-1,-6 7 1,4 0-138,-9 0 0,2 0 94,-2 0 1,3 7-858,-3 4 0,-2 9 212,2 3 1,-1 6 11,7-1 0,5-2 199,0 2 1,7-3 25,-2 3 1,4 2 77,2-8 1,8 0 2,3-5 0,0-6 248,6 0 0,-4-7-132,9 1 1,2-3 98,-2-2 1,2-2-110,-2-3 0,-3-5 35,3-6 0,2-3-10,-2-3 1,0 2-22,-5-8 0,2 0 21,3-5 0,-9-6-11,3 0 0,-3-7 65,4 2 0,-8-2-70,-3 1 0,-4 4 377,-2 8 0,0 7 255,0 4-143,0 11-412,-8 4 1,-1 16 23,-8 8 1,6 1 119,0 10 1,2 1 141,-2 10 0,1-4 29,5 4 0,1 2-133,-7-2 0,7-2-308,-1-10 1,-3 5 77,3-5 0,-1 3-14,6-2 0,0-4-80,0-8 1,2 1-242,4 0 1,3-2-117,8-4 0,-1-4-313,1-7 0,0 0 1,-1 0 1,6-2 734,1-3 0,51-34 0,7-15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6:39.4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67 181 10201,'16'-9'-820,"-5"2"374,0 7 309,1-8 0,4 1 76,1-4 49,-1-4 0,-1 6 15,-4-8 0,2 1-8,-7-1 0,-1 6 0,-5 0-34,0 0 0,-1 0-10,-5-1 0,-3 9 56,-8-3 0,0 6-14,1 6 0,-1 3-1,1 8 0,-7-1 56,1 1 0,0 7 118,5 4 1,6-2-82,0 1 0,7-5 4,-1 6 0,3-2-82,2 2 1,0-4-12,0-8 1,7-1-50,5-4 1,8 2 75,2-7 0,6-1-797,-6-5 1,6 0 56,-6 0 717,7 0 0,20-29 0,12-8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6:39.8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49 8127,'0'-9'-1335,"0"-1"2297,0 5 1,1 3-28,5-4-80,-4 5-691,5 1 0,-5 0-129,4 0 1,-5 7 171,5 4 0,-4-2 42,-2 2 0,0 2-626,0 9 1,0-3 37,0 3 0,0-3-56,0-3 1,-2 1 190,-4 0 1,5-1-197,-5 1 277,4-1 0,0-1-53,-3-4 1665,3-3-713,-5-1-456,7-5 1,1 0-47,5-8 0,-2-7-37,7 2 0,0-9-84,5-2 1,7-6-222,-1 6 0,7-8 17,-1 3 0,-2 2-247,2 3 1,-8 4 165,2 1 0,-3 6 65,-3 0 0,-4 7 94,-1-1 0,-8 5-20,3 5 1,-4 5 117,-2 6 1,0 1-113,0-1 0,0 1 13,0 0 1,0 5-15,0 0 1,-6 0-171,1-5 1,-1 0-36,6-1 1,0 1-7,0-1 128,0 1 1,0 0-109,0-1 1,7-6-152,5-5 0,-3-3-135,2-2 1,0 0-371,6 0 0,-1-2 381,1-3 0,0 1 454,-1-7 0,30-45 0,8-16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9:36:55.8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674 60 8081,'0'-10'1019,"0"0"-579,0 7 1,2-9 378,3 7-454,-3 0 1,4 4 256,-6-4-217,0 3-202,0-4 0,0 12 66,0 4 1,-2 5 0,-2 4 0,-6 11 163,-10 9 1,-3 7-127,-7 8 1,-6 9-35,-3 15 1,-10 6-398,22-38 1,0 2-1,-3 3 1,1 1 245,-4 4 0,2 1 1,1 3-1,1 0 22,-2 0 0,2-2 0,6-6 0,1-2 160,-13 33 1,7-14-245,9-10 1,0-9-456,15-16 31,-1-6 1,5-18 91,0 0-176,0-7 738,0 3-692,0-6 0,0-1-696,0-4-1018,-7 3 281,5-11 1,-9 5 1834,6-7 0,25-32 0,14-12 0,3-6 0,0 0 0</inkml:trace>
  <inkml:trace contextRef="#ctx0" brushRef="#br0" timeOffset="492">1221 222 11111,'-10'21'681,"0"4"1,0 9-447,-5 6 0,-1 9 0,-4 5 1,2 4 96,-6 1 1,1 0-98,-2 0 0,4-8-179,6-7 0,5-6-352,0-9-630,7-6-119,-4-2-1086,7-12 1230,0-9 1,-1-7 900,-4-3 0,3-16 0,-4 1 0</inkml:trace>
  <inkml:trace contextRef="#ctx0" brushRef="#br0" timeOffset="834">1058 325 7980,'2'-14'315,"3"-1"1,-4 5 231,4 0-293,-3 0 0,5-3 0,2 3 0,0-1-52,0 6 0,6-2 0,5 2 0,6 4 2,-1-4 0,3 3-1,1 2 1,4 7-197,-4 3 1,4 3 105,-8 2 0,-4 1-5,-1 4 0,-10 1-47,-5 4 0,-4 2-134,-1-2 1,-1-4 27,-4-1 1,-8 1-138,-7-1 1,-6 3-42,1-8 1,-3 3-221,-1-8 1,-1 1-282,1-1 0,1 2 300,3-8 0,2 3-199,3-2 0,4-3 623,-4 2 0,4-22 0,1-6 0</inkml:trace>
  <inkml:trace contextRef="#ctx0" brushRef="#br0" timeOffset="1683">1605 576 7980,'9'0'-153,"1"0"397,-7 0-140,4 0 72,0 0-308,-6 0 0,7 0 6,-3 0 366,-3 0-254,11 0 1,-10 0 27,7 0 0,-2-1-18,2-4 64,3 3 0,-6-6 7,3 3 0,3 2 0,-3-7 0,-2 5 4,2-5 0,-5 5 273,5-5-189,-7 1-184,3-6 56,-6 0-148,0 0 0,-1 7 52,-4 3 0,-3 3-184,-7 2 1,-1 2 87,-4 3 1,3 5-69,-2 10 1,2-2 39,3 6 1,-1-4 70,0 5 1,5-6-63,0 6 0,7-6 119,-2 6 1,4-2 22,1 2 1,1-4 45,4-6 0,3-2 168,7-3 0,1 1-52,4-6 1,-2 0 142,7-5 0,-6 0-68,6 0 1,0-2-67,4-3 0,1-3-6,-1-6 1,-1-6-71,-3 0 0,3-1-31,-4 1 0,-1 2 12,2-7 0,-7 7-19,2-1 0,-4-3-11,-1 3-2,-7-8 1,-1 11-21,-7-4 0,0 9 44,0 1 0,-2 7-392,-3-2 88,-3 3 0,-5 4-109,3 3 1,-2-2 154,7 7 1,0-5-17,5 5 183,0 0 0,0-1 196,0 1 0,2-5 59,3 5 0,-2-7 16,7 2 197,0 3 0,5-4-82,0 6 1,-6-6-48,1 6 1,-5-5-14,5 5 0,-7 0 511,2 5-510,3-1 0,-6 1-123,3 0 0,-3 0-375,-2-1 210,0 8 0,0-6-441,0 4 0,0-9-211,0-1 330,6 0 0,-3-2-526,7-3 272,0-3 0,5-2 602,0 0 0,32-26 0,9-7 0</inkml:trace>
  <inkml:trace contextRef="#ctx0" brushRef="#br0" timeOffset="2198">2579 458 6863,'0'-8'2119,"0"1"-1819,0 1 1,0 3 188,0-7-299,7 6 1,1-9-89,7 4 1,-6-3 15,1 2 1,0-3-176,5 3 0,0-3 119,-1-2 0,-4 1-87,0-1 0,-5 0-89,5 0 0,-7 5-87,2 1-175,-3-1 154,-2-5 0,0 5 16,0 0 0,-7 7 203,-3-2 1,2 8 11,-2 2 1,2 12-21,-2-3 1,-1 11 27,6 0 1,-5 3 341,5 1 1,0 7-116,5 4 0,-5 4 532,0 5 0,0-1-260,5 6 0,-6 5-28,-4 5 1,2 1-225,-2-1 1,-2-3-263,-7 3 0,2-3 117,-2-2 1,2-8-93,2-7 0,6-8-510,-1-11 0,5-1 4,-5-9-1775,7 3 282,-4-16 828,1 4 1,-3-6 388,-5 0 755,-1-6 0,-7-16 0,0-9 0</inkml:trace>
  <inkml:trace contextRef="#ctx0" brushRef="#br0" timeOffset="2398">2387 680 9935,'15'0'-785,"1"-2"622,4-3 0,9 3 163,11-2 0,35-9 0,17-2 0,-25 4 0,0 0 0,-1 0 0</inkml:trace>
  <inkml:trace contextRef="#ctx0" brushRef="#br0" timeOffset="2840">3096 532 7963,'0'-8'808,"0"1"-449,0 7-209,6 0 0,-2 0 142,5 0-213,-5 0 1,9 0-157,-3 0 1,-2-1 46,2-4 0,-5 3 157,5-3 12,-1-3-5,6 0 0,-5-2 7,0 0 0,-7 5 29,2-5 26,-3 7-144,-2-10-165,0 11 0,-7-4-125,-3 6 0,-3 1 95,-2 4 0,-1 3-29,-4 7 1,6 2-25,-1 2 0,-3-2-40,8 2 0,-5 3 98,10-3 1,0 3-8,5-3 0,0-2-3,0 3 0,2-2-100,3 1 1,3-7-289,7 3 0,1-6 536,4 1 0,3 3 0,33-31 0,6 0 0</inkml:trace>
  <inkml:trace contextRef="#ctx0" brushRef="#br0" timeOffset="3357">3672 503 7931,'0'-15'0,"0"5"0,0 0 325,0 0 0,0-5 1337,0 1-1094,0 5 0,-2 1-176,-3 3 0,2 4-371,-7-4 0,5 5-59,-5 5 0,0 3-53,-4 7 0,-1 1 87,0 4 0,0-2-122,0 6 0,1 1-151,-1 5 1,0-3-308,0-2 1,7 1 125,3-6 0,4 5 106,1-6 0,0 1 461,0-5 0,6-2 27,4-3 1,3 1 41,2-6 1,5 0-119,-1-5 1,8 0 1,-3 0 1,4-7-9,2-2 1,-1-4 13,1-2 0,-1 0 1,1 0 1,-1-4-27,1-1 0,-2-6-84,-4 1 0,3 2 296,-8-2 0,6 1 397,-5-6 1,-1-4-258,-4-1 1,-2 1-55,-3 4 1,1 3 80,-6 2 1,0 4 123,-5 6 0,0 5-86,0 0 1,-1 7-176,-4-2 0,3 5-429,-3 5 1,-1 8 158,1 7 1,-7 6 15,2-1 1,2 2 41,-2 3 1,2-1-243,-2 1 1,-1 3-103,6-4 1,-5 4-199,5-8 1,-5 1-71,5-1 1,0 2 214,5-2 0,0-4-35,0-1 1,7-3 60,3-3 1,5-4 70,4 0 1,4-7-82,7 2 1,1-3-104,3-2 1,2-5-136,4 0 0,-2-7-319,-4 3 1,-8-4 864,4-2 0,-11-26 0,3-7 0</inkml:trace>
  <inkml:trace contextRef="#ctx0" brushRef="#br0" timeOffset="3515">3982 443 7918,'-10'0'200,"0"0"1,5 0 902,-5 0-228,7 0 94,-4 0-1442,7 0 0,7 0 143,3 0 330,3 0 0,74-6 0,-35 2 0,1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6:40.1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1 13389,'0'16'1125,"0"1"1,0 0-819,0-1 0,-2 7-58,-4-1 0,5 7-170,-5-1 0,4 4-1,2 1 1,0 0-115,0 0 1,2-5-93,4 0 1,-3-6-476,8 6 0,1-8 398,4 2 0,1-5-1,-1-6 1,3-2-39,3-3 1,2-4-82,4 3 1,1-5-2894,-6-5 3218,-1-5 0,9-51 0,4-11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6:40.2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34 8249,'11'0'362,"0"0"0,0 0-627,6 0 0,1 0 265,5 0 0,69-15 0,-34 6 0,0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6:55.9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34 8101,'7'-9'-1118,"-5"-6"2659,5 13-1002,1-5 0,-5 7-404,8 0-67,-7 0 1,9 7 111,-7 4 0,-1 6-78,-5 5 1,0-2-189,0 8 0,0-6 59,0 6 0,0-2-191,0 2 0,0-4-205,0-8 291,0 8 0,0-5 143,0 3 1,0-9-41,0-2 788,0-7-438,0 3 1,0-9-51,0-3 0,2-5-160,4-6 0,-3-8 35,8-4 1,0 2-175,6-2 0,7 1-298,4-7 0,1 3-293,-1 3 1,2 4 256,-8 8 0,6 1 17,-6 4 0,0-2 229,-5 7 1,-1 2-19,1 10 1,-6-2 72,0 7 1,-7 5 215,1 7 1,-3 1 174,-2-2 0,0-2-159,0 8 1,0-6 12,0 6 1,0-8-132,0 2 0,-5-3-40,-1-3 6,1 1 1,5-6-5,0 0 150,-8-7-29,6 3 100,-5-7 0,7-7-107,0-4 0,6 2-17,-1-2 1,8-6-65,-2-5 1,4-2 8,2 2 1,7-3-117,3-2 0,3-3-249,-2 8 1,3-6 152,-3 6 1,-4 0-72,-2 5-43,4 8 1,-8 2 103,5 7 1,-12 1 537,-6 5 0,-3 3-138,-2 8 0,6 1-14,-1 5 0,1-3-112,-6 8 0,0-6 36,0 6 0,0-8-124,0 2 1,0 2 181,0-2-452,0 0 215,7-5 0,-3-2-494,7-4 348,-7-4 0,10-7 146,-2 0 1,-3 0 33,2 0 0,0-29 0,6-8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6:54.4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51 398 9302,'0'11'105,"0"0"0,0 6-234,0 5 0,0 0-76,0-5 1,0 5 236,0 0 0,0 0-44,0-5 1,7-1-186,4 1 1,4-6 19,2 0 1,1-7 599,4 2 1,2-5-155,4-1 1,2-7 10,-8-4 1,6-4-28,-6-2 1,4-5-53,-10 0 1,5-7-102,-10 1 1,-4 2-177,-1-2 0,-4 0-62,-2-5 1,-10 5-234,-6 1 0,-3 6 52,-9-1 1,1 6 118,-7 4 0,1 5-311,0 7 0,0 2-64,-1 3 575,-6 5 0,5 58 0,-6 13 0</inkml:trace>
  <inkml:trace contextRef="#ctx0" brushRef="#br0" timeOffset="467">617 331 8198,'7'-16'1366,"-5"6"-777,13-4 1,-8 4-170,4-6 0,2-1-211,-7 0 0,6 3-102,0 3 1,-3-10 151,2 5 1,-6-5 0,7 5 0,-7-1-359,6 0 1,-7 1 101,1-1 0,-3 6-242,-2 0 88,0 0 1,0 0 26,0 0 0,-2 7 126,-3-2 0,-4 12 18,-8 5 1,0 6-15,1 5 1,1 9 69,4 8 0,-4 13 579,4-2 0,-4 9-283,-1-4 1,4 8 507,1-2 1,8 4-297,-3 1 0,4 7-202,2-1 0,0-2-122,0-9 0,0 2-1,0-8 1,-2-1-84,-3-10 1,3-5 343,-4-11-2252,-3-4 1165,0-15 0,-8-1-1971,1-8 0,-1 0 908,0 0 0,1-6-643,-1 0 2273,0-6 0,-21-50 0,-7-19 0</inkml:trace>
  <inkml:trace contextRef="#ctx0" brushRef="#br0" timeOffset="657">483 514 10168,'23'0'-35,"-1"0"1,29-6 0,22-5-1,2-1 1,5-1 0,-1 1-1,1 0 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7:02.268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0 100 8194,'9'0'1676,"-1"0"-1375,-1 0 66,-5 0 67,13 0-341,-6-7 1,8 5 1,-1-3 0,1 3-95,0 2 1,7 0 64,3 0 0,5 0-111,1 0 1,8 0 49,3 0 0,4 0 25,2 0 0,6 0-27,-1 0 0,8 0 51,-2 0 0,9 0-136,2 0 0,0 0 82,-5 0 0,5-2-127,0-4 1,6 5 146,-6-5 1,0 4-9,-5 2 0,1-2-13,4-3 1,8 1 17,3-7 0,4 7 27,-10-1 0,-1 3-16,2 2 0,-2-6-37,1 1 1,5-1 33,-5 6 1,5 0-10,1 0 0,4-2 212,-4-3 0,4 3-120,-10-4 0,5 5 91,1 1 1,6 0-127,0 0 1,-3 0 97,-8 0 1,2 0-65,-8 0 0,0 0 8,-6 0 1,-6 0-8,-5 0 0,-3 5 22,-2 1 1,-4-1-101,-7-5 0,-8 0 45,-14 0 1,-1 0 159,1 0-54,0 0 298,-8 0-267,-2 0-112,-7 0 1,0-2 74,0-3 6,0 3-93,0-5-203,0 7 1,-1 0-2187,-5 0 0,-3 0 181,-8 0 2121,0 0 0,-26 11 0,-12 7 0,-4 1 0,0-1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7:14.5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17 7122,'-7'-9'1830,"5"1"-1696,-6 8 178,8 0 0,8 0-59,3 0 0,5 0 14,7 0 1,4 0-98,12 0 1,9 0 11,8 0 0,8 0-434,3 0 1,5 0 191,6 0 1,-12 0-525,-10 0 0,-6 0 72,-6 0 1,-7 2-880,-15 4 1391,-7-4 0,-74 20 0,-15-4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7:14.9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17 10385,'11'0'200,"0"0"1,2 0-35,9 0 1,4 0-8,7 0 0,8 0-22,3 0 0,10 0-26,2 0 1,5 0-333,-6 0 0,8-6 108,-2 1 1,-6-1-137,-5 6 0,-7 0-110,-10 0 1,-7 0-547,-4 0 132,-11 0 580,-3 0 1,-68 0-1,-13 0 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7:18.8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133 1 11333,'10'0'931,"-3"0"-639,-7 0-315,7 7 1,3 1 98,6 3 0,1 5-57,0 1 1,-1 1-85,1 10 0,7-2 114,4 2 1,1 3-36,-1-3 0,2 1 2,-8-1 0,0-4-21,-5-7 1,-1 3 14,1-3 1,-6 1-199,0-12 231,-7-1-2,3-5 273,-7 0-228,-7 0 0,-3 0-92,-6 0-35,-1 0 0,1 0-146,-1 0 1,-5 8 84,0 3 0,-8 6-120,2 5 0,2-2 100,-1 8 1,-7 5 29,-5 6 1,1 2 102,4-3 0,3-2-79,3 2 1,0-2-79,12-3 1,-3-7 65,14-4 1,-1-9-91,6-2 153,0-7-2,0 3 1,2-13-445,4 1 1,-5-2 13,5 1 449,3 4 0,-22-5 0,2 7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7:31.600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300 101 8286,'0'-17'299,"0"6"649,0 0-663,0 7 1,0-5-43,0 3 1,-2 5 21,-3-5 1,-3 6-1,-3 6 0,-9 3-236,3 7 0,-9 10 92,4 8 0,-8 3 41,3 12 1,-3-2-64,2 8 1,-1 3-154,7-3 1,7 6 134,9-6 0,4 5 58,2-10 1,10 1-837,6-12 0,10-2 340,13-9 1,-2-4-453,7-7 1,-5-6 298,6 0 1,-3-8 509,2 3 0,5-26 0,-7-8 0</inkml:trace>
  <inkml:trace contextRef="#ctx0" brushRef="#br0" timeOffset="387">816 300 8149,'0'-9'1271,"0"2"-862,0 7-188,0 7 1,0 2-1,0 8 1,-6 5-22,1 0 1,-1 8-120,6-2 0,-5-2 96,-1 1 0,0-4-65,6 4 1,0-6-897,0 1 1,0-4-631,0-1-319,0 0 800,0-1 933,0-7 0,0-23 0,0-14 0</inkml:trace>
  <inkml:trace contextRef="#ctx0" brushRef="#br0" timeOffset="737">849 51 7501,'-9'0'684,"1"0"-571,8 0 77,0 0-140,8 0 20,-6-8-173,5 7 0,-7-9-900,0 5 447,0 3 556,0-5 0,-22 51 0,-6 11 0</inkml:trace>
  <inkml:trace contextRef="#ctx0" brushRef="#br0" timeOffset="1113">1082 533 9383,'9'0'172,"-1"0"-344,-8 0-1168,0 0 754,0-7 586,0 5 0,-23 24 0,-4 15 0</inkml:trace>
  <inkml:trace contextRef="#ctx0" brushRef="#br0" timeOffset="1634">749 34 9090,'9'0'1263,"-1"0"-1226,-8 0 1,0 2 70,0 4 42,0-5-409,0 14 257,0-6-292,7 8 150,2-8 206,8-1-103,0-8 0,-1 0 66,1 0 0,-6-2 49,0-4 1,-7 3-34,1-8-22,-3-1 0,-2-4-140,0-1 0,0 6-221,0 0 1,-7 7-633,-4-1 1,2 3 973,-2 2 0,-30 44 0,-13 12 0</inkml:trace>
  <inkml:trace contextRef="#ctx0" brushRef="#br0" timeOffset="2535">1382 417 8162,'0'-9'260,"0"-1"546,0 5-312,0 3-338,0-5 286,0 7-970,0 0 626,0 7 40,0-5 34,0 5-75,0-7 0,1 0-55,5 0 101,-4 0-26,5 0-38,-7 0-5,8 0-5,-7 0 6,7 0-92,-8 0-212,0 0 271,7 0-167,-5 0 113,5 0-104,-7 0 176,0 0-39,8 0-8,-6 0-5,5 0 0,-5 0-179,4 0 165,-5 0 0,12-2-3,-7-3 0,1 3-13,-1-4 0,-3-1 3,9 2 1,-7-3-6,6 3 0,-7 1-26,1-7 54,5 0-14,-8-6 1,5 0 46,-7 1-37,0 7 1,-2-4 4,-3 7 0,1 0 28,-7 6 0,0 0 7,-6 0 0,-1 2 11,-5 4 0,5 3 87,-4 8 1,3 5-58,3 0 1,4 6-38,1-6 0,2 6 50,-2-6 1,4 6-30,7-6 1,0 0-177,0-5 1,7 5 100,4 0 0,4-5 30,2-6 0,5-6-1557,0 6 1,6-7 74,-6 2 1462,0 3 0,17-22 0,5 2 0</inkml:trace>
  <inkml:trace contextRef="#ctx0" brushRef="#br0" timeOffset="2892">1847 500 11910,'0'9'-593,"0"-1"558,0-1 105,0-5-23,0 5-403,0-7-325,0 0 1,-14 15 0,-5 4 0</inkml:trace>
  <inkml:trace contextRef="#ctx0" brushRef="#br0" timeOffset="3116">2014 583 8115,'9'-2'0,"-3"-3"0,3 3 0,-5-5 0,7 7 0,-6 0 203,6 0 0,-5 0 834,5 0 0,-7 1 1132,1 5 0,-3 3-1441,-2 8 1,0 0-321,0-1 0,-2 1-408,-3-1 0,-42 46 0,-15 10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7:35.474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251 283 8161,'0'-9'241,"0"-6"1,0 11 264,0-7 357,0 8-238,0-12-365,-8 13 1,-1-5-11,-8 7 0,1 1 0,-1 5 0,-5 3-66,0 8 0,-2 1-1,1 5 1,5 2 0,-4 9 1,3-3-171,3-3 0,6 3-211,5-3 0,3 2 133,2-3 1,2 3-232,3-8 1,5 0 33,6-5 1,8-6 24,4 0 1,3-7-260,3 1 1,-1-3-1007,0-2 1501,1 0 0,36-29 0,9-8 0</inkml:trace>
  <inkml:trace contextRef="#ctx0" brushRef="#br0" timeOffset="378">683 17 8668,'0'-9'1663,"8"1"0,1 10-1027,8 4 1,-1 8-76,1 9 1,7 6 208,4-1 1,-3 11-342,3 5 1,-7 6-171,1 6 0,-4-3 321,-1 8 0,-8 0-128,-3 6 0,-12-8-360,-5-4 1,-11-3-112,-6-2 0,-3-4-230,-3-7 0,3-7 43,3-16 0,4-5-254,8 0 1,-1-7-356,0 2 1,6-5-2586,0-1 3400,7 0 0,12 0 0,10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9:37:11.7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119 252 9484,'7'-8'573,"2"3"0,6 1-457,5-1 0,0 2 115,9-7 0,-1 5-242,11-4 1,2 4 78,9-5 1,-6 5-279,0-5 1,-6 7-117,-9-2 1,-6 3-288,-3 2 0,-8 0-365,-3 0 195,-5 0 0,-4 5 131,-10 0 652,-3 7 0,-28-4 0,-7 6 0</inkml:trace>
  <inkml:trace contextRef="#ctx0" brushRef="#br0" timeOffset="207">399 237 8077,'-8'0'2868,"2"0"-2512,6 0 1,-2 2 84,-3 3 1,4-1-237,-4 11 0,-2-3-78,2 7 0,-6 4-20,1 2 0,2 3 91,-2 1 1,0 6-353,-5-1 1,7-4-38,3-6 0,-2 1-640,3 5 1,-6-7-673,5-4 409,0-2 1,3-3-152,-3 1 1245,4-7 0,-12-8 0,4-8 0</inkml:trace>
  <inkml:trace contextRef="#ctx0" brushRef="#br0" timeOffset="424">30 724 8001,'-8'-6'1716,"2"4"-553,-1-5-478,5 7-137,-4 0-402,6-6 1,1 4 89,4-3 0,5 4 0,10 1 1,-2 0-59,7 0 1,-1 0-1399,6 0 0,-1-5 106,1 0 0,4 0 1114,1 5 0,58-13 0,-41 5 0,0-1 0</inkml:trace>
  <inkml:trace contextRef="#ctx0" brushRef="#br0" timeOffset="940">695 444 8052,'0'-10'0,"0"0"219,6 7 0,-2-9 381,5 7 0,-4-4-257,5 4 1,-5 0-121,5 5 0,0-5-101,5 0 1,-1 0 78,1 5 1,0 2-261,0 2 1,-5 5 96,-1 5 0,-4 1-53,5 0 1,-7 6-68,2 4 1,-3 3-76,-2 1 1,-2 1 110,-3-1 0,2-1-93,-7-3 1,5 1-95,-4-6 1,4 4 57,-5-4 0,6-5 144,0-5 0,0-5 298,-1 4 121,4-5 1,-6 1-175,7-10 1,2-3-77,3-7 1,1 0-112,4 0 0,3-4 35,-3-1 0,8-5-275,2 6 1,4-8 79,-4 3 1,5 1-244,-6-2 1,8 7 129,-3-2 1,-1 1-45,2 4 1,-7-1 99,2 11 0,-4 0 224,-1 5 1,-2 1-102,-3 4 0,1 3 135,-6 7 1,0 0 67,-5 0 0,0 4-25,0 1 1,-2 1-157,-3-1 0,4-3-158,-4 2 1,3-2-294,2-3 0,0 1 103,0 0 393,0 0 0,-6-1 0,-2 1 0</inkml:trace>
  <inkml:trace contextRef="#ctx0" brushRef="#br0" timeOffset="2115">1743 532 8007,'0'-14'219,"0"-1"0,0 5 125,0 0 0,-2 5-153,-2-5 0,2 5-91,-3-4 1,-3 5 92,-2-1 0,-3-1-89,-2 1 1,0 0-19,1 5 1,-3 7-245,-3 2 1,2 4-222,-6 2 1,6 7 216,-2 2 0,-1-1-160,1 2 1,0-2 96,6 1 0,5-1-35,4-3 1,-1-4 151,1 4 1,2-5-118,8-5 356,3 3 0,12-12-64,-1 4 0,3-8-99,-3-2 0,-1-8 135,7-2 1,-5 1 371,4-6 0,-4-1-220,4 1 1,-4-5 4,5 6 0,-6-8-151,6 3 0,-7-3-7,2 3 1,1-7-167,-1 6 0,1-11 88,-1 6 0,-9-1-80,4 7 0,-5-3 57,0 8 0,-4-1 322,-6 5-263,0 7 0,-1 1-42,-4 7 1,-2 7-34,-3 3 1,-3 3-120,3 2 0,2 1 28,-2 4 1,0 3 69,-4 6 1,4-4-154,0 0 0,7-1 61,-2 6 1,-2-2-51,2-4 1,0 2 105,5-6 1,0 5 2,0-6 0,0 6-25,0-5 1,7-1-8,3-4 0,3-5 181,2 0 0,1-7-90,4 2 1,-2-3 96,6-2 1,-1-2-41,2-3 1,3-3-27,-3-7 1,1 0 36,-2 1 1,3-3 14,-8-2 1,8-3 28,-3-2 1,-2-3 133,-3 8 0,-2-6 131,-3 5 0,-1 1 167,-3 4 179,-3 0-523,-7 7 0,-2 1-284,-3 7 1,2 2 126,-7 3 1,5 3-106,-5 7 1,2 1-30,-2 4 1,-1-2-241,6 7 0,0-7-106,5 1 1,0 3 166,0-3 0,0 1 47,0-5 0,0 0 81,0-1 0,7 0 221,2-5 0,0 3 10,1-7 0,1 0 35,9-5 1,-4 0-24,4 0 1,1-2 215,-1-3 1,4-3-71,-4-7 1,5-4-101,-6-1 1,6-2-253,-5 3 0,4-4 65,-4-7 0,5 1-52,-6-1 1,1 6 75,-5-1 1,-2 7-98,-3-2 50,-4-3 38,-6 13 1,-1-3-311,-4 13 0,-2 2 99,-3 3 1,-1 3-124,6 7 0,-5 0 63,5-1 1,0 1 371,5 0 0,0 0-55,0-1 1,0 6 60,0 0 1,5 0-165,0-6 0,7-4 34,-3 0 1,0 0 1320,0 5 1,0-1-542,0 1 0,3 0-431,-7 0 0,0-5-51,-5-1-427,0 1 185,0 5 0,-7-2-154,-3-3 1,-3-4-205,-2-6 0,1 0-358,-1 0 1,0 0-336,0 0 0,1-1 48,-1-4 1005,0 3 0,-13-70 0,-3-10 0</inkml:trace>
  <inkml:trace contextRef="#ctx0" brushRef="#br0" timeOffset="2415">2378 45 8007,'-10'0'0,"0"0"0,5 0 202,-4 0 0,4 2-27,-5 3 1,7-2 31,-2 7 0,1-5-115,-1 5 0,4-6-116,-4 6 0,5-2 93,5 2 0,-2 2-122,7-7 1,0 0 76,4-5 1,-4 0 67,0 0 1,0 0 212,5 0-246,0 0 0,-1-7 261,1-3-191,-7-3 1,0-2 19,-3 1 0,-3-1-194,3 0 0,-3 5-236,-2 0 1,-5 5-768,0-4 1,-7 5 130,2-1 917,-3 4 0,-47 47 0,-13 11 0</inkml:trace>
  <inkml:trace contextRef="#ctx0" brushRef="#br0" timeOffset="3157">3072 296 8022,'0'-15'0,"0"7"0,0-5 1565,0 11-1017,0-4 0,-2 12-99,-3 4 1,2 8-299,-7 2 1,0 6-258,-4-1 1,-1 8-128,0 1 1,2 5 111,3-4 1,-3-1-551,3-4 0,4-1 263,1 1 1,3-2 55,2-4 1,0-2 170,0-8 0,7-5 170,3-4 1,3 1 157,1-1 1,3-2-75,2-8 1,-2-3 66,3-7 0,1-1-19,-1-4 0,1 2 3,-1-6 1,-4 4-10,4-5 0,-4 7 138,-1-1 0,-5 4 298,0 5-231,-7-3-298,10 11 87,-11-4 1,4 12-132,-6 4 1,0 3 73,0 2 0,-5 1-98,0 4 1,0-3 86,5 2 1,0-2-293,0-3 0,5 1-28,0 0 1,7-2-118,-2-3 0,3-2-88,1-3 0,6-3-248,0 3 1,4-5 92,-4-5 639,6 3 0,17-57 0,11-7 0</inkml:trace>
  <inkml:trace contextRef="#ctx0" brushRef="#br0" timeOffset="3432">3279 134 7868,'-10'0'198,"0"0"0,5 0 154,-5 0 1,7 1-350,-2 4 63,3-3-211,-4 11 0,4-10-8,-3 7 82,10-7 0,3 9 171,7-7 1,0 0 102,0-5-29,-1 0 1,1 0-137,0 0 1,0-5 151,0 0 1,-6-5-90,1 5 0,-5-5 64,5 5-251,-7-6-484,4 3 164,-7-7 0,-7 7 406,-3 3 0,-42 23 0,-12 6 0</inkml:trace>
  <inkml:trace contextRef="#ctx0" brushRef="#br0" timeOffset="3657">2910 503 8022,'0'-8'349,"0"1"0,0 5-694,0-3 1,6 4-132,4-4 1,5 3 475,4 2 0,64-13 0,28-7 0,-30 7 0,0-1 0,0 0 0</inkml:trace>
  <inkml:trace contextRef="#ctx0" brushRef="#br0" timeOffset="4607">3589 429 8022,'1'-13'130,"4"3"1194,-3 3-689,11 1-584,-5 4 0,2-4 73,0 6 1,-7 6-186,2 4 0,2 3 34,-2 2 1,0 5 138,-5-1 1,0 6-361,0-5 1,-2 6 77,-3-2 1,3-1-99,-3 2 1,2-7 59,-2 2 0,4-4 142,-4-1 1,1-2 125,-1-3 378,4-4-95,-6-6-262,7 0 1,5-6 89,0-4 0,7-8-120,-3-2 1,6-6-127,5 1 0,-4 3 70,4-3 0,3 2-169,2-2 1,2-1 55,3 6 0,0 1 13,-1 4 1,-1 2 74,-3 3 0,1-1-32,-7 6 0,0 1 161,-10 9 1,0 3-78,-4 7 1,-4 5 162,4 0 0,-5 4-156,-5-4 1,4 6-222,-4-1 0,1-2 46,-1 1 0,4-6-261,-4 2 1,3-4 71,2-1 1,0 0 77,0 0 1,7-7-40,3-3 0,3 1 54,1-1 1,3 0 265,3-5 0,-2-6 61,6-4 0,1 2 114,4-2 1,1-5-39,-1-5 1,-1-1 143,-3 1 1,1 2-28,-6-6 0,4 1-106,-4-2 1,0-3 142,-5 4 0,-2 1-16,-3-2 1,-4 7 175,-6-2 0,-2 6-178,-2 4 0,-5 3-114,-5 7 1,-1 0-125,0 0 0,-5 2-264,1 3 0,-6 8-17,5 7 0,-4 4 134,4-4 1,0 1-454,6-1 1,1-2 108,3 6 0,-2-5 7,7 0 0,0-2-22,5-3 380,0 1 0,2-2-56,3-3 1,3-3 168,7-7 1,0 0 204,-1 0 0,6-2-81,0-3 1,-1-1 306,-4-4 1,0-3-239,0 3 0,0-7 275,-1 3 0,-4-4-50,0 8 1,-5-2 78,5 2 0,-7 2 104,2 3-527,-3 4 0,-2 1 60,0 9 1,0 6-7,0 5 0,0 3-205,0 6 0,-7 14 45,-3 6 1,-5 9 903,-4 6 1,-4 8-310,-7 7 1,1 6-457,-1-1 1,-6 7-95,17-44 1,-1 0 0,-18 45 112,-1-9 1,-1-4-479,-4-10 1,0 0 259,-1-10 1,8-11 228,2-19 1,4-6-36,1-8 0,8-7-1339,2-3 1,3-10 533,3-5 0,-1-8 321,0-1 0,-5-8 564,1 3 0,1-6-158,8-4 1,3-11-101,7-9 0,7-10 2,3-5 0,11-3-226,9-2 1,9-1 278,15-4 0,-24 39 1,1 0-852,5-3 0,2 2 0,1 3 0,2 2 826,-1 3 0,4 2 0,10 6 0,5 3 0,2 0 0,-1 1 0</inkml:trace>
  <inkml:trace contextRef="#ctx0" brushRef="#br0" timeOffset="5817">4829 414 7989,'-8'-6'377,"0"2"161,3-5-68,3 5-116,-5-9-194,7 11 1,-1-4-113,-4 6 1,2 2-9,-7 2 1,7 5 170,-2 5 1,-4 3-393,0 3 1,0 2 93,0 8 1,0 0-254,-1-1 0,2-4 180,3-1 1,4-1-145,-4 2 0,3-4 51,2-6 0,7 0 121,3-1 0,3-5 73,1-4 1,3-4 119,3-1 0,-2 0 50,6 0 1,1-6-27,4-4 1,1-5 14,-1-5 0,-4 2-73,0-6 1,-1-1 131,6-4 0,-7 1-98,-4 3 0,-2-3 4,-2 4 0,-1 2 165,1 3 265,-7 2-165,-1 2-223,-7 7 1,-2 3-219,-3 10 0,2 3 66,-7 7 1,5 2-183,-5 2 1,5-2 4,-4 2 1,4 3-29,-5-3 1,7 6 71,-2-5 0,3 4-157,2-4 0,0 0 158,0-6 0,2 1 27,3 0 1,-2 0 176,7-1 0,0-5-88,4-4 1,1 1 142,0-1 0,5 0 0,-1-5 1,6-7 18,-5-2 0,4-5-25,-4 0 1,4-1 143,-4 0 0,6-4 56,-1-1 0,-2-6-142,2 1 0,-7-1-35,1 1 0,-2-1 25,-3 6 0,0 0 966,-5 6-376,-2-1-409,-7 7 0,-2 1-246,-3 7 0,2 2-226,-7 3 0,2 3-146,-2 7 0,-3 1 183,3 4 1,4-2-346,1 6 0,2-4 206,-2 5 0,3-7-68,-3 1 0,3 3 107,2-2 0,7-1 122,3-4 1,-2-2 68,2-3 0,0-2 212,4-3 0,3-3 96,3 3 1,-4-4-97,4-1 0,1-6 118,-1-4 1,4-3-68,-4-2 0,6-1-136,-1-4 0,-2 2-35,1-7 1,-4 6-4,5-6 1,-6 0-54,6-4 0,-7 4-173,2 1 1,-10 6 101,-6-2-20,-2 3-336,-2 3 0,-6 5 170,-4 5 0,-3 8-155,-2 6 1,5 3 73,0 2 1,7 0 130,-2 0 1,-2-1 4,2 1 0,1 0 205,4 0 0,4 0 558,1-1 0,7 1-302,-2 0 0,1 0-99,-1-1 0,3-1-55,-3-3 1,1 3 728,-1-3 0,-1 3-330,-5 2 1,-2-5 12,3 0-432,-3 0 0,-4 3-237,-3-3 0,-3-2-473,-7-3 1,0-4 315,1 4 0,-1-3-593,0-2 0,0 0 336,1 0 0,-3 0 569,-3 0 0,-22-59 0,-12-15 0</inkml:trace>
  <inkml:trace contextRef="#ctx0" brushRef="#br0" timeOffset="6108">5553 45 7989,'-15'0'-66,"0"0"1,5 7 2,0 2 1,2 0 182,-2 1 1,2-1 208,3 6 1,3 0-255,-2 0 1,2-1-180,2 1 1,6 0 139,4 0 1,3-7 16,2-3 0,0-4 101,0-1 1,0 0-45,-1 0 0,6-1 75,0-4 1,-2-3-65,-8-7 0,3 0 44,-3 0 1,-2 1-116,2-1 1,-7 0-10,2 0 1,-4 1-375,-1-1 1,-1 0 150,-4 0 0,-5 7-621,-10 3 803,4 4 0,-51 33 0,-6 9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0:55.9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216 234 7844,'0'-10'1388,"0"1"-829,0 4 74,0 3-452,0-6 1,2 8 182,4 0-296,-4 0 159,5 0 0,-7 2-4,0 4 0,0-3-30,0 9 0,0-1-54,0 5 1,0 1 180,0 0 1,0 7-113,0 3 0,0 7-42,0 4 1,0 7 140,0 10 0,-6 4 139,1 8 0,-1 7-149,6 4 1,0 9-264,0 1 0,-5 7 272,-1-7 0,1 8-41,5-1 1,-6 1-50,1-2 1,1-43-1,0 0 49,-1 43 1,1 2-1,-7-7 0,0-2-138,-6 7 0,0 4-199,9-48 1,0 0 0,-9 46-156,1-13 1,-1-5-307,0 0 1,2-10 321,4-1 0,4-10 141,7-13 0,0-5 109,0-11 1,0 2-59,0-8 128,0 0-258,7-5 0,-3-8-138,7-4-712,-7-3-1077,3-2-1420,-7 0 3496,0 0 0,-7-88 0,2 32 0,1 1 0</inkml:trace>
  <inkml:trace contextRef="#ctx0" brushRef="#br0" timeOffset="1376">166 84 8362,'10'-9'1571,"-3"1"-1463,0 8 0,-3 0 80,7 0 0,-5 0-74,5 0 5,0 0 1,6 0-125,-1 0 1,3 0 57,3 0 1,4 0 8,7 0 1,2 0-23,4 0 1,9 0-138,8 0 1,8 0 53,3 0 1,9 0-134,12 0 1,-3 0 82,4 0 1,2 0 18,-2 0 1,-1 2 38,-4 4 0,-9-4 13,-3 3 0,2-3 9,-1-2 0,4 0 11,-5 0 0,0 5-45,-5 1 0,-6 0 101,0-6 1,-2 0-50,2 0 0,4 1 61,-4 5 0,0-4 4,5 3 0,-3-3 7,9-2 0,-1 0-40,1 0 0,-4 0 4,4 0 1,10 0-238,1 0 0,6-2 227,-1-3 1,-1 3-53,8-4 0,-3 3 51,2-3 1,4 4 5,-3-3 1,4 1-193,-46 1 0,0 1 0,0 1 0,-1 0 158,1-2 0,0 0 0,46-1 21,-10-1 0,-2 3 15,7-4 0,-3 5 99,-2 1 0,-10 0-109,-18 0 0,-3 0 39,-8 0 0,-10 0 66,-7 0 806,1 0-688,-16 0 637,6 0-618,-14 0 9,-3 0 1,-5 0-186,3 0 0,-1-2 12,7-4 0,0 4-192,6-3 1,5 1 93,0-1 0,2 3 15,-2-4 1,-3 4 66,3 2 0,2-5-7,-2-1 1,-5 1 3,-6 5 39,-7 0 516,3 0-85,-7 0 330,0 0-678,0 7 26,0-5-107,0 13 0,0-6-99,0 8 1,0-6 68,0 0 0,0 0 223,0 6 0,0-1-93,0 1 0,0 1 121,0 4 0,0-3-99,0 3 0,0 2-65,0-2 0,2 8 92,4-2 1,-5-2 7,5 1 0,-4 1-199,-2 5 0,0 1 109,0-1 0,0 0-163,0 0 0,0 3 75,0 2 1,0-2-104,0 2 0,0-2 29,0-3 1,0 6-34,0-1 1,0 1 25,0-5 1,0-1-5,0 0 1,0 6-7,0 0 1,0 0 47,0-6 1,0-4-33,0 5 0,0-5 19,0 10 1,0-4-13,0-1 1,2 4 10,3 1 0,-3 6 241,4-7 0,-5 7-93,-1-6 0,0 5-127,0-5 0,0 7-8,0-2 1,0-3-16,0-2 0,-1 3-84,-5 3 1,4 1 64,-3-2 0,3 5 13,2-5 0,0-2 1,0 3 0,0-3-2,0 3 0,0 1 76,0-7 0,-6 1 18,1-1 1,-1-4-158,6 4 1,0-4 105,0-1 0,-2-1 3,-3 0 1,3 0-73,-4 1 0,5-8-136,1-4 1,0-4-185,0-1-541,0 0 265,7-1-117,-5-7 489,5-1 0,-5-8-25,4 0 0,-5-2-1129,5-4 332,-4 5 1031,-2-14 0,-22-24 0,-6-15 0</inkml:trace>
  <inkml:trace contextRef="#ctx0" brushRef="#br0" timeOffset="2352">100 3063 8598,'9'0'800,"-2"0"1,-5-6-652,4 0 0,-2 1 130,7 5 1,-6 0-172,6 0 0,6 0 93,5 0 1,8 0-147,-3 0 0,12 0 129,6 0 0,5 0-25,5 0 1,4 0-377,8 0 1,-1 0 126,1 0 0,7 0-125,4 0 0,3-2 288,2-3 0,-2 3 49,-3-4 1,2 4-38,-8 2 0,4 0 4,-10 0 0,4 0-72,-9 0 1,4 0 64,2 0 1,-1 0-94,1 0 1,-1 0 91,1 0 1,-6 0-7,0 0 0,0 0-6,5 0 0,3 0 14,3 0 0,2 0-19,4 0 1,7 0-158,-8 0 1,3 0 205,-8 0 0,-4-5 12,4-1 0,2 1-140,-1 5 1,-1 0 89,-6 0 0,1 0-20,-1 0 1,-3 0 14,-7 0 1,1 0-55,-7 0 0,0 0 217,5 0 0,4 0-142,2 0 0,-3 0 100,-3 0 0,-1 0-41,1 0 0,3 0 191,3 0 0,-4 0-242,-7 0 1,0 0-104,0 0 1,7 0 106,4 0 0,-4 0-146,-1 0 0,1 0 114,-1 0 1,6 0 11,0 0 1,-5 0 9,-2 0 0,-3 0 5,-2 0 1,0 0 3,0 0 1,0 0 19,0 0 1,0 0-49,0 0 0,-2 0 22,-4 0 0,-9 0 42,-7 0 34,-8 0 169,4 0-234,-15 0 1,-3 0 124,-12 0-128,5 0 0,-9 0 13,5 0 0,1 0 24,-7 0 1,0 0-142,-6 0 0,-81-15 0,39 6 0,0-1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1:04.2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250 376 7428,'0'-17'1937,"0"6"-1093,0 0-387,0 7-229,-8-11 0,7 12-144,-5-9 0,2 9 112,-1-3 1,3 3-258,-4-3 0,-3 4-43,-2-3 1,2 3-54,-2 2 1,0 5 81,-6 1 1,0 12-80,1-1 0,-3 5 143,-3 0 1,9 4-52,-4 7 1,6-1-267,0-4 1,-2 3 51,8-3 1,-1-4-93,6-2 0,0-3 122,0-3 1,8-1 170,3-4 0,-2-4-52,2-7 1,0-1 5,6-5 0,5-1 415,0-4 0,0-10-32,-5 5 1,0-5-38,-1 5 0,1-7-174,0 1 0,-1 0 160,1 5 0,-6 1-80,0-1 0,-5 0 149,5 1-132,-8 7-12,5-6 87,-8 13 1,0 2-76,0 11 1,0 4 29,0 1 0,-2 1-68,-4 0 0,5-1-247,-5 1 1,4 0-29,2-1 1,2 7-63,4-1 0,-3-6 48,8-5 1,0-1-149,6 1 1,0-2-313,-1-3 1,7-5 256,-1 5 0,7-6 382,-1-6 0,11-25 0,3-13 0</inkml:trace>
  <inkml:trace contextRef="#ctx0" brushRef="#br0" timeOffset="300">683 143 10949,'0'-10'2780,"0"3"-2683,0 7 1,0 2 41,0 3 1,-6 5 87,0 6 0,-1 3-333,1 3 0,5 4 71,-5 7 1,2 0-422,-1 1 0,3-1 123,-4 0 1,5 0-34,1 1 0,1-6-70,5-1 1,1-6-251,4 1 1,4-6 277,-4-5 1,10-3-271,1-8 678,0 0 0,32-30 0,9-7 0</inkml:trace>
  <inkml:trace contextRef="#ctx0" brushRef="#br0" timeOffset="651">1065 276 8330,'0'-11'-737,"0"0"294,0 7 2090,0-11 1,-2 13 194,-3-3-1160,3-5-533,-13 9 1,6-7-182,-8 8 1,6 8 56,0 3 0,2-2-191,-2 2 0,-2 0-320,7 6 1,1-1-92,5 1 348,0 0 0,0-1 94,0 1 1,2 0 216,3-1 0,4 1-144,8-1 0,-6 1 410,0 0 0,0-1-133,6 1 0,-6 0-10,0-1 0,-5-1-151,5-4 1,-8 4-41,3-4 1,-4-2-180,-2 2 1,-2-1 64,-4 1 0,-3-4-98,-7-7 0,-1 0-6,0 0 0,1 0-414,-1 0 1,-1 0-170,-5 0 1,5-2 786,-4-3 0,3-12 0,3-9 0</inkml:trace>
  <inkml:trace contextRef="#ctx0" brushRef="#br0" timeOffset="1100">1415 342 9152,'-11'0'1477,"0"0"-1353,7 0 0,-9 2-236,7 4 1,-1-3 251,1 8 0,5 1 62,-5 4 1,4 3-753,2 3 1,0-4 298,0 5 0,0-5-235,0-1 1,6-1 130,-1 1 1,8-2 377,-2-4 0,4 2 65,2-8 1,-1 1 261,1-6 1,0 0-210,-1 0 0,1-6 12,0 1 0,-3-8 0,-3 2 1,4-6-34,-4-5 1,-3 2-263,-3-8 0,3 6 125,-3-6 0,1 6-157,-6-6 0,-6 8-116,1-3 0,-8-1-68,2 2 1,-10 6 114,-1 5 1,0 7-61,5-2 0,-5 4 100,0 2 1,0 8 14,5 3 1,2 4 145,4 1 1,-2 7-113,8-1 1,-1 0 161,6-5 1,8-3 10,3-3 1,3 4-37,3-4 0,2-3-77,3-3 94,-4-3 0,26-10 0,10-6 0,1 0 0,-1 0 0</inkml:trace>
  <inkml:trace contextRef="#ctx0" brushRef="#br0" timeOffset="1625">2729 276 8490,'0'-17'1853,"0"0"-1243,0 1-79,0 7-326,-7 1 0,-2 8-118,-8 0 0,0 2 51,1 4 1,3 8-197,-4 9 0,6 4-308,-6-5 1,1 8 220,5-2 0,3 1-148,3-1 0,3 4 110,2-5 0,0-3-398,0-2 1,13-3 175,3-2 1,12-6-280,0 0 1,5-8-82,6 3 765,4-4 0,8-20 0,7-8 0,4-2 0,0 0 0</inkml:trace>
  <inkml:trace contextRef="#ctx0" brushRef="#br0" timeOffset="2026">3229 309 8262,'-10'-17'1187,"-5"1"-705,6-1 1,-7 2-147,-1 4 1,0 4 245,1 7 0,5 0-168,-1 0 1,1 0-271,-5 0 1,-1 7-13,0 4 0,1 10-197,-1 1 1,2 6-31,4-6 0,-2 7 96,8-1 0,-3-2-788,3 2 1,3-8 318,-4 2 0,6 0-237,6-5 1,1 3 208,5-9 1,8-3 188,-4-3 1,7-3 154,-1-2 0,-2-2 266,8-3 0,-6-4-214,6-8 0,-6 0 4,6 1 0,-8-3 643,2-3 1,-3 2-243,-3-8 1,1 8 305,0-3 0,-6-1-199,0 2 0,-7 0-139,1 5 1,-3 6 273,-2 0-229,0 7 1,-2-3 330,-3 7 1,1 7-338,-7 5 0,2 2-807,-3 3 0,3 0 292,4-1 0,3 6-252,-4 1 1,3 1 156,-3-2 0,4-4 50,-3 5 0,3-5 39,2-1 0,5-6 39,1 0 1,7-2-726,-2 2 0,4 2 311,1-7 1,3-1 583,3-5 0,26-29 0,13-8 0</inkml:trace>
  <inkml:trace contextRef="#ctx0" brushRef="#br0" timeOffset="2298">3678 109 8262,'0'-9'4468,"0"2"-3482,0 7-367,0 0-356,-8 0 1,7 2 189,-5 3 0,-1 6-266,1 11 1,-1-1-271,1 6 0,2 1-6,-7 5 1,6-1-404,-6-4 1,7 9-78,-2-4 1,-1 2 228,2-7 1,-1 1-474,6-6 0,0 4-326,0-5 483,0 1 0,7-9 178,4-3 0,4-3-11,2-8 0,0 0-57,-1 0 546,1-8 0,36-30 0,10-16 0</inkml:trace>
  <inkml:trace contextRef="#ctx0" brushRef="#br0" timeOffset="2565">3911 143 15671,'-9'7'1169,"1"2"-1066,8 8 1,-2 0 25,-3-1 1,1 8-420,-7 4 0,7 2 173,-1-3 0,1 8 23,-2-7 1,5 7-104,-5-7 0,4-4-30,2-2 1,2 2-652,4-2 1,-3-5 255,8-6 1,0-7-81,6 1 1,0 3-130,-1-3 831,8 1 0,25-43 0,12-9 0</inkml:trace>
  <inkml:trace contextRef="#ctx0" brushRef="#br0" timeOffset="3092">4327 326 7116,'-9'-8'2389,"1"6"-2556,8-5 246,-7 7-445,5 0 257,-5 0 0,8 0 112,5 0 58,-4 0 0,13 6-97,-4-1 0,-2 1-102,2-6 131,0 0 0,6 0-109,-1 0 0,-1-2 64,-4-4-147,4 4 1,-8-12 91,5 3 1,0 1 114,-6-1 0,0 6-77,-6-6 25,0 7 107,-8-11 0,-1 13-54,-8-3 1,-1 5-128,-4 5 1,3-1 64,-3 7 1,3 0-42,3 6 1,5 5 51,0 0 0,1 2-15,-1-2 0,4-3 9,7 3 0,0 2-3,0-2 1,0 0-31,0-5 0,7 0-102,4-1 1,10-1-23,1-4 0,6 2 205,-6-7 0,7 7 0,42-26 0,17 2 0</inkml:trace>
  <inkml:trace contextRef="#ctx0" brushRef="#br0" timeOffset="3567">5009 309 7581,'-9'-17'-1155,"-4"6"3065,7 0-1287,-7 7 0,4-3 229,-8 7-620,1 0 1,-1 2-172,1 3 0,-1 1-25,0 11 0,1-4-292,-1 9 0,2 2-341,4-2 0,-2 2 337,8-2 0,-1-3-353,6 3 0,0 2-196,0-2 442,0 0 0,2-5 311,3 0 0,5-8 56,6-4 0,1-3 8,0-2 0,-1 0-88,1 0 1,5-7 150,0-4 1,0-4-115,-5-2 0,0 1 102,-1-1 1,1-1-83,0-5 0,-1 3 212,1-8 0,0 1-95,-1-7 1,1-5 33,0 1 0,-6-9 1,0 3 1,-8 3 187,3 3 1,-4 4 146,-2 7-90,0 2 273,0 16 0,-6 9-188,1 11 0,-8 12-47,2 4 1,1 5-153,-1 1 1,2 6 5,-2 0 1,2-1-16,3-4 0,4-1-32,-3 0 1,-3 1-578,3-1 1,-1-5 242,6-1 0,2-6-152,4 1 0,-3-4 103,9-1 1,-1-2-199,5-4 0,6-4 125,1-7 1,4 0 100,-4 0 1,4-7 135,-5-4 0,30-19 0,2-5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1:17.0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84 394 8084,'0'-9'844,"0"-1"397,0 5-844,0 3-266,0-5 0,-2 7-105,-4 0 44,4 0 0,-12 7-153,3 4 0,1 6-128,-1 5 1,6-2 110,-6 8 1,7-2-55,-2 2 0,4 1 24,2-7 1,0 2 116,0-1 1,10-7 64,6 1 0,1-2 108,5-10 0,4 6-65,2-5 0,1-2 231,-1-10 0,4-3-337,-5-8 1,3 0 117,-2 1 0,-4-6-161,-8-1 0,1-4 78,0 5 0,-8-6-151,-4 6 1,-3-8 130,-2 2 0,-2-1-83,-3 1 0,-6-2 2,-11 8 1,1 0 5,-7 5 1,1 3-28,-7 3 1,7 3-185,-1 8 1,2 0-349,-2 0 1,4 8 201,8 3 0,1 9 428,4 2 0,48 67 0,-9-39 0,-1 0 0</inkml:trace>
  <inkml:trace contextRef="#ctx0" brushRef="#br0" timeOffset="501">816 311 7357,'-8'-10'3667,"7"3"-3090,-7 7-1,8-7-3,0 5-285,8-6 1,1 7-51,8-5 1,-6 2-144,0-7 1,0 6-88,5-6 1,-4 5 12,-1-5 0,0 0-336,5-6 1,-5 1 203,1-1 1,-7 0 5,6 1 1,-7-1 57,1 0 42,-3-7 1,-2 6-61,0-4 36,0 11 1,-2-2 170,-3 7 0,-3 8-110,-3 9 0,-3 11 552,3 6 1,-4 5-220,-2 6 1,6 4 177,0 6 1,0 9 71,-6 3 1,2 2 116,4-2 1,-2 3-263,8-3 1,-6 4-162,5 2 0,1-3-179,5-3 0,0-9 105,0-7 1,0-10-532,0-2 0,-6-2 220,1-8 0,-1-7-955,6-5-437,-7-7 221,-3 3 1,-6-8 216,-1-5 1,2 2-310,4-7 0,-7 6-306,7-6 0,-8-1 1645,8-4 0,-3-27 0,-2-12 0,-1-4 0,-1 0 0</inkml:trace>
  <inkml:trace contextRef="#ctx0" brushRef="#br0" timeOffset="664">533 577 8501,'0'-17'0,"-7"8"0,5 0 0,-4 3 0,6 4 1697,6-3 1,5 3-743,11 2 0,8-2-761,14-3 1,8 3 126,14-4-321,8-3 0,-11 0 0,13-2 0,2 0 0,8-4 0,0 0 0,0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1:12.9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84 8256,'0'-9'1308,"0"2"-732,0 7-411,0 0-107,0 7 1,0-3-171,0 7 0,0 0-34,0 5 1,-6 3-360,1 3 0,-1-3-175,6 3 0,-5-4 680,-1-1 0,15 29 0,10 8 0</inkml:trace>
  <inkml:trace contextRef="#ctx0" brushRef="#br0" timeOffset="266">228 101 8495,'-8'9'869,"6"-2"-630,-5-7 0,1 2 336,1 4-576,-1-4 0,4 12 160,-3-2 0,3-3-387,-4 2 1,5 0-307,1 6 0,-2 1-1102,-4 4 1636,4-3 0,2 49 0,10 4 0</inkml:trace>
  <inkml:trace contextRef="#ctx0" brushRef="#br0" timeOffset="1072">477 367 8383,'0'-9'569,"0"-6"418,0 13-291,0-13-551,0 14 63,0-7 0,2 10 68,4 4 0,-5 3 0,5 7 0,-4 1 0,-2 0 0,0 5-339,0 0 1,0 6-34,0-6 0,5 8-107,1-3 1,1-1 64,-1 2 1,-2-8-163,7 2 1,-6-3 122,6-2 1,-5-1-14,5 1 0,-6-8-260,7-3 191,-1-5 1,5-1 457,1 0 1,-6-1 1,0-5 1,0-3 13,6-8 0,-6-5-142,0 0 1,-2-2-231,2 2 0,2 3 81,-7-3 1,1-2-49,-1 2 1,-4-6-33,3 6 1,-3 0-587,-2 5 25,0 0 272,0 8 21,0 2 245,0 7 0,2 2-3,3 3 1,-1-1 188,7 7 1,-2-6 270,3 7 0,4-9 66,1 3 1,0-4 231,5-2 1,-4 0-270,-1 0 0,-1 0-109,1 0 0,0 0 36,-1 0 1,1-2-108,0-4 1,-3 3 109,-2-9 1,-3 9 164,-4-3 17,-3-3 8,6 7 86,-8-5-660,0 7 153,0 0 0,0 7 137,0 4 0,0 4-27,0 2 0,-2-1-204,-4 1 1,4 0 43,-3-1 0,3 6 36,2 1 1,0-1-8,0-6 0,0 1-124,0 0 1,2-3-353,3-2 0,-1 0 175,7-6 0,-5 5-927,5-5 0,0-1 69,6-5 1174,-8 0 0,28-37 0,0-9 0</inkml:trace>
  <inkml:trace contextRef="#ctx0" brushRef="#br0" timeOffset="1379">1010 117 8278,'-10'0'2161,"3"0"-1926,0 0-510,5 0 291,-6 8 0,10-6 136,4 3 0,-3 3-156,9-3 0,-1 1 92,5-6 0,-5 0-192,0 0 1,1 0-15,4 0 1,1-2 117,0-4 0,-3 3 60,-3-8 0,2 5-24,-7-5 1,5 0-71,-5-6 1,-1 1 50,-5-1 1,0 6-334,0 0 1,-2 1 121,-3-1 1,-5 4-227,-6 7 0,-1 0 420,1 0 0,-31 44 0,-6 12 0</inkml:trace>
  <inkml:trace contextRef="#ctx0" brushRef="#br0" timeOffset="1977">1476 400 8330,'-8'-9'-1307,"6"2"2317,-5 7-249,7 0 145,0 0-751,0 7 1,2-3-1,3 7 0,-1-7 49,7 1-221,0-3 0,6-2 6,0 0 0,-1 0 57,1 0 1,-6 0-545,0 0 178,0-7 231,6-3 1,-6-4 3,0 2 1,-7-2-9,1 3 1,-3 1 7,-2-1 1,0 6-77,0-6 10,-7 7 0,-3-4 96,-6 8 1,-1 2 55,0 4 1,1-2-59,-1 7 1,1 5-4,-1 6 0,0 3 36,1-3 0,1-2 23,4 8 0,-2-2 40,7 1 0,1 3 33,5-8 0,2 6 64,3-6 1,4-2-64,8-8 1,1 2-285,5-3 0,-3-3 74,8-3 1,-2 3-262,1-3 1,5 1 397,-5-6 0,20-30 0,4-7 0</inkml:trace>
  <inkml:trace contextRef="#ctx0" brushRef="#br0" timeOffset="2576">1875 417 8917,'0'-9'2754,"0"1"-2475,0 8 262,0 0-271,0 8 1,0 1-272,0 8 1,0 1 98,0 4 0,0-3-829,0 3 0,0-4 344,0-1 0,0 0-180,0-1 0,0 1 200,0 0 1,2-3 73,3-2 0,-1 0 97,7-6 1,-5 0-12,5-6 1,0 0 611,6 0 0,-1-2-200,1-4 1,-1-3-54,1-8 1,5 1-62,0-1 0,3-5-22,-3 0 1,-4-6-17,4 6 0,-3 0-8,-3 5 1,-4 2 45,-1 4 1,-8 2 92,3 3-101,3 4 0,-7 2-31,4 11 1,-5 4-13,-1 2 1,0 0 21,0-1 0,0 1-140,0-1 0,0 7 35,0-1 13,0 0 0,2-5 114,4-1 1,-2-5 15,7 0 1,0-5-84,5 5 1,-5-7 13,1 1 0,-1-3 180,5-2 1,-1-2-67,-4-3 1,4-4 64,-4-8 1,2 0-153,-2 1 1,4-1-115,-4 0 1,-4-1 61,-1-4 1,1 1-17,-1-6 0,-1 4-191,-5-4 0,0 5 130,0-6 0,0 7-71,0-1 1,-7 4 97,-4 1 1,2 8-752,-2 3 100,-1-3 281,-4 7 1,7-3 207,3 10 1,4-1 216,2 7 0,0-5-9,0 5 0,2-6-93,4 6 1,3-7-218,7 2 0,8-3 71,4 3 237,-4-4 0,24-4 0,10-4 0,1-3 0,0 0 0</inkml:trace>
  <inkml:trace contextRef="#ctx0" brushRef="#br0" timeOffset="2980">2890 51 8003,'0'-9'1818,"0"-6"-390,7 13-1219,-5-5 1,8 8 61,-5 5 0,-3 3-549,3 8 0,-3 0-187,-2-1 0,6 1-449,-1-1 1,1 7 913,-6-1 0,-15 37 0,-3 4 0</inkml:trace>
  <inkml:trace contextRef="#ctx0" brushRef="#br0" timeOffset="3213">3040 51 9142,'0'-9'2475,"0"1"-2115,0 8-62,0 0-333,7 0 1,-5 8 211,4 3 1,-5 4 93,-1 1 0,0 6-271,0 1 0,0 50 0,0 9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1:11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201 17 8522,'0'-9'2139,"0"1"-1566,0 8 724,0 0-1140,0 8 1,0 1 44,0 7 0,-6 7-241,1-1 0,-3 7-8,3-1 0,1 4-111,-7 1 0,5 0 34,-5 0 0,7-5-195,-1 0 0,3-2 158,2 2 1,0-4 68,0-8 1,0 1-892,0-1 610,7-6 0,3 3-55,6-8 1,7 1-186,-1-6 1,0-2-740,-5-4 1352,-1 5 0,38-59 0,9-4 0</inkml:trace>
  <inkml:trace contextRef="#ctx0" brushRef="#br0" timeOffset="223">18 266 8426,'-10'0'2548,"3"0"-2468,7 0 1,2 0 115,3 0 1,6 0-141,12 0 0,2-5-221,9-1 1,1 1-441,4 5 1,1-6 493,5 1 0,1-3 111,-7 3 0,51-12 0,-41 4 0,0 0 0</inkml:trace>
  <inkml:trace contextRef="#ctx0" brushRef="#br0" timeOffset="839">583 50 8426,'0'-9'2569,"0"-6"-1179,0 13-456,0-5-373,0 7-419,0 0 1,0 7 137,0 4 1,-5 6-1,-1 5 1,-1-2-191,1 8 0,3 0-272,-8 5 0,7-1-8,-2-5 1,-1 5-278,1-4 0,1-4-48,5-2 1,-6 2 211,1-2 0,-1-5 43,6-6 1,0-6 118,0 6 0,2-7 158,4 2 1,-3-6-20,8-6 1,0-3 136,6-8 1,5-1-147,0-4 1,6 3-31,-6-3 1,8-2-88,-2 2 0,-2-6 105,1 6 1,-6 0-17,1 5 1,-4 6-34,-1 0 1,-6 7 133,0-2-210,-7 5 268,3 8 0,-7 8-124,0 7 1,0 0 7,0-5 0,0 5-72,0 0 1,0 0-173,0-5 0,0 0 110,0-1 0,0 1 58,0 0 0,8-6 100,3 0 0,-2-8-117,2 3 1,0-4 277,6-2 0,-1 0-143,1 0 1,5-2-37,0-4 1,1 3 269,-7-8 0,6 0-59,1-6 0,-1-5-125,-6 0 1,7-6-22,-1 6 1,-2-2 27,-9 1 0,2 5 35,-7-4 7,-1 3 22,-5 3-65,-7 6 0,-2 5 237,-8 10 0,6 5-114,0 6 1,5 6-446,-5 1 1,8-1 84,-3-6 0,4 7 32,2-1 0,0 0-70,0-5 111,0-1 0,8 1 17,3 0 1,5-8 60,6-4 1,2 3 46,4-3 0,5 1-45,1-6-18,-1 0 0,45-22 0,1-6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1:18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300 17 9818,'0'-9'945,"0"1"0,0 10-706,0 4 0,0 3 0,0 7 0,-6 3-121,1 3 1,-8 6 146,2 11 1,1-2-430,-1 7 1,2-5 122,-2 5 1,-2-7-337,7 2 0,1-4 24,5-2 1,0-1-177,0-4 1,7-6 81,4-11 1,10-2-238,1-3 0,6-5 34,-6 5 1,7-10-112,-1-1 761,-4-8 0,15-41 0,-4-18 0</inkml:trace>
  <inkml:trace contextRef="#ctx0" brushRef="#br0" timeOffset="198">0 350 8092,'19'0'280,"3"0"0,6-6-659,10 0 0,7-5-86,10 6 0,10-8 465,7 2 0,-6-6 0,7-3 0,2-2 0,-1-1 0</inkml:trace>
  <inkml:trace contextRef="#ctx0" brushRef="#br0" timeOffset="814">732 100 11979,'0'17'290,"0"1"-332,0 4 0,-2 4 150,-3 7 1,1 1-187,-7-1 1,2 0 0,-2 1 0,-2-1-231,7 0 1,1-5-98,5 0 1,-6-8-3,1 2-115,-1-11 434,6-3 1,8-8 57,3 0 1,3-8-79,3-3 1,2-6 14,3-5 0,2-2-65,3-3 1,3-3 97,-8 8 0,6-6 45,-6 6 1,6-6-55,-6 6 1,-5 5 151,-6 6 0,-6 7-157,6-1 49,-7 3 1,4 4 16,-8 3 0,0 5 21,0 6 1,0 1-129,0 0 1,0 5 92,0 0 1,0 0-46,0-5 1,0-1 18,0 1 0,1-6 144,5 0 1,3-1-12,8 1 0,-2-2 111,-4-4 1,4-3-132,-4 4 1,5-4 33,6-2 0,-3-8 103,3-3 0,-3-4-65,-3-1 0,1-1 25,0 0 0,5-5-59,0 0 0,-5-2-8,-6 2 0,-2 3 78,2-3 0,2 4 193,-8 1-195,1 8-81,-6-6 0,-6 15-107,1 0 0,-8 7-218,2 10 1,2 0 72,-2-1 1,5 7 128,-5-1 1,7 5-37,-1-4 1,3-1 31,2-6 0,0 1-27,0 0 0,2-1 13,3 1 0,-1-6 80,7 0 0,2-7-204,9 1 1,-2-3-109,8-2 283,0 0 0,57-22 0,-36 8 0,0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1:31.6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200 283 8220,'2'-15'0,"2"2"0,1 2 0,1 6 0,-6-6 0,2 5-48,3-5 220,-3 7 66,6-3-79,-8-1 0,0 5 322,0-8-227,0 7 1,-2-3-108,-4 7 1,3 0 2,-9 0 1,1 0-184,-5 0 1,-1 1-43,0 5 1,1 3 86,-1 8 1,0 0-98,1-1 0,-1 1-35,1-1 0,1 3-121,4 3 0,-2-3-163,7 3 1,1-4 114,5-1 0,0 0 146,0-1 0,7-1 140,4-4 0,0-4-73,6-7 1,-4 0 226,9 0 0,-4-1-39,-1-5 0,2-3 82,3-8 0,-7 1 58,7-1 1,-13-2-106,8-3 0,-6 4-26,0-4 1,2 3-2,-8 2 0,3 3 78,-3 3-7,-3-4-232,6 13 1,-8-4 72,0 12 1,-6 3-201,0 8 0,1-1 46,5 1-195,0 7 180,0-5 0,0 5-78,0-8 1,0 1-157,0 0 1,7 3 35,4-3 1,0 3 117,6-9 1,-4-4-120,9-1 0,4-4 336,2-2 0,55-15 0,15-4 0</inkml:trace>
  <inkml:trace contextRef="#ctx0" brushRef="#br0" timeOffset="317">866 266 8220,'0'-16'613,"0"5"-354,0 0 0,0 5 314,0-5 0,0 7-318,-7-11 0,5 12 256,-4-8-450,-3 7 1,0-5 78,-8 3 1,0 4-273,1-3 0,-1 5 79,0 5 0,-5 3 95,0 3 1,-2 9-269,2-3 0,3 9-411,-3-4 0,4 6 305,1-6 1,2 7-91,4-1 1,4-2 81,7 2 0,0-8 36,0 2 1,7-9 60,4-2 0,6-7-35,5 2 0,-2-5 278,8-1 0,0 0 0,57-51 0,-36 18 0,0 1 0</inkml:trace>
  <inkml:trace contextRef="#ctx0" brushRef="#br0" timeOffset="624">982 17 9360,'0'-9'2709,"0"1"-2225,0 8 994,0 0-1704,0 8 0,-5 1 65,-1 7 1,-1 3-28,1 3 1,3 4 78,-8 7 1,5 6-71,-5 0 0,2 5 8,-2-5 0,-2 0 22,7-6 1,-1 1-202,1-1 0,4-7 66,-3-4 0,3-4-169,2-1 1,7-8 77,4-3 1,4-4-1198,2-2 1572,0 0 0,44-23 0,11-4 0</inkml:trace>
  <inkml:trace contextRef="#ctx0" brushRef="#br0" timeOffset="1684">1332 150 8155,'0'-9'2154,"0"1"-2020,0 8-60,0 0 58,0 8 0,0 1-148,0 8 0,0 5-213,0 0 0,0 2 74,0-2 0,2-1-89,3 6 0,-3-6 74,4 1 0,1-4-1,-1-1 0,1 0 83,-1-1 0,-3-7 20,8-3 0,-5 1 63,5-1 0,-5-2 26,5-10 0,0 2 5,5-7 1,-5 0 27,1-5 1,-1-3-63,5-3-70,-6 3 75,4-12 1,-6 12 13,3-3 1,-2 4-25,-3 1 0,-5 1 52,5-1 1,-2 8-88,1 3 11,-3-3-80,5 7 55,-7-5 1,2 12 60,4 1 0,-2 7-24,7-2 0,-6-2-12,6 2 1,-5-5 50,5 5 8,0-8 1,6 5 63,-1-8 0,1 0 319,0 0-134,-1 0-169,1 0 0,-2-2-38,-4-4 0,4 3 100,-4-8 0,2 5-5,-2-5 11,3 0-2,-12-6-5,6 1-139,-8-1-151,0 8 0,-2 1-41,-4 8 1,-1 2 44,-4 4 1,-4 3 83,4 8 0,2-1-82,-2 1 0,7 0-243,-2-1 1,3 6 151,-3 1 0,4-1 129,-3-6 0,3 1 32,2 0 0,0-1 127,0 1 1,7 0 108,4-1 0,-1-5-63,1 0 0,0-7 64,5 2 1,7-5-80,-1-1 0,2-1 14,-2-5 0,-2 2-45,8-7 1,-6-2 6,6-9 0,-6 4-84,6-5 0,-8-1-19,2 2 0,3-7-52,-3 1 1,-2 2-32,-9-2 0,4 8-74,-4-2 0,-4 3 92,-1 3 1,-4 5-544,-2-1 19,0 9 283,-8-5 0,-1 16 119,-7 3 0,4 4-36,1 1 1,6-5 301,-6 0-103,7 1 1,-3 4 605,7 1-294,0-8 268,0 6 125,7-6-173,2 8 0,6-6-231,-4 0 1,2-5-215,-7 5 0,1 0 25,-1 5 0,-5-5-244,5 1 0,-4-1-687,-2 5 632,0 1 1,2 0-383,3-1 115,-3 1-297,13-1 795,-6-6 0,67-18 0,15-10 0</inkml:trace>
  <inkml:trace contextRef="#ctx0" brushRef="#br0" timeOffset="2217">2746 217 8142,'11'-17'225,"1"0"0,-9 6 24,3 0 1,1 5-1,-1-5 0,-1 6 250,-5-6-1,0 7 246,0-11-454,0 13 1,-7-5-225,-4 7 1,-4 0-112,-2 0 1,3 2-293,2 3 1,-2 5 170,3 6 1,-2-5-120,2 0 1,-2 1 88,7 4 0,0 1 104,6 0 0,0-1 207,0 1 1,8 5-138,3 0 1,-2 0 140,2-5 0,0 0-133,6-1 1,-6 1-35,0 0 1,-5-1 53,5 1 0,-7-1-219,1 1 174,-3 0 4,-2-1 0,-7-6 10,-5-5 0,-2-3-27,-3-2 0,-1 0 80,-5 0 1,5-7-36,-4-4 0,-2-2-319,1 2 1,1-4-268,6 4 1,-1 1 592,0-1 0,23 0 0,5-5 0</inkml:trace>
  <inkml:trace contextRef="#ctx0" brushRef="#br0" timeOffset="3150">3262 300 8058,'6'-11'0,"-1"0"0,-1-2 189,-2-2 0,-2 4 140,0 0 0,0 5-88,0-5 1,0 5 90,0-5 1,-2 8-141,-4-3 1,3-1-100,-8 1 0,5 1 35,-5 5 0,0 0-175,-6 0 0,1 0-231,-1 0 1,0 7 189,1 4 0,-1 4-99,0 2 0,1 1 68,-1 4 0,0-1-259,1 6 0,5-5 121,0 6 0,7-7 15,-2 1 1,5-4 133,1-1 1,1-1 18,5 1 1,-2-2 186,7-4 0,0-4-111,5-7 0,3 0 64,3 0 1,-3-7 38,3-4 1,-2-4 71,2-2 1,-3 1-32,3-1 0,2-1 76,-2-4 0,0 3-22,-5-3 1,-6 3 371,0 3-173,0-8 245,-1 5-512,-3-5 11,-7 15 0,-2 3 55,-3 12 0,-3 5-319,-3 11 1,-2-3-521,8 3 0,-6-2 378,5 2 1,0-3-40,6 3 0,0-3 82,0-3 1,0 1 85,0-1 1,2 1 19,4 0 0,1-6 4,4 0 1,4-7-11,-4 1 0,4-3 252,2-2 0,5-2 242,0-3 0,0-3-188,-5-3 1,-1-4 30,1 4 1,0-5 7,-1-7 1,1 5-163,0-4 1,-3 1 0,-2-1 0,2-2-6,-3-4 1,-3-1 203,-3 7-17,-3 0-367,-2 5 1,0 0-744,0 1 566,0 6 0,-2 3-69,-3 7 1,1 2 150,-7 3 0,6 5 45,-7 6 1,9 1 348,-3 0-281,4-1 710,2 1-298,0-1 0,2-1 124,4-4 0,-3-1-165,9-5 1,-7-3 134,6 4-224,0 3 1,4-6 16,-4 9 1,-2-7-323,-3 6 90,-4 0-67,5 6 0,-7 0-237,0-1 149,0 1 1,0-1 102,0 1 0,0-6 3,0 0 0,6-5-201,-1 5 180,8-7 0,-4 3-479,8-7 1,0 0 23,-1 0 577,1 0 0,37-22 0,9-6 0</inkml:trace>
  <inkml:trace contextRef="#ctx0" brushRef="#br0" timeOffset="3650">3978 217 8153,'9'0'1861,"-2"0"-966,1 0-282,-6 0-142,5 0-399,-7 7 1,0 2-204,0 8 0,-6-1 127,1 1 1,-3 0-92,3-1 1,3 7-693,-3-1 0,3 0 362,2-5 1,0-6 149,0 0 1,0 0-89,0 5 0,7-4-28,4-1 1,4-8 37,2 3 0,1-4 169,4-2 1,-3 0 146,3 0 0,2-8 283,-2-3 1,6-4 98,-6-1 0,6-6-119,-6-1 0,0-4 9,-5 5 0,0-6 202,-1 6 1,-7-1 2510,-3 7-1720,3-1-20,-7 1-255,5 6-597,-7 3 1,-5 9-294,-1 3 1,-5 10-41,6 7 0,-8 8 142,2-2 0,1 9 273,-1 1 0,0 14 158,-5-2-564,-1 4 412,8 3 1,-12 2-16,5 8 1,-10 7-244,4 3 1,-8-3 35,2-2 1,-9-3-1,-1-3 1,-1-3-359,5-7 1,1-16 185,0-17 0,7-12-483,4-6 1,3-5 238,3-5 1,-1-6-535,0-12 0,6 3-8,0-8 1,6 1-255,-6-7 1,7 7 578,-2-1 411,19 0 0,43-42 0,-17 30 0,1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47:45.4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633 133 7946,'0'-16'606,"0"-1"0,0 0-14,0 1 1,0 5-193,0-1 0,0 7-226,0-6 1,-6 5-113,1-5 0,-8 7 62,2-1 1,-6 3 105,-5 2 1,2 0-160,-8 0 1,0 9 44,-5 8 1,0 0-116,-1 5 1,7 4 49,-1 1 1,8-1-46,-3 2 0,7-8 59,5 3 1,3 1 1,8-2 1,8 0 258,3-5 0,11-1-141,6 1 1,3 0 295,2-1 1,1 1-123,-1-1 1,0 1-93,0 0 1,1 5-46,-1 0 1,-7 6-8,-4-6 0,-9 8-215,-2-3 0,-7 1-333,1 5 0,-5-9-210,-5 10 0,-4-10 261,-8 3 1,-5-4 223,0 4 1,-8-6 125,2 1 1,-3-9 226,-2-2 0,-3-6-94,-2 7 1,1-9 130,-8 3 1,8-4-55,-2-2 0,2-6 55,-1 1 1,10-8-110,0 2 1,2-4-9,4-2 0,0 0-450,5 1 0,8-1 85,3 1-1465,5-1 475,1 0 0,0 6-2186,0 0 3325,0 7 0,22 19 0,6 13 0</inkml:trace>
  <inkml:trace contextRef="#ctx0" brushRef="#br0" timeOffset="682">966 649 7918,'0'-17'-14,"0"6"177,0 0 1,0 6 431,0-6 211,0 7 110,0-11-330,0 13-475,0-5 138,0 7-780,0 0 398,0 7 1,0-3-97,0 7 0,2-7 301,3 1 1,-1-3-52,7-2 1,0 0 131,6 0 0,-1 0-47,1 0 1,0-2-26,-1-3 1,1-4 9,0-8 1,-1 6 7,1 0 1,-1 0 9,1-6 0,-8-2-18,-3-3 0,1 4-16,-1-4 0,-1 9 11,-5 2 0,-1 1-20,-5-1 1,-3 4 21,-8 7 1,0 0-57,1 0 0,-6 4 33,-1 7 0,-4 0-10,5 11 0,-6 4-35,6 2 1,-1-3-95,7 3 0,1 0-160,4 5 0,-2-1 70,7-5 0,3 5-47,8-5 1,1-2 86,10-3 0,-1-4-154,13-1 1,0-6 38,5 0 1,2-7-256,4 1 0,-4-3-42,4-2 536,3 0 0,23-29 0,13-8 0</inkml:trace>
  <inkml:trace contextRef="#ctx0" brushRef="#br0" timeOffset="1308">1698 549 7912,'2'-11'0,"1"0"0,3-2 0,5 4 0,-5-2 0,1 2 286,-1-3 0,-5 3 1199,5 4 248,-4 3-697,-2-13-751,0 13 1,-2-5-69,-4 7-286,-3 0 0,-13 7 86,0 4 0,0 4-179,5 2 0,0-1-417,1 1 0,-1 5 281,0 0 0,1 6-187,-1-6 0,6 6 181,0-6 0,7 6 29,-1-6 1,3 2 152,2-2 1,2-5 130,3 0 0,1-3-36,10-8 0,-3 5 244,10-5 1,1-1 79,-2-5 0,7-2-135,-1-3 0,-2-5 11,2-6 1,-1-3-120,7-3 0,-1 2 7,0-8 0,-5 6-20,0-6 0,-6 0-30,6-5 1,-8 0 37,2 0 1,-9 5-8,-2 0 1,-7 8 109,2-2-55,-5 11 1,-2-2-181,-5 7 1,2 0 87,-7 6 1,0 8-541,-6 3 0,6 4-373,0 1 369,0 1 0,0 0 251,0-1 0,7 1 49,-1 0 1,3-6 516,2 0 1,0-6-226,0 6 1,2-7 1060,3 2-836,-3 3 1,13-7 27,-4 3 1,-2-1-9,2 2 1,-5-5-198,5 5 0,-5-2 19,5 1 0,-6-1-218,6 7 0,-7-5 24,2 5 1,1-6-434,-2 6 286,1 0 1,-6 6 73,0 0 0,0-6-130,0 0 1,2-2 110,3 2 1,-1 2 223,7-7 1,-5 5-217,5-6 0,0 6-106,6-5 0,1-1 129,4-5 135,-3 0 0,28-8 0,11-6 0,1 0 0,0 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47:48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33 150 8016,'-9'-8'1415,"2"7"-1307,7-7 147,0 8 371,0 0-497,7 0 1,-3 0-60,7 0 20,0 0 0,6 0-147,-1 0 0,1 0 57,0 0 1,-1-2-76,1-3 0,0 1 130,-1-7 1,-1 5-121,-4-5 0,4 2 18,-4-2 1,-4-4 54,-1 4 1,-2 2 27,1-2 0,-3 5-17,4-5 1,-6 8-69,-6-3 1,-3 4 45,-8 2 0,0 0-4,1 0 1,-1 2 57,1 4 0,-7 8-7,1 8 1,0 3-13,5-3 1,1-2-22,-1 8 0,0-6-69,1 6 0,7-2 78,3 1 0,4 3-142,2-8 0,2 6-6,4-6 1,3 0-106,7-5 0,8-6 69,4 0 0,4-7-110,1 1 0,-5-3-1374,-1-2 1648,1 0 0,35-22 0,7-6 0</inkml:trace>
  <inkml:trace contextRef="#ctx0" brushRef="#br0" timeOffset="774">649 183 7891,'0'-11'-53,"0"0"-135,0-2 0,0 4 633,0-2 1,0 5 655,0-5 0,0 5 395,0-5-621,0 8-360,0-5-196,0 1-291,0 5 0,-2-5 16,-3 7 1,-3 7-236,-3 4 0,-4 4-68,4 2 0,-3-1-363,-3 1 1,6 7-95,0 4 0,1-2 280,-1 1 0,-2-6-29,8 1 1,-1 2 122,6-2 0,0 0 144,0-5 0,8-1 66,3 1 0,4-6 166,1 0 0,6-7 67,1 2 0,6-5-75,-1-1 1,3-5-31,3-1 0,-1-7-51,0 2 1,0-9 197,1-2 1,-6-2 8,-1 2 1,-6 1 27,1-7 1,-4 8 144,-1-2 0,-6 3 393,0 3 0,-7-1 478,1 1-306,-3 6 0,-4 3-480,-3 7 0,1 0 113,-7 0-298,7 0 0,-9 2-148,8 3 1,-6 5-185,5 6 0,-1 1-202,1-1 0,4 1-548,-3 0 1,3-1 26,2 1 1,-6 1 339,1 5 0,-1-9-552,6 9 646,0-9 1,6 10 350,-1-7 0,8-6-22,-2 0 0,4-7-2,2 2 1,0-5 0,-1-1 1,6-1 221,1-5 1,4-3 170,-5-8 1,8-1-172,-2-5 0,1 3 215,-1-8 0,2 2-134,-8-1 0,6-3 364,-6 8 1,-6-6-96,-4 6 1,-3 0 719,2 5-61,-4 8 45,-7-6-1119,0 13 1,-5-3 75,-1 10 1,-5 1-271,6 11 1,-3-3 131,3 14 0,1 0 85,-7 5 0,7 8 174,-1 3 1,1 10 125,-2 1 1,4 14-88,-3-3 1,-2 14 24,1 3 0,-7 0-177,2 6 0,-4-6 51,-1-5 1,3-4-556,-4-8 1,8-14 111,-14-8 1,14-10-135,-7-12 0,-3-2 11,-3-14 1,0-1-287,5-5 0,-5-7 272,0-4 1,-6-4 111,6-2 1,-6-5-9,6 0 1,-6-8-101,6 3 0,-6-7-1079,6-4 1,2 2 118,9-2 1312,3 2 0,35-1 0,13-3 0,1-5 0,1 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47:49.9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1 184 12161,'18'0'287,"5"0"1,4 0-185,12 0 1,6 0-45,10 0 1,15 0 0,19 0 0,11-6-424,-43 4 0,2-1 0,6-3 1,2 1 385,1 2 1,2 0-1,4-2 1,0-1-76,4 3 0,-1 0 0,-1 0 1,0-1 73,2 1 0,-1 1 0,-3 1 1,-2 0 4,1-2 1,-1 0 0,-3 1-1,0 0 80,3 0 1,1-1 0,-4 2 0,0 0-51,3-1 0,0-2 1,-3 1-1,-1-1-21,1 2 1,1-1 0,1-4 0,0 1 57,1 0 0,1 1 0,0 0 0,0 0 91,-1 0 0,0-1 0,-6 3 1,-1 1-5,-6-4 1,-1 1 0,-3 2 0,-1 2 121,46-5 1,-17-1-9,-11 1 1,-19 1 157,-14 5 338,-18 0-499,-7 0 1,-15 0 558,-5 0 566,4 0-1635,-5 0 3,7 0 1,-2 0-815,-4 0 1,3 0 312,-8 0 0,3 2-1355,-8 3 2072,3 4 0,-41 15 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9:37:04.6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406 133 8179,'0'-15'758,"0"0"-25,0 1-279,0-1-224,0 0 1,-7 5-126,-3 0 0,2 7 45,-2-2 0,-4 4-149,-6 1 0,-6 11 97,1 4 0,-3 9-184,-1 1 0,-6 10 59,1 4 0,-1 10 39,6 5 0,1 2-48,3-2 0,4 4 79,6-4 0,9-8-370,6-2 0,11-11 36,9-4 1,6-6-110,-1-8 1,7-7 90,3-3 0,-1-3-149,-4-2 1,-1 0 10,1 0 1,-5-5 446,-1 0 0,-6-7 0,4-15 0,-8-13 0</inkml:trace>
  <inkml:trace contextRef="#ctx0" brushRef="#br0" timeOffset="350">494 458 8440,'0'-8'2206,"0"1"-1720,0 0-282,0 6 1,-1-6 29,-4 7 20,3 0 1,-4 2 0,6 3 0,0 3-104,0 7 1,0 0-194,0-1 1,0 6-361,0 0 1,0 4-511,0-4 0,6 1 565,4-1 1,3-4 50,2 4 1,0-5 276,0-5 0,6 1-53,3-6 0,-1 0 287,2-5 1,0-2 3,4-3 0,-4-3 6,-1-7 0,-7-4-88,-2-1 1,-2-4 97,-8 4 0,4-6-119,-4 1 0,-1-1 5,-9 1 1,-5-3-305,-10 4 0,-3-3 75,-6 3 0,-1 4-333,1 10 0,-6-1-106,1 6 0,-1 0-314,6 5 0,1 6 250,3 4 611,4 3 0,19 42 0,4 9 0</inkml:trace>
  <inkml:trace contextRef="#ctx0" brushRef="#br0" timeOffset="1149">1011 399 7850,'0'-10'-192,"0"0"1,0 5 1254,0-5-446,7 7-98,-6-10-454,13 11 72,-6-11 1,5 13-130,-3 0 0,1 3 38,-6 12 0,5-3-72,-5 7 1,0 4 49,-5 2 0,0 3-212,0 1 1,0 1 103,0-1 0,0-1-104,0-3 0,0 1-6,0-6 0,0-1 8,0-4 649,-7 0 104,6-7-207,-6-1 1,7-9-181,0-3 0,0-5-68,0-9 1,2-3-27,3-2 1,-2-4 13,7 3 0,0-3-381,4-1 0,6-1 124,0 1 1,4 1-236,-4 3 0,6 4 148,-1 6 1,-2 2 10,1 3 1,-5-1 181,0 6 1,-2 2 141,-3 7 0,-1 6-129,-3 10 1,2-2 144,-7 7 1,0-2 68,-5 1 0,0 4-27,0-3 0,0 1-175,0-1 0,0-2 7,0-4 1,0-2-117,0 2 1,0-7 85,0-2-52,-7-7 215,5 3 68,-4-6 0,6-6 53,0-4 0,0-3-71,0-2 1,0-1-15,0-4 1,5 4-130,0-4 0,6-3 4,-1-2 1,3 2 23,2-1 0,5 6-119,-1-2 1,6-1 80,-5 1 0,4 5-42,-4 6 0,1 5-182,-1-1 1,-4 4 23,4 1 0,-8 6 484,-3 4 0,-5 5-28,1 5 0,1-2-67,-1 6 0,0-4-143,-5 4 0,0-1 27,0 2 1,0-4-98,0-6-197,0 6 0,-2-4-1135,-3 3 991,4-4 0,-7-8-54,3-3 408,3 3 0,-5-19 0,7 1 0</inkml:trace>
  <inkml:trace contextRef="#ctx0" brushRef="#br0" timeOffset="1750">2000 399 12153,'0'23'579,"-6"6"-190,-4 1 0,-3 7 12,-2 13 0,-1 2-107,-4 7 0,4 5-280,-4 0 0,5-1-13,5-9 1,-1 1-25,6-5 1,-5-8-202,5-7 0,0-11-1319,5-4 207,0-3-1012,0-9 1147,0-2 0,-1-7 324,-4-4 877,3-3 0,2-53 0,8-11 0</inkml:trace>
  <inkml:trace contextRef="#ctx0" brushRef="#br0" timeOffset="2058">2089 369 8041,'0'-8'716,"0"0"-378,0 3 1,2 3-119,3-3 0,-2 4-15,7 1 0,0 1-1,4 4 0,1 3-59,0 7 0,0 2-6,-1 2 0,1 3-219,0 2 0,-5 4 82,0-3 0,-7 1-51,2-1 1,-3-2-204,-2-4 0,-7-2-248,-3 2 0,-3-4 134,-2-5 1,-1 1-214,-4-6 1,2 0-92,-7-5 1,7 0 669,-1 0 0,-3 0 0,3 0 0,-8-39 0,4-10 0</inkml:trace>
  <inkml:trace contextRef="#ctx0" brushRef="#br0" timeOffset="2791">2532 369 7505,'0'-8'3397,"0"1"-3043,0 7-293,0 0 61,-7 0 1,6 7-210,-4 3 0,2 3 6,-2 2 0,3 4-257,-3 1 0,2 5-329,-2-6 1,3 6 295,-3-5 0,4 1-85,1-1 1,6-4 154,4 4 0,-2-5 76,2-6 0,0 0 73,5-4 0,4-4 248,1 4 1,2-5-53,-3-5 1,-1-3 177,7-7 0,-7 0 148,2 1 1,1-8-156,-1-2 1,-1 1 65,-4-2 0,0 2 71,0-1 0,-2-4 30,-3 3 0,1 4-50,-6 1 0,0 9 488,-5 1-296,0 6-322,0-2 0,0 8-245,0 2 1,-5 5 84,0 5 0,-5 6-62,5 0 1,-1 4-204,1-4 0,3 6-196,-3-1 1,4-2 130,1 2 1,0-7-139,0 1 0,0-2 147,0-3 0,1 1-26,4 0 1,2-5 149,3 0 1,3-7 24,-3 2 1,3-4-42,1-1 0,1-1 49,0-4 0,0-2 38,-1-2 1,1-10 32,0 5 1,0-4 145,0 3 1,-1-5-56,1 1 0,1-8 239,4 3 1,-2-4 126,7-2 0,-6 1-183,6-1 1,-7 1 145,2-1 1,-5 6-84,-6-1 0,0 9 1128,-4 1-283,-4 0-612,6 13 0,-12-3-337,0 10 1,-5 4-237,5 5 0,-6 1 106,1 0 1,-2 6-183,3 4 1,-5-2-31,5 1 0,0-1-149,-1 2 0,6 3-323,-6-4 0,6-1 317,0 2 1,2-5 53,2 4 0,0-6-343,0 2 0,2-4-503,2-1 1,5-5 409,5 0 1,3-2 696,3 2 0,-4-4 0,45-25 0,3-6 0</inkml:trace>
  <inkml:trace contextRef="#ctx0" brushRef="#br0" timeOffset="3007">3093 399 8085,'-8'-7'704,"-5"6"0,11-8-1236,-3 4 0,10 4 64,5-4 0,5 3 468,4 2 0,48-5 0,21-3 0,8 0 0,1 0 0</inkml:trace>
  <inkml:trace contextRef="#ctx0" brushRef="#br0" timeOffset="3991">3684 428 8080,'8'-10'0,"-3"1"0,-4 4 201,-1-5 525,0 0-420,0-5 0,-1 5 122,-4 1 1,2 5-61,-7-1-305,0 4 0,-5 1 20,0 0 0,1 5 106,-1 0 1,0 8-441,0 1 0,1 3-11,-1 7 0,0-4-129,0 5 1,5-1 139,1 6 1,0-6-124,0 1 1,2-5 190,7 4 1,0-6 85,0 2 1,0-8 168,0-3 0,7-5-121,2 1 0,1-4 338,5-1 1,-3-1-112,7-4 1,-2-4 134,-3-5 0,1-6-82,0 0 0,0-4-19,-1 4 1,1-5-16,0 6 0,-2-1-75,-3 5 0,1 1-244,-6-1 171,7 0-296,-11 0 157,6 7 0,-7 3-55,0 10 1,0-2 16,0 7 1,-5 5-126,0 5 0,-1-1 88,1-4 0,3 1-72,-3 4 0,3-3 39,2 2 0,0-2 63,0-3 1,0 1-110,0 0 180,0 0 0,7-1 164,3 1 0,-2-7-29,2-3 1,0-3 145,5-2 0,4 0-111,1 0 0,1-7 65,-1-2 0,-4-5-27,4 0 0,1-3-15,-1-2 1,5 1 60,-6-7 1,6 0-40,-5-4 1,4-1-137,-4 1 1,1-2 82,-1-4 1,-5 4-7,-1-3 0,0 4 290,-9 5-27,-1 4 0,-4 11-77,0 0-138,-6 7 0,-2 1-212,-7 7 1,5 7-36,0-2 1,2 8-111,-2 1 1,-3 6 50,3-5 1,2 4-171,-2-4 1,2 6 78,-2-1 0,-1-2-103,6 1 0,0-4 108,5 5 0,0-7 76,0 1 1,0 3-6,0-2 1,1-2 39,4-9 0,4 5 150,5-5 1,1-2-59,0-2 0,5-4 151,-1-1 0,6-1-82,-5-4 0,4-2 70,-4-2 1,1-5-49,-1 5 1,-4-9-44,4-2 0,-5 0 195,-5 5 1,3 2 14,-4 3 1,0-3 119,1 3 0,-7 2 44,2-2 100,-4 7-290,-1-3-89,0 6 0,0 6-194,0 4 1,0 3 127,0 2 0,0 0-155,0-1 1,0 1-43,0 0 0,0 0 19,0-1 0,0 1-25,0 0 1,5 0-195,0-1 0,7-4 157,-2 0 1,4-7-70,6 2 1,-2-3-400,7-2 1,-1-2 679,6-3 0,-1-3 0,14-39 0,3-9 0</inkml:trace>
  <inkml:trace contextRef="#ctx0" brushRef="#br0" timeOffset="4283">4333 74 8028,'-14'0'126,"5"0"1246,-4 0-679,12 0-699,-12 6 61,11 3 0,-3 4-123,10-3 1,-2 1 89,7-6 1,0 0 27,5-5 1,-1 0-137,1 0 0,0 0-10,0 0 0,-1 0-38,1 0 0,0-2 204,0-3 1,-2 2 11,-3-7 1,-2 2-50,-3-2 1,-4-3 3,4 3 1,-3-3-63,-2-2 0,0 6-110,0-1 1,-7 1-699,-2 0 0,-6 2 833,-5 7 0,-22 26 0,-13 7 0</inkml:trace>
  <inkml:trace contextRef="#ctx0" brushRef="#br0" timeOffset="4482">4023 384 8967,'0'-10'227,"0"0"1,2 7-586,3-2 1,0 3 357,10 2 0,68-13 0,-27 5 0,0 0 0</inkml:trace>
  <inkml:trace contextRef="#ctx0" brushRef="#br0" timeOffset="5632">4732 443 8041,'0'-8'357,"0"1"13,0 7 0,-2-5 25,-3 0-173,4 0-21,-6 5 0,6 0-81,-4 0 0,3 2-19,-3 3 1,-1 3-209,1 7 1,-5 1-34,5 4 1,0-2-126,5 7 0,0-7-57,0 1 1,0 3 103,0-2 0,2-1 166,3-4 0,3 0 63,7-1 0,-1-5 2,1-4 0,0-4 10,0-1 1,4 0 179,1 0 1,1-6-9,-1-4 0,-4-8-76,4-2 0,-4-4 79,-1 4 0,-2-6-182,-3 1 0,2-1-6,-7 1 0,0-1 9,-5 6 1,0-4-16,0 4 1,-2-1-44,-3 1 1,-3 8-165,-7-2 0,0 7-150,0-3 1,1 7 108,-1-2 0,0 5-65,0 5 1,-4 5 35,-1 9 1,0 0 104,6 5 1,-1 1 25,0 4 1,2 2-7,3 4 0,4-6 52,6 1 0,0-2 175,0-8 0,1-1 21,4-4 0,3-7-39,7-3 0,0-3 146,0-2 0,1-2 3,4-3 1,-2 2 6,6-7 0,-6-5-76,2-4 1,1-3-12,-1 3 0,6 1-14,-1-7 0,-2 5 28,1-4 1,-1 4-184,2-5 0,1 7 60,-6-1 1,0 9 36,-6 5 0,-4-2 36,0 2-42,0 0 1,-2 12 7,-3 3 1,2 5 7,-2 4 1,0-2-69,-5 2 0,0 4 15,0 2 0,-2-2-133,-3 2 1,3-6 87,-3 6 0,-1-7-167,1 2 1,-2-4 74,2-1 0,4-1-42,-4 1 195,3-7 243,-4-1-187,4-7 1,-5-7 203,7-2 0,7-5-97,3 0 1,-2-3-99,2-2 1,1 1-120,9-7 0,-2 2 78,7-2 1,-6-2-20,6 2 0,0 2-18,4-2 1,1 7-114,-1-1 1,-1 4 90,-3 5 1,-4 3 9,-6 7 1,0 2 138,-1 3 0,-5 3-70,-5 7 1,-2 5-10,-2-1 1,0 6-70,0-5 1,0 4 0,0-4 1,0 5-87,0-6 0,0 1-493,0-5 211,0 6 0,0-5-926,0 4 64,0-10 1232,7 3 0,14-24 0,10 1 0</inkml:trace>
  <inkml:trace contextRef="#ctx0" brushRef="#br0" timeOffset="6350">6076 443 8041,'0'-10'-390,"0"0"0,0 5 1062,0-4 1,5 4 350,0-5-234,-1 0-348,-4-5 0,0 0-168,0 1-295,-6 5 1,-2 3-307,-7 6 1,-5 2 261,1 2 1,-6 5-362,5 5 1,-4 3 115,4 3 1,-5 2-16,6 8 0,-1 0 44,5-1 1,2-4-95,3-1 1,4-1 147,6 2 0,0-4 160,0-6 1,1-2 215,4-3 0,3 1-90,7-6 0,0 0 126,0-5 0,1-1-48,4-4 0,-4-4 38,4-5 0,-2-1 104,2 0 0,-4 0 27,4 1 1,-4-3-43,-1-2 0,0 1 38,-1-7 0,0 7 24,-5-2 0,3 4-153,-7 1 0,5 5 209,-5 0-289,-1 7-289,-4-10 1,-1 16 104,-4-3 1,2 12-151,-7 2 1,7 1-61,-2 5 1,-2 1-138,2-1 0,0 1 188,5-1 0,0-4-26,0 4 0,0-4 286,0-1 1,0 0-38,0 0 1,2-5 137,3-1-29,3-5 1,7 2 228,-1-6 1,3-1-35,3-4 1,-4-4 167,4-5 0,3-1-84,1 0 1,4-6-125,2-4 0,-6 2-208,1-1 1,-1-1 89,6-4 0,0-6-164,-1 1 0,-4-2 114,-1 1 0,-6 4-6,2-4 0,-8 4-170,-3 2 143,-5 6 1,-4 8-116,-10 10 0,-3 3 134,-2 2 1,0 7-191,0 3 0,1 10-7,-1 4 0,0 4-52,0 2 0,5-1 79,1 1 1,5-1-122,-1 1 0,-1 4 48,1 1 1,0-3 36,5-7 1,2 1 125,3-6 0,-2 5-72,7-6 0,0-1 87,4-8 0,6 2-158,0-7 0,1-1-146,-1-4 1,-2-1-109,6-4 1,-4-3 422,5-7 0,-7-13 0,3-3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48:25.0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17 180 8448,'-9'0'1934,"1"0"-1491,8 0 295,0 0-500,8 0 0,-5 0-110,8 0 0,-5 0 86,4 0 1,3 0-153,9 0 0,5-2 41,11-4 0,6 5-57,10-5 1,13 3 65,14-3 1,8 2-355,9-6 1,-9 6 113,-8-1 0,-8 1 53,-14-2 0,-2 5-73,-9-5 0,-13 4-83,-8 2 2,-14 0 56,-6 0-66,-7 0 0,-7 0 47,-4 0 0,0 0 26,-5 0 0,3 0-1070,-9 0 0,4 0 516,2 0 0,0 0 720,-1 0 0,-6-7 0,-3-2 0</inkml:trace>
  <inkml:trace contextRef="#ctx0" brushRef="#br0" timeOffset="189">815 17 8019,'9'-8'631,"-1"7"996,-8-7-1100,7 8 0,-3 0-154,6 0 0,-4 0-42,5 0 0,-6 0 146,6 0-431,0 8 1,3 1-35,-3 7 1,2 0-70,-8 1 1,1-1-437,-6 0 0,-2 2 493,-3 4 0,-33 32 0,-15 15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48:30.6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130 49 7862,'8'-9'387,"-7"0"326,5 4-185,-4 3 1,0-11 585,3 8-311,-3-1-418,5 6 54,-7 0-257,0 0 0,-5 7-10,-1 4 1,-5 4-95,6 1 1,-8 6 39,2 0 1,2 7-222,-2-2 0,1 4-48,-7 1 0,6 1 82,0-1 1,2 1-244,-1 0 0,-3-1 130,7 1 1,1-6-57,5 0 1,0-7-163,0 2 15,0-4 0,7-4-29,4-3 1,4-4-102,1-7 1,0 0-447,1 0 1,4 0 115,1 0 845,0-7 0,23-24 0,8-12 0</inkml:trace>
  <inkml:trace contextRef="#ctx0" brushRef="#br0" timeOffset="216">33 261 9023,'-9'0'1631,"1"0"-1629,8 0 1,8 0-183,2 0 0,5 0-159,1 0 0,8 0-434,3 0 0,6 0 773,5 0 0,23-12 0,13-5 0,10-1 0,-1 0 0</inkml:trace>
  <inkml:trace contextRef="#ctx0" brushRef="#br0" timeOffset="839">554 82 13545,'-7'16'51,"3"2"-104,-6 4 1,4 3-157,-5 8 0,0 1 35,-5 4 0,5-3-118,0 3 1,2-4-84,-2-1 1,-1-2-87,6-4 137,1-4 66,-2-6 424,5-8 0,0-4 26,7-10 1,8-4 64,-2-8 1,3-1-211,3-4 0,1 2-50,4-7 1,-2 6-229,7-7 0,-6 3 104,7-2 1,-7 2-38,6 3 0,-7 9 34,2-3 1,-4 9-128,-1-4 0,-1 7 91,0-1 0,-7 5 220,-3 5 0,-5 4-130,-1 7 0,0 1 117,0-1 1,0 6-105,0 0 0,-1 1 33,-5-1 1,4-4-135,-3 4 1,3 1 57,2-1 114,0 0 1,6-6-31,-1 0 1,8-5 147,-2 0 1,3-7-75,2 1 1,6-3 177,0-2 0,0 0-94,-6 0 1,6-7 55,-1-4 0,3-4 80,-2-1 0,-4-2-23,3-4 1,3-1-37,-2-5 0,-1-2-85,-4 2 1,-3-1-19,-3 2 0,-4 4-4,-7 6 0,0 1 89,0 0-121,0 7 0,-7 2-110,-4 7 0,-3 7-359,-3 4 1,3 9 171,3 1 1,-2 8-102,8-2 0,0-1 103,5 1 0,0-7-1,0 2 1,1 1 96,5-1 1,3 0 136,7-6 1,2-2 126,4-3 1,-2-2 118,7-3 0,0-4-1550,6 3 1292,-1-3 0,52-38 0,-36 13 0,0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48:27.2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196 82 8152,'10'0'220,"-3"0"-197,-7 0-289,0 0 0,-15 8 0,-3 1 0</inkml:trace>
  <inkml:trace contextRef="#ctx0" brushRef="#br0" timeOffset="1140">164 66 10837,'16'0'466,"2"0"-308,4 0 1,3-2-112,8-3 1,7 3-15,3-3 0,1-3-214,5 3 0,-9-2-175,8 1 1,-10 4 187,0-3 1,-9 3-52,-1 2 1,-14-5-83,2-1-488,-10 1-216,1 5 300,-14 0 0,-2 0 705,-8 0 0,-42 14 0,-12 4 0</inkml:trace>
  <inkml:trace contextRef="#ctx0" brushRef="#br0" timeOffset="1441">425 66 13256,'0'16'384,"0"1"0,-2 6-176,-4 4 0,3 4 0,-8 2 0,0 7-51,-5 3 0,-1-1-122,1 1 1,0-1-203,0 1 0,1-3 144,4-7 1,-1-2-268,6-4 165,1-4-1151,5-6-212,0-8-698,0-2 577,0-7 1609,0-7 0,0-2 0,0-8 0</inkml:trace>
  <inkml:trace contextRef="#ctx0" brushRef="#br0" timeOffset="1724">1 637 12583,'18'0'525,"4"0"0,-2-6-516,7 1 0,0-1-155,6 6 1,5 0 154,0 0 1,5 0-1020,-5 0 1,-2 0 466,-8 0 0,1 0 543,-8 0 0,-21-7 0,-11-2 0</inkml:trace>
  <inkml:trace contextRef="#ctx0" brushRef="#br0" timeOffset="2500">1011 278 7871,'10'0'438,"-3"0"15,0-7 0,-5 5-166,5-5 0,-7 5 158,0-4-205,0 5-18,0-7 1,-2 3-211,-3-1 1,1 1-35,-7 5 1,0 0-42,-5 0 0,0 0 106,0 0 1,-1 0-84,1 0 1,0 2 49,-1 3 0,3-1-138,3 7 1,-3-6 125,3 6 0,2-6 27,-2 6 0,7-5 412,-1 5-322,3 0 0,2 5 138,0 0 0,7-1-76,4-5 1,3 7-31,3-1 0,-6 0-73,0 6 0,-1-4 0,7-1 1,-6-1-197,-1 0 1,-6 0 52,1 1 0,-3-1-92,-2 0 1,0 1-6,0-1 1,-2-5 94,-3 0 1,1-8 38,-6 3 0,-1 1-8,-6-2 1,-1 1 32,-3-6 1,2 0 94,-2 0 0,3-2 25,1-3 1,1 1-57,0-7 0,1 0-61,4-5 1,-1 5 61,6 0-882,-6 0-22,10-5-157,-6 0 1003,8 7 0,22 16 0,5 11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49:03.7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80 9026,'9'0'925,"-2"0"-690,-7 0-56,8 0-214,-6 0 0,7-6-119,-4 1 101,-3 0-37,12 5 0,-10 0-100,7 0-104,-8 0 264,12 0 1,-13 7 6,3 4 1,-3-2 31,-2 2 1,0-1-25,0 7 0,0 1-42,0 4 1,0-4 48,0 3 0,-5-2-54,-1-3 1,-5 0 57,6 0 1,-1 1-12,6-1 0,-5-5 101,0 0 312,-1-8 74,6 5-351,0-8 0,0-8 56,0-2 1,7-7-83,4-5 1,4 3-69,1-9 0,0 7-2,1-7 0,4 3-169,1-2 0,5 2 25,-5 3 0,5 4-162,-5-4 1,5 6 32,-5 5 0,0 2 118,-6 3 1,0 5 21,0-5 1,-1 12-34,-4 4 0,-2 1 240,-4 6 1,-3-5-61,3 10 1,-3 2 55,-2-3 0,0 8-52,0-2 1,0-1 6,0 1 1,-5-2-55,-1 2 1,-4-3-4,4-8 0,1 1-61,5-1 59,-8 0 1,7-5 72,-5 0 212,4-7 116,2 3 0,0-14-206,0-4 1,0 2 57,0-2 1,2-2-100,4-9 0,3 2 59,7-7 0,0 6-559,1-7 1,6 3 207,4-2 0,-1-2-56,1 7 0,0-1-5,6 1 1,-8 9-49,-3-3 1,-4 10 155,-2 1 0,0 3 48,1 2 19,-8 7 0,3 8 173,-6 7 1,-1 5-70,-5-5 0,0 5-59,0-5 0,0 1 78,0-1 0,0-4-90,0 4 1,0-4-25,0-2 0,-5 0-98,-1 1 0,1-6-565,5-1-1231,0-6 1918,0 10 0,22-33 0,5-1 0</inkml:trace>
  <inkml:trace contextRef="#ctx0" brushRef="#br0" timeOffset="558">1043 243 8108,'-9'0'1070,"2"0"-885,7 0 388,0 0-589,7 0 43,2 0 1,8 0-89,-1 0 148,0-7 1,1-1-142,-1-3 1,0-3 63,1 3 1,-7-3-102,1-3 1,-2 6 60,2 1 1,-2-1 2,-3-6 0,-5 7-1,5-1 17,-4 0 1,-4 2 2,-4 3 1,-3 5-8,-7 1 1,0 0-33,0 0 1,-1 7 38,1 4 1,0 3-29,-1 2 1,1 3 22,0 2 1,1 3-1,4 3 1,-1 2-10,6-7 1,1 1-1,5-1 1,0-4 10,0 4 5,7-4 1,8-2-230,6 1 0,3-8 120,-2-4 0,1-3-492,4-2 1,4 0 606,-4 0 0,55-44 0,-34 17 0,0 0 0</inkml:trace>
  <inkml:trace contextRef="#ctx0" brushRef="#br0" timeOffset="1099">1679 96 7223,'0'-16'716,"0"7"1,0 0-442,0 3-184,0 4 163,0-5-15,0 7-308,-7 0 122,-2 0 1,-7 2-140,-1 3 0,3 5 31,3 6 0,-4-5-88,5 0 0,0-1 46,0 7 1,6-6-13,-1-1 153,3 1 1,2 6-5,0-1 1,0-5 136,0 0 1,7-2-91,4 2 1,-2 3-148,2-3 1,0-2 110,5 2 1,-5 0-232,0 5 0,-6 0-8,6 1 0,-7-6-291,1-1 357,-3 1-76,-2 6 300,0-1 1,-2-5-110,-3 0 1,-4-8 147,-8 3 1,1-5-24,0-1 1,-1-1-72,1-5 1,0 3-9,-1-8 1,3 5-2,3-5 1,-2 6-339,8-6 0,-6 6 300,6-6 0,21-7 0,11-8 0</inkml:trace>
  <inkml:trace contextRef="#ctx0" brushRef="#br0" timeOffset="1674">2119 145 7356,'9'-9'1329,"-1"0"-886,-8 3-6,0 5-206,0-14 0,0 12 209,0-8-263,0 7 26,0-10-85,-8 12 1,-1-5-36,-7 7 1,0 0-162,-1 0 1,1 1 83,0 5 1,-6 1-134,0 4 0,2 3-5,9-3 1,-3 4 102,3 1 0,4 0 3,1 1 1,5-1 38,1 0 1,0 1-3,0-1 1,7 0-10,4 0 0,3-5-1,3 0 0,4 0-40,1 5 0,-6-1-105,-5-4 1,0 3-16,5-3 1,-5 2 73,0-2 1,-7 3 89,1-3-29,-3-4 14,-2 8 1,-7-14 71,-4 5 1,-4-4 202,-1-2 0,0 0-138,-1 0 1,1 0-62,0 0 1,0-6-228,-1 1 0,1-6 67,0 6 0,-1-6-1506,1 5 289,7-6 1311,-6 3 0,43-8 0,1 1 0</inkml:trace>
  <inkml:trace contextRef="#ctx0" brushRef="#br0" timeOffset="2208">2625 194 8233,'9'-16'0,"-4"-1"423,-3 1 1,-2 5-33,0 0 1,0 6-80,0-6 0,0 6 213,0-6-362,-7 7 1,-2-5-117,-8 4 1,1 3-147,0-4 1,-1 6 153,1 6 0,-2-3-348,-4 8 1,4 0 130,-4 5 0,4 6-85,2 0 0,0 5-29,-1-5 1,3 5-133,3-5 1,4 5 171,7-5 0,0-1-31,0-4 1,0-1 150,0 0 1,2-5 146,3 0 1,4-7 87,7 1 0,1-3-58,-1-2 0,0-2 84,1-3 0,1-4 33,3-8 1,-2 1 68,2 0 1,-3-2-49,-1-4 1,-1 2-56,0-7 0,-5 7 163,0-2 1,-7 4 202,1 2 124,4-1-180,-7 1-488,5 7 1,-9 2-22,-3 7 1,1 7-103,-7 4 1,6 9 106,-6 2 1,7 1-128,-1-1 0,3-4 94,2 4 1,0-4-32,0-2 1,0 2-487,0 4 0,2-9 214,3 3 1,5-5 5,6 0 0,2-2 72,4-4 0,-2-3 308,7 3 0,58-25 0,-33 7 0,1-1 0</inkml:trace>
  <inkml:trace contextRef="#ctx0" brushRef="#br0" timeOffset="2692">3162 194 8051,'0'-16'480,"0"-1"0,0 1-59,0 0 0,0 5 605,0 0-622,-7 0 1,4-3 23,-8 3 0,5 4-214,-5 7 1,6 0-198,-6 0 1,0 1-29,-5 5 1,0 3-222,-1 7 0,1 8-408,0 3 0,1-2 320,4 2 1,-3-1-161,3 1 0,4 2 114,1-7 1,5-1-253,1-4 0,0-1-133,0 0 557,0 1 0,7-3 96,4-3 0,3-4 241,2-7 0,1-2-59,-1-3 1,0 1 182,1-7 1,1-1-23,4-10 0,-6 4-68,0-4 0,0 4 461,-5 2 1,-2-1 3,2 1 0,-7 0 201,1 0 1,-1 5 109,1 0-347,-3 7-424,5-3 1,-14 14-119,-4 4 0,2 5 89,-2 6 1,0 11 87,-5 10 0,5 4 523,0 2 1,1 7-262,-7 4 0,3 5-21,3 6 0,-4-2-369,5 7 1,-10-6-8,-2 6 0,0-14-7,6-2 1,-6-9-213,0-8 0,-1-10-79,1-12 0,4-10 92,-4-5 0,4-6-633,2-6 1,0-3 294,-1-7 0,1 0-183,0-1 0,-6-1 48,0-4 1,0-3-350,6-8 1,0 4 306,0-3 0,6 3-636,5-9 1251,3-4 0,60-36 0,-22 31 0,1 0 0</inkml:trace>
  <inkml:trace contextRef="#ctx0" brushRef="#br0" timeOffset="3191">3472 161 7265,'0'9'791,"0"-1"0,0-7-330,0 5-222,7-4 0,2 5-72,8-7 0,-6 0-2,0 0 1,1-2-158,10-3 1,-4 1 97,4-7 0,-4 2-95,-2-2 0,-5-3 114,0 3 0,-2-4 94,2-1-144,3 0 0,-12 0 71,4-1-100,-5 8 1,-8 2-1,-4 7 1,-9 0-144,-1 0 1,-8 2 102,1 3 1,3 10-122,-2 6 1,2 8 74,-3-1 1,5 2-49,7 3 1,1 0 92,4-1 0,4 1 2,7-1 1,2-4 195,3-1 0,12-7 292,10 1 1,3-8 252,3-2 0,0-8-286,-1 3 0,1-4-574,-1-2 0,1-2 221,0-4-109,-8 5 0,-59-36 0,-23 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49:15.1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33 8589,'7'-9'766,"-5"2"-605,5 7 1,-2-2-174,1-4 242,-1 4-338,3-5 72,1 7 0,1 0-24,1 0 0,-5 0 72,5 0 1,-8 2-130,3 3 1,1 5 123,-2 6 1,1 0-20,-6 0 0,0 6-72,0 0 1,0 5 80,0-5 1,-2 5-163,-3-5 0,3 5 113,-4-5 0,-1-1 51,2-4 1,-3-3 108,3-3 1,3-2 566,-3-4 252,3-3-652,2 6 1,0-16 27,0-3 1,2-3-112,3-2 0,-1-2-231,7-4 0,0 2 22,5-7 0,6 5-32,-1-5 1,1 1-85,-6-1 1,6 4-229,0 6 0,5 1 113,-5 0 1,-1 7-131,-4 3 0,1 5 199,4 1 1,-10 0 41,5 0 1,-7 7-13,1 4 1,-2 3 99,-3 2 1,-4 3 217,3 2 0,-3-3-83,-2 4 0,0 2-43,0-3 1,-6 3-29,1-2 1,-2-6-26,1 0 0,4 1 71,-3-7-84,-4 5 269,7-6-31,-5-2 87,7-7 0,0-2-131,0-3 1,0-4 54,0-7 1,2-1-175,3 1 1,-1 0 71,7-1 0,1-4-144,10-1 0,-2-5 78,7 5 0,0-1-109,6 1 1,0 4 12,-1-4 1,1 6-133,-1 5 0,-1 4 147,-4 7 1,-1 0 1,-5 0 1,-4 3 69,-1 8 0,-2 0-55,-8 11 1,-1 3 30,-5 2 0,0-2-16,0 3 0,0-7 1,0 7 1,-5-7-25,-1 6 1,-1-8-103,2-3 0,3 0 155,-3-5 0,3-2 1,2 2 1,-2-7 57,-4 1 43,5-3-1479,-7-2 751,8 0 587,0-7 0,15-24 0,3-13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0:35.7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1 483 7144,'0'11'102,"0"0"38,0-7 5,0 11-45,7-14 1,-3 9 293,7-5-140,0-3 1,6 6-88,-1-8 0,1-6 12,0 0 1,-1-7-37,1 2 1,5-5-184,0-6 0,6-4 104,-6-8 1,8-1-78,-2-4 1,1 2-32,-1-7 0,-4 5-144,-7-5 1,-3 12 56,-3-1 10,4 11 1,-15 5-106,0 12 0,-2 5 60,-9 5 0,0 5-121,-5 6 0,1 6 39,4 1 1,-4 1 102,4-2 0,3-4 108,3 4 0,3-9 244,2-1 56,0-1 140,0 5 1,2-6 196,3-5 1,5-3-236,6-2 0,1 0-104,0 0 0,-6 2-112,0 3 1,0-3-10,5 4 47,1 3 1,-6 0-47,0 8 1,-7-4-411,2 3 1,1-8 97,-2 8 1,1-3-307,-6 4 1,0 0 191,0-1 0,2 1-207,3 0 1,-1-3 151,7-3 1,-5 2 13,5-7 326,0 0 0,20-14 0,5-1 0</inkml:trace>
  <inkml:trace contextRef="#ctx0" brushRef="#br0" timeOffset="518">833 333 9173,'11'0'246,"0"0"-261,0-7 1,6 3 105,-1-7 0,-1 5-104,-4-5 1,4 6 54,-4-6 0,-2 0-3,2-6 1,-5 2-24,5 4 0,-7-4 4,1 4 1,-3 2-44,-2-2 0,-2 5-5,-3-5 0,-4 8-112,-8-3 0,0 6 89,1 6 0,-3 3-85,-3 7 1,4 3 98,-5 3 1,5-2-24,1 8 0,6-2-23,0 2 0,7 1-35,-1-6 1,3 1-74,2-2 0,7-4 34,4 4 0,4-5-65,2-6 1,7 2 98,4-7 1,3-1-128,2-5 250,1 0 0,51-37 0,-36 14 0,0 0 0</inkml:trace>
  <inkml:trace contextRef="#ctx0" brushRef="#br0" timeOffset="1016">1465 267 7995,'0'-11'-100,"0"-1"0,0 7 1957,0-6-971,0 7-95,0-11-735,0 13 55,-7-5 0,-2 7 124,-8 0 1,0 0-61,1 0 1,5 7-719,-1 5 1,1 4 58,-5 6 0,-1-1-178,0 6 0,1-6 248,-1 1 1,8 2-61,3-2 1,3 6 181,-3-6 1,4 0 69,-3-5 1,5-2 139,5-4 1,-1 2-31,7-8 0,0 6 211,6-5 1,-1 0-65,1-6 0,2-6 92,3 0 1,-4-7 63,4 2 1,-3-3-31,-2-3 1,-1-5 71,1 0 1,-1-1 187,1 7 0,-6-6 20,0-1 0,-5 1 177,5 6 714,-7-1-321,3 0-781,-7 1 1,-2 6-104,-3 5 1,1 5-162,-7 5 1,5 5 135,-5 6 0,6 1-143,-6 0 1,5 1-451,-5 4 0,7-3 235,-1 3 0,3-4-283,2-1 1,0 0 162,0-1 0,0 1 106,0 0 0,0-1 33,0 1 1,7-2-53,4-4 1,-1 2 70,1-8 1,0 1 57,5-6 0,3 0-434,3 0 0,-2 0 594,8 0 0,15-37 0,8-9 0</inkml:trace>
  <inkml:trace contextRef="#ctx0" brushRef="#br0" timeOffset="1317">1998 17 9296,'0'-9'2775,"0"1"-2551,0 8 0,0 2-86,0 4 0,-2 3-148,-4 8 1,3 1-78,-9 4 1,3-1 152,-2 6 1,-4 3-646,4 9 0,-4-2 221,-1 7 0,1-7-247,4 2 0,-2-4 134,7-2 0,1-1 5,5-4 1,0-4 179,0-8 1,7-1 95,4-4 1,4-3 11,2-8 1,5 0-33,0 0 0,2-2 210,-2-4 0,-3-3 0,35-37 0,-1-8 0</inkml:trace>
  <inkml:trace contextRef="#ctx0" brushRef="#br0" timeOffset="1991">2281 84 7995,'0'-10'-70,"0"1"1710,0 4-309,0 3-146,0-6-477,0 8-339,0 0 1,-2 8-134,-4 3 0,2 9-342,-7 2 0,6 8 136,-6-2 1,0 3 39,-6 2 1,6 1-889,0-1 0,5 0 161,-5 0 0,7 1-89,-1-1 1,3-2 222,2-3 0,0 2 55,0-8 1,2-2 93,3-9 0,5 2 258,6-7 0,1-1-80,0-5 1,5-5 18,0-1 1,6-12 253,-6 1 1,8-5-91,-3 0 0,-1 1 131,2-6 1,-2 1-8,1-2 0,-2 4 540,-9 7 0,-1 1 188,-4-1-545,4 1 0,-13 4 1337,3 1-159,-3 8 0,-4-5-1010,-3 8 1,-3 8-88,-3 3-394,-4 4 1,8 1 101,-4 1 0,4-1-1548,7 1 1,0 0 614,0-1 0,0 1-44,0 0 786,0-1 0,7 1 457,4 0 0,4-6-189,1 0 1,3-8 67,3 3 0,-2-4 172,8-2 0,-6-2-116,6-4 0,-6-3 33,6-7 0,-8-7-59,3 1 0,1-6-116,-2 6 0,-6-5 195,-4 4 0,-3-4 216,2 4 1,2 1 249,-8 6 111,1 6-434,-6 3-408,-8 7 0,-1 7-135,-7 4 1,5 6 118,-1 5 1,3 6 300,-2 11 1,-4-2-69,4 7 1,2 2 32,-2 10 1,5-2-98,-5 7 0,0-4 213,-6 9 0,1-3-323,-1 9 1,1-5 59,-1-6 0,-2-6-460,-3-10 1,2-5 254,-8-6 1,2-14-748,-1-3 1,-3-12 290,8 1 0,-8-12 127,2-5 0,4-4 9,2-1 0,-2-6 7,2-1 0,0-1-255,5 2 1,1 4 181,-1-5 0,6 5-1418,0 1 1,5 8 1833,-5 4 0,30 10 0,1 4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0:44.2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385 101 8107,'0'-17'883,"0"0"0,0 6-618,0 0 0,0 6 121,0-6-193,0 7 1,-2-9-260,-3 7 0,1 1 103,-7 5 0,-2 0-161,-9 0 0,3 2 78,-3 3 0,-2 4 12,2 8 1,-2 0-120,2-1 0,9 1 22,-4 0 1,6-1-105,0 1 1,4-6 130,7 0 1,0 0 307,0 6 1,7-1-139,4 1 1,4 0-59,1-1 1,1-1 16,0-4 0,-1 4 42,1-4 0,-2 4 105,-4 2 1,-2-1 83,-3 1 1,-4 0-735,3-1 0,-5-5 153,-5 0 0,1-7 104,-7 2 0,-2-3 31,-9 3 0,3-4-111,-3 3 0,-2-3 113,2-2 0,-6-5 361,6-1 1,-6-7-3,6 2 0,0 2 373,5-2-544,0 7 0,16-11 0,2 6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0:44.6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33 150 9921,'12'0'295,"-1"0"0,-6 0-200,6 0 0,0 0-130,6 0 0,0-6 110,-1 1 1,1-8-90,0 2 0,-1 1 57,1-1 1,-2 0-148,-4-5 188,4-1-35,-14 0-10,7 1 0,-10 6 18,-4 5 1,-8 3-228,-9 2 0,-1 7 119,2 5 0,2 4-105,-8 6 1,8-1 85,-2 6 0,3-4 27,2 4 1,3-4-231,3 4 0,3-5-317,8 6 1,0-7 244,0 1 1,9 0 39,8-5 0,2 1-183,8-12 0,3 5 488,9-6 0,-4 1 0,18-23 0,8-11 0,2 1 0,0-1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0:45.2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99 8067,'0'-9'1919,"0"-6"1,0 11-974,0-7-347,0 7-356,-7-3 0,3 7-331,-7 0 0,6 0 41,-6 0 0,0 9 61,-6 8 1,6 0-194,0 5 0,1 4-557,-1 1 1,-2 3 240,8-2 0,-6 1-159,5-7 1,1 6 257,5-6 1,0 2-15,0-1 0,7-10 190,4 3 0,4-8-57,2 3 1,5-8 833,0 3 1,6-6-159,-6-6 0,7 3 0,-1-8 1,-2-6-109,2-5 0,0-2-3,5 2 0,-2 1-159,-3-7 1,3 1-29,-3-7 1,-4 7-106,-2-1 0,-9 2 75,-2-2 0,-7-1 56,2 7-179,-4-1-137,-10 7 0,-1 7-76,-8 3 0,1 6-311,-1 6 1,0 3-17,1 7 1,-1 1 208,0 0 0,8-1 128,4 1-184,-5 0 152,9-1 1,-5-1 615,12-4 1,-3 2 302,8-7 1,0 5-9,6-6 0,0 6-272,-1-5 1,-5 1-157,1-1 1,-1-2 167,5 7-170,1 0 0,-2 5-147,-4 1 0,-4 0-215,-7-1 1,6-5-238,-1 0 48,1 1 0,-4 4-3,3 1 0,-1-8 100,7-3 1,-5 1 131,5-1 0,0-1-74,5-5 202,1 0 0,51-22 0,14-6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0:45.6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67 134 7978,'0'-10'2456,"0"3"-1782,0 7-760,0 0-50,7 0 1,-3 0-56,7 0 0,-6 0 140,6 0 1,-5 0 156,5 0 1,-2-2-80,2-3 0,4 3 86,-4-4 1,-1-3-72,1-2 1,-6 2 395,6-3-55,-7 1 127,3-5-450,-7-1 0,-1 8-167,-5 3 0,-3 4 139,-8 2 1,0 2-170,1 4 0,-6 3-7,-1 8 0,1-1 28,6 1 0,-1 1 37,0 5 1,8-3 6,4 8 0,-3-6 10,3 6 1,-1-6 64,6 6 0,2-8 23,3 2 0,1-3 1,11-3 0,-4 1-45,9 0 1,2-8-166,-2-4 1,8-3 107,-3-2 1,3 0 35,-2 0 1,3-2-44,-3-3 82,3-4 0,39-60 0,-30 28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9:37:18.7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149 0 7099,'-9'7'1105,"3"1"-935,6 7 0,-5-1-46,0 1 0,-5 1 8,5 4 1,-6 3-22,1 7 0,2-1-26,-2 1 0,2-1-148,-2 1 1,-2-1 49,7 1 0,-5-7-91,6-4 1,-3-2-21,2-2 0,3-1 51,-2 1-5,2-7 144,2-1 102,0-7 1,0-2 0,0-3-59,6-3 1,1-7-88,3 1 0,3-1-4,-3 0 1,3 0-109,2 1 0,-1-1 87,1 0 1,0 0-50,0 1 0,0-1 45,-1 0 1,1 5-11,0 0 0,0 7 27,-1-2 0,1 3 23,0 2 0,-2 7 12,-3 3 1,1 3 98,-6 2 0,0 1-256,-5 4 0,2-2 147,3 7 1,-4-7-190,4 1 1,-3 3-74,-2-3 0,0 1-200,0-5 0,5-5-19,0-1 0,6-5-38,-1 1 1,8-4 482,2-1 0,52-33 0,8-8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0:45.9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33 8020,'0'-9'3505,"0"2"-2591,0-1 281,0 6-227,0-5-673,0 7 0,0 2-132,0 3 0,0 5-113,0 6 0,0 3-150,0 3 0,-1 4 158,-5 7 0,2 0-85,-7 1 1,6-1-220,-6 0 0,5 1-258,-5-1 0,7 0 183,-1 0 0,3-5-111,2 0 1,2-8 112,3 2 0,-1-9-100,7-2 0,6-7-414,5 2 1,2-4 314,-2-2 0,-2 0-645,8 0 1163,-7-8 0,32-23 0,1-14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0:46.1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17 11001,'16'0'-2,"1"0"1,29-3 0,13-1-1,5-1 1,0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0:49.6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84 117 7957,'0'-11'275,"0"0"1,5 5 124,1-5 0,1 6-112,-1-7 1,-3 7-57,9-6 0,-7 5 116,6-5-174,0 7 1,6-8 56,0 6 1,1 0-1,4 6 1,-3 0 38,3 0 1,-5 2-72,-6 4 1,2-2-163,-8 7 0,3 0 120,-3 5 0,-3 1-301,4 0 0,-12-1 43,-5 1 1,-4 0 52,-2-1 1,-1 1 39,-4 0 1,1 5-171,-6 0 1,1 7 87,-2-1 1,-1-2-97,6 2 0,1-6-147,5 6 1,3-2-50,3 1 1,3 3-86,8-8 1,0 0 80,0-5 0,2 1-520,4 5 906,3-5 0,22 14 0,4-7 0</inkml:trace>
  <inkml:trace contextRef="#ctx0" brushRef="#br0" timeOffset="517">1 916 7519,'0'-10'590,"0"3"1534,0 7-2075,0 0-32,0 7 0,0 3-443,0 6 0,0 1 235,0 0 1,0-1-186,0 1 279,0 0 1,1-1 125,5 1 0,3-6 78,8 0 0,-1-7 363,1 1 1,0-3 85,-1-2 1,1-2-187,0-3 0,-1-3 66,1-3 0,-2-9-28,-4 3 0,-4-3-220,-7 3 0,0 1-412,0-1 1,-7 2-1350,-4 4 1573,-4-4 0,-46 28 0,-11-2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0:52.8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67 8649,'-9'0'1704,"1"0"-1510,8 0-487,0 0 130,8 0 148,1 0 1,8 0 108,-1 0 1,3 0 19,3 0 1,6 0-27,11 0 1,12 0 58,16 0 0,9 0-121,12 0 1,-34 0 0,1 0-323,8 0 1,2 0 0,4 0 0,1 0 313,4 0 0,1 0 0,0 0 1,0 0-57,0 0 1,0 0-1,1 0 1,0 0 102,2 0 0,-1 0 0,-5 0 1,-2 0-41,0 0 1,-1 0 0,-9 1 0,-2 0 49,42 4 0,-6-3-222,-5 4 1,-11-3 301,0 3 1,-14-4-59,-3 3 0,-13-3 0,2-2 1,-13 0-26,-4 0 1,-12-5 42,-10-1 1114,-7 1-1123,3 5 0,-9 0-17,-3 0 1,3-2-96,-4-4 0,-3 4-987,-2-3 1,2 3 448,-2 2 1,-1 0 543,-4 0 0,-82 7 0,39-2 0,-1 0 0</inkml:trace>
  <inkml:trace contextRef="#ctx0" brushRef="#br0" timeOffset="840">34 150 8173,'9'0'-425,"-2"-2"1088,-7-3-380,8 3-30,-6-5 140,5 7 0,-7 0-313,7 0 0,-3 0 103,7 0 0,0 0 137,6 0 0,9 0-93,7 0 0,11 0 139,17 0 0,19-2-249,-29-1 0,3 0 0,11 1 1,3 0-427,11-3 1,3-1 0,6 1 0,2-1 385,4-2 1,0 0 0,3 0 0,0 1-89,-2 1 1,-1 1-1,-2-2 1,-1 1 49,-1 3 1,-2 0-1,-13 0 1,-2 1 3,-3 1 0,-2 2 0,-9-1 0,-1 0-106,-5 0 1,-1 0 0,42 0 156,-5 0 1,-22 0 261,-17 0-102,-15 0 527,-26 0-384,-2 0 1,-7-2 1854,0-4-2060,0 4 1,0-7 375,0 4-967,0 3 317,0-6 190,0 8-2297,0 0 0,8 0 2119,3 0 1,11 0-131,6 0 0,-2 0 106,1 0 0,1 0 202,5 0 1,-7 0-50,-4 0 0,-3 0-110,-2 0 261,-1 0 383,-6 0 469,-3 0-494,-7 0-68,0 0-353,-7 0 1,3 0-388,-7 0-432,7 0-4,-11 0 1,12 0 88,-9 0 1,1 0 586,-5 0 0,-31 9 0,-12 5 0,-4-1 0,-1 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1:16.7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67 117 7917,'-17'0'-19,"8"0"1014,-6 0-30,13 0-84,-12 0-223,12 0 150,-6 0-353,8 0 0,0 0-251,8 0 0,1 0 23,8 0 1,5 0-94,0 0 0,13 0 93,-2 0 1,14 0-1,3 0 1,5 0-39,6 0 1,4 0-52,-4 0 0,3-2-877,3-3 1,-10 3 365,-7-4 0,-15 5-1121,-12 1 624,-5 0 104,-9 0 0,-3 0 17,-12 0 0,-3 0-105,-8 0 1,-1 0 853,-4 0 0,-34-8 0,-14-1 0</inkml:trace>
  <inkml:trace contextRef="#ctx0" brushRef="#br0" timeOffset="183">599 1 7783,'10'0'2309,"-1"0"-1639,-4 0 0,-1 0 720,7 0-909,0 0 0,6 0-39,0 0 1,-1 2-320,1 3 1,-2 4 54,-4 8 0,2 0-581,-8-1 1,1 3 314,-6 3 1,-2-2 87,-4 8 0,-47 37 0,17-25 0,0-1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22.3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134 18 7967,'9'0'1032,"-2"0"0,-7-2-455,0-4 201,0 4-494,0-5 1,0 9-53,0 3 1,0-1-42,0 7 0,0 2-1,0 9 1,-7 4 3,-4 7 1,-4 3-144,-2 2 0,1 5-172,-1 7 0,1 5 96,-1 1 0,6-3-458,0-8 0,7-5 251,-2-6 1,5-3 119,1-3 0,1-6-109,5-11 0,3-3-344,8-8 1,1 0 203,5 0 0,-3 0 125,8 0 1,-1-6-604,7 0 0,-1-5 839,0 6 0,15-8 0,4 4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22.6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84 7774,'-7'-9'2803,"5"-6"-2162,-6 13-422,8-13-299,0 13 0,0-7 138,0 4 0,2 3-109,4-4 1,5 4-88,11 2 0,-2 0-374,8 0 0,6-5-564,4-1 0,1 1 88,-6 5 988,1 0 0,-1 14 0,0 5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22.8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33 7967,'11'0'918,"0"0"0,1 0-542,4 0 0,1 0-27,-1 0-349,9 0 0,26-6 0,12-2 0,9-2 0,0 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23.5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82 7738,'0'-9'3423,"7"2"-2958,-5 7-318,5 0 0,-7 1-8,0 5 0,6 5-139,0 11 1,1-1-40,-1 6 0,-3 1-304,8 5 1,-5-5-172,5 0 0,-5-6 244,5 6 1,0-6 3,5 6 0,-5-14 79,1 3 0,-1-6 89,5 0 0,1-3-43,0-8 1,-6 0 23,0 0 0,0-10 623,5-6 0,-4-3-3,-1-8 1,0-1-223,5-5 1,1-1-66,0 1 1,-6 2-276,0 3 1,-2-2 98,2 8 1,-2 0 111,-3 5-365,-4 8-152,5 2 1,-7 8-60,0 5 125,0 3 1,0 8 124,0-1 0,0 1-105,0 0-48,0-1-107,8 1 194,1 0 1,8-8 86,-1-4 1,1-3 392,-1-2 1,7-2 132,-1-3 1,2-4 423,-2-8 0,-3 0-236,3 1 0,-4-1-230,-1 0 0,-2 1-95,-4-1 0,2 1 82,-8-1-180,1 0 0,-6 6-5,0 0 0,-2 7 11,-4-1 0,-3 5-389,-8 5 0,1 5-125,-1 6 0,1 6 145,-1 1 1,0 6 65,1-1 0,5 2 15,-1-3 0,9 5 64,-3-5 0,4-1 203,2 2 1,2-8-92,4 3 1,3-7 182,8-5 1,7 2-120,3-7 0,5-1-12,1-5 1,8 0-1671,3 0 1,-1 0 1585,1 0 0,37-44 0,-33 16 0,1 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24.5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67 7968,'0'-11'276,"0"0"587,0 7-625,0-3 1,-1 7 159,-5 0-264,4 0 1,-7 0 97,3 0 1,5 7-205,-5 4 1,-1 9 77,1 3 1,-1 6-411,1-1 0,4 3 16,-3 3 0,3-3-104,2-3 1,0 3 200,0-3 1,7-4-24,4-2 1,4-5 101,2-6 0,1-4 39,4-7 0,-1 0 203,7 0 0,-1-7-112,7-4 1,-7-6-13,1-5 0,-2 2 189,2-8 1,-4 2 162,-8-2 1,1-1-149,0 6 1,-3 1 298,-3 6-81,-3-1-176,-8 0-393,0 8 0,0 4 12,0 10 0,-2 4 0,-4 8 0,5 0 120,-5-1 1,4 3-10,2 3 1,0-4-79,0 5 1,0 1-73,0-2 1,2 0-255,4-5 0,3-6 144,8 0 0,-1-2 209,1 2 0,1 2-74,4-7 1,-1-1 5,7-5 0,-8-2 281,2-3 0,-3 1 504,-3-7 1,1 0-394,-1-6 1,-1-1 8,-4-4 1,2 1-20,-7-6 0,5 4-96,-6-4 1,1 4-68,-6-4 0,0 1-4,0-2 1,-7-1 22,-4 6 0,-4 1-68,-2 6 0,-1 1-153,-5 4 0,5 3-10,-4 8 1,1 2-262,-1 4 0,4 3-32,-4 8 0,3 5 129,2 0 1,6 2-186,0-2 1,8-3 162,-3 3 0,4-4 272,2-1 0,2 0-55,4-1 0,3-7 183,7-3 0,1 1-139,0-1 0,7 0 29,3-6 1,5-6-162,1 0 1,8-7 67,3 2 1,-1-3-195,1-3 313,-7-7 0,48-17 0,-40 15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9:37:19.5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207 281 8021,'0'-10'-196,"0"0"0,0 5 1474,0-5-810,0 7 0,-1-8 334,-4 6-522,3 0-401,-11 5 1,5 0 88,-7 0 0,0 6-179,0 4 0,1 5-344,-1 5 0,0-2 304,0 6 1,1 1-149,-1 4 1,2-1 61,3-3 0,-2 1-164,7-6 0,0-1 501,5-4 0,2 0 0,3 0 0,-2-7-61,7-3 0,0-4 61,5-1 0,0 0 212,-1 0 0,1-6-56,0-4 0,0-3 160,-1-2 1,1 0-31,0 1 1,0-6 56,-1 0 1,-4 1 218,0 4-345,0-6 1,3 4-82,-3-3 1,-2 6-158,-3 4-453,-3 3 376,4 7 0,-6 2-89,0 3 0,-5 3 53,0 7 0,0 4-100,5 1 0,-4 1 2,-1-1 0,0-3-26,5 2 1,0-2 80,0-3 1,1 1 60,4 0 0,-1-5-34,5 0 1,-4-5 37,5 4 1,0-5 53,5 1 1,0-4 19,-1-1 1,1-1 37,0-4 0,0-4 0,-1-5 0,6-1 0,0 0 0,-1-4 31,-4-1 1,0-5 85,0 6 1,1-8 13,4 3 1,-4-4-57,4-2 1,-2-4 187,2-1 1,-4-4-22,4 5 0,1-6 26,-1 6 0,-5 4 512,-6 6 370,-5 6-702,2 3 0,-7 8-123,-4 7 0,1 7-155,-5 3 1,-1 3-1,-5 1 0,0 6-81,0 0 0,1 4 99,-1-4 1,0 6-317,0-1 1,1 1-26,-1-1 1,5 1-78,0-6 0,2 1 60,-2-1 1,-1-9-123,6 4 226,0-3-43,5 2 280,0-5 1,0-5-118,0-8 0,1 0 13,4-6 1,2 1-23,3-6 0,3 0-296,-3 0 1,3 0 1,2 1 0,4 1-24,1 3 1,0 2 132,-6 3 0,1 3-23,0-3 0,0 3 46,-1 2 1,1 2-32,0 3 0,0 3 259,0 7 0,-7 5 16,-3-1 0,1 8-16,-1-3 0,0 2-99,-5-1 1,0 1-8,0-6 0,-5 5-25,0-6 0,-6-1-8,1-8 0,-3 2-126,-2-7 0,0 1 22,0-1 1,1-3-43,-1 3 0,-5-4 28,1-1 0,-3-5-140,3 0 0,0-6 8,-5 1 0,6 2-228,-2-2 0,4 2 506,1-2 0,0-3 0,20-2 0,5-8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24.9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48 8046,'0'-9'2736,"0"2"-1906,8-1-15,-7 6-233,7-5-514,-8 0-63,0 5 1,0-4-43,0 12 0,0-3-26,0 8 1,0 2-319,0 10 0,-6-5 158,1 4 1,-1 2-136,6-2 1,-5 6-77,-1-6 1,1 2-132,5-1 0,0-5 134,0 4 0,1-5 152,5-6 0,3 2 240,8-7 0,-1-1-151,1-5 0,7 0-6,4 0 1,-2-2 188,2-3 0,-6-5 15,5-6 1,-4-3 60,4-3 1,-6 2-113,1-8 0,-4 6 816,-1-6 1,-2 8-387,-4-2 1,-2-2-149,-3 1 1,-4 7 289,3 5 1,-3 5 1671,-2-5-1359,0 7-624,-7-3 0,-1 9-341,-3 3 0,-2 5 177,8 6 1,-7 3 142,7 3 0,-6-4-243,5 5 0,1 1-471,5-2 0,-6 2 52,1-2 1,-1-4-226,6 5 1,0-5 256,0-1 0,2-1-12,3 1 0,5-2 163,6-4 1,1 2 71,0-8 0,1 1-400,4-6 0,-1 0 179,6 0 0,1-2 431,5-3 0,23-27 0,5-12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25.2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100 17 8358,'0'-9'3308,"0"1"-2632,-7 8-485,5 0 1,-6 2 24,8 4-37,-7 3 0,5 10-107,-3 3 0,-3-4 27,3 4 0,-6 2-220,5-1 1,-1 6-191,1-1 0,2-2 187,-7 2 0,8-3-309,-3 3 0,4 2 50,2-8 1,0 2-98,0-2 1,2-9 106,4 4 0,3-6-34,7 0 1,3-2-137,3-3 0,-2-4-635,8 3 1178,-7-3 0,47-32 0,4-7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25.7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250 291 7762,'0'-10'3570,"0"3"-2268,0 0-901,0 5 0,0-7 64,0 3-296,0 4 0,-2-5-1,-3 7 1,1 0-64,-7 0-317,0 0 0,-6 0-50,1 0 0,-6 2-170,-1 3 0,1 6-241,5 11 0,-5-1 287,0 7 0,2-1-162,9 7 0,-2-7 153,7 1 0,1-6-4,5 6 0,0-8 181,0 2 0,1-5 23,5-6 0,3 2 113,8-7 1,5-1 214,0-5 0,2-2-167,-1-3 0,-3-4-44,8-8 1,-6-2 782,6-3 1,-8 2-258,2-8 0,-2-1-109,3-10 1,-5 4-66,4-4 0,-5 2 79,-6-2 1,4-3-51,-4-8 0,-4 9 64,-1 8 0,-4 1 106,-2 10 0,0 5-96,0 6 0,-2 9-449,-4 2 0,-3 8 115,-8 8 0,1 9 49,-1 2 1,6-1-33,0 2 0,2 5-119,-2 6 0,-2 0 22,7-6 1,-5 6-33,5 0 0,1-2-22,5-10 0,0 5-33,0-4 0,2 1 40,3-1 1,-1-4 53,7-7 1,0-3-450,6-2 0,5-5-270,0-7 0,0 0-1445,-5 0 2194,7 0 0,17-30 0,10-7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26.6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100 82 7836,'0'-17'120,"0"6"327,0 0 73,0 8 162,8-12 106,-6 13-233,5-13-336,-7 13 0,0-3-36,0 10 1,0 5-72,0 6 1,0 3-50,0 3 1,-5 6 103,-1 10 0,-7-1-163,2 8 0,2-3 61,-2 3 0,1 1 27,-1-7 1,-2 0 20,8-6 1,-6 0 73,5 0-174,1-7-222,5-2-195,0-14 0,0-5 149,0-10 0,1-5-29,5-6 0,3-6 110,8-1 0,0-6 193,-1 1 1,6 2 155,1-2 0,6 6 150,-1-6 0,-2 10 604,2 1 0,-6 1 192,5 5 1,-6 3-1319,1 3 1,-4 3-1299,-1 2 0,-2 9 771,-4 8 1,2 1 319,-8 10 1,1-6 401,-6 6 1,0-6 119,0 6 1,0-6 73,0 6 0,0-8-298,0 2 0,0-3-316,0-3 1,7-1-45,5-4 0,-1 2-360,5-7 1,-1-1 136,13-5 689,-8 0 0,49-29 0,3-8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27.0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217 134 7836,'1'-17'0,"5"1"0,-4 5 1134,3 0-714,-3-1 0,-2-4 294,0-1 0,-2 6-266,-3 0 0,1 7 276,-7-1-552,0 3 1,-6 2-94,1 0 1,-1 5 1,0 1 0,1 9-173,-1 1 0,0 1-560,1 5 1,5 4 269,0 2 0,1 3-434,-1 3 1,-2-9 253,8-2 1,-1 1 125,6-2 0,0 0 185,0-5 1,2-6 12,4 0 163,3-7 0,8 3 225,-1-7 0,1-2 316,-1-3 0,1-5-229,0-6 0,5-1-68,0 0 0,0 1 168,-5-1 1,-2-5 193,-4 0 1,4 0-242,-4 5 1,-2 0 329,2 1 79,-7-1-159,3 0-767,-7 8 1,0 4 189,0 10 0,-2 4 131,-3 8 1,3 0-299,-4-1 1,5 1-349,1 0 1,0 5 297,0 0 1,0 0-32,0-5 0,1-1 34,5 1 1,3-6 123,8 0 1,5-2 2,0 3 1,6-5-390,-6-7 1,8 0 512,-3 0 0,34-37 0,10-9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27.5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34 7965,'0'-9'3165,"0"1"-2153,0 8-446,0 0-505,0 8 1,0 1 51,0 7 1,5 1-55,1 0 0,0 5-82,-6 0 1,1 6-370,5-6 1,-4 2 24,3-2 0,3-3-301,-3 3 1,6-4 185,-5-1 0,1-2 151,-1-4 0,-2 2 344,7-8 1,-6 1-3,6-6 0,-5 0 95,5 0 1,-2-7 104,2-5 1,4-4 256,-4-6 0,4 1-203,2-6 0,-1 4 38,1-4 0,-1 1-154,1-2 1,-6 4 150,0 7-381,0 1 77,6-1 0,-6 8-145,0 3 57,-7 4-105,11 10 0,-13 1-37,3 8 209,4-1 1,1-1 177,6-4 0,-5 2-109,0-7 0,6-1-48,5-5 0,0 0 147,-5 0 0,0 0 212,-1 0 0,7-2-116,-1-3 0,0 1-70,-5-7 0,-6 0 115,0-6 1,-2 6-149,2 0 1,-4 0-41,-7-6 137,0 1-115,0-1 0,-7 8-290,-4 3 0,-4 5-421,-1 1 1,-1 7 309,0 4 0,3 6-75,2 5 0,-2-4 141,3 5 0,3 1 48,3-2 1,3 2-24,2-2 0,0-4 225,0 5 0,2-5 348,3-1 0,4-1-117,8 1 1,2-6 122,3 0 1,4-7-350,7 1 0,0-3-412,0-2 0,1 0 374,-1 0 0,45-37 0,-34 14 0,0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28.3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17 183 7812,'-9'0'1549,"2"0"-1851,7 0 511,0 0 1,7 0-75,4 0 1,-1 0-1,1 0 1,2 0-101,9 0 0,-4-1-75,4-5 0,2 2 100,-1-7 1,-1 6-118,-6-6 1,1 1 115,0-1 0,-1-4-5,1 4 0,-6-3 84,0-3-75,-7 0-63,3 1 1,-14 1-36,-4 4 1,-6 3-164,-5 8 1,4 2 103,-5 4 0,-1 3-72,2 8 0,0 1 29,5 4 1,1 2-46,-1 4 1,2 3 76,4-3 1,4 4-12,7 1 0,0 0-24,0 1 1,2-7-198,3 1 0,6-8-360,11 2 1,-1-5 696,6-6 0,20-15 0,8-7 0,8-2 0,0-1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29.2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315 101 7812,'0'-17'361,"-8"1"1,6 4 1455,-3 1-1323,-5 8 0,1-5 558,-7 8-1068,-1 0 1,-5 2 55,0 4 0,-2 3-128,1 8 0,5 1 94,-4 4 0,-2-1-88,1 6 1,3 1-644,9 5 1,-2-1-689,8-5 1,-7-1 826,7-3 1,1-5 332,10 4 1,-3-5 172,9-6 0,-1-4-37,5-7 0,3 0 117,3 0 0,-2-2 0,8-3 0,-8-4 675,3-8 0,1 0-149,-2 1 1,0-6 22,-5-1 1,-3-1-171,-3 2 0,4 4 62,-4-4 1,-1-3-104,1 3 0,-8 6 168,3 5-298,-4-1-221,-2 3 1,0 4-245,0 10 0,-6 4 49,1 8 1,-6 7-276,5 4 0,-1-2 165,1 1 0,4-4-135,-3 4 0,3-6 153,2 1 0,0-4-5,0-1 1,5 0 479,1-1 1,7-5 37,-2 1 1,4-9 175,1 3 0,7-4-201,-1-2 0,2-2 53,-2-4 0,-2-5-41,8-11 0,0 2-69,5-8 1,0 6-86,1-6 0,-3-2 41,-3-8 1,1 2-36,-6-2 0,-1 8-102,-6 2 1,-4 2-205,-1-1 132,-8 3-101,-3 14 0,-9 3-44,-8 7 1,1 7-233,-1 4 1,1 6 143,-1 5 1,2-3 65,4 3 1,-2-4 31,8-1 0,-1 0 149,6-1 0,0 3 400,0 3-74,7-3 0,3 8 332,6-10 1,-1 3-247,-4-9 0,4 4 74,-4 2 0,-2-1-178,2 1 0,-7-6 16,2 0 0,-5-5-622,-1 5 350,0-7 1,-7 5 46,-4-4 0,-4-3-184,-1 4 0,-1-4-270,0-2 0,1-6 83,-1 1 0,0-7-37,1 7 0,5-3 44,0 3 225,7 3 1,-4-7-172,8 3 187,0 4 0,2-5 42,4 7 0,3 0 90,8 0 0,-1 6 0,1-1 0,5 1 48,0-6 1,6 5 65,-6 1 1,6-1 199,-6-5 1,8-2-100,-2-3 1,-3 1-54,3-7 1,-6 0 183,6-6 0,-6 1 300,6-1 0,-8-1-218,2-5 0,-3-1 60,-2-3 0,-3-5-174,-2 5 1,0 2-57,-6 3 1,5 4 434,-5 1-173,-1 1-442,-5 6-76,0 3 0,-5 14-76,-1 4 1,-5 6 97,5 5 1,-5-3-145,6 3 1,-6-2 16,5 2 0,-1-3-26,1 3 1,4 2-94,-3-2 0,3 1-97,2-7 0,0 1-70,0-1 0,0-4 106,0-1 0,2-6 49,3 6 1,5-7-195,6 1 0,3-3-421,3-2 1,4-2 218,7-3 630,0 3 0,38-57 0,-32 27 0,1-1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29.5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33 7726,'-11'-9'267,"0"4"1104,7 3-1043,-11 2 0,11 0-157,-7 0 1,8 2-330,-3 3 196,4-3-353,2 13 257,0-6 0,2 0 173,4-3 1,-3 1 24,8-1-138,1-1 0,4-5 64,1 0 0,-2-2 148,-4-3 1,2 1-107,-8-7 1,3 2 124,-3-2 17,-3-4-46,5 6-112,-7-1 1,-7 3-93,-4 7 0,-41 37 0,-11 9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30.3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117 34 7903,'0'-11'2233,"0"0"-928,0 7-649,0-3-281,0 7-265,0 0 1,-5 7 26,-1 4 1,-5 6-134,5 5 1,-5 4-282,6 7 1,-8 1 213,2-1 1,1 6-505,-1 0 1,6 1 132,-6-1 0,7-4 5,-2 4 0,5-6 140,1-5 0,0 2-9,0-8 0,7-6 148,4-4 1,9-9 95,3 3 0,1-6 223,-2-6 1,-2-3-78,8-8 1,-2-1 343,2-4 0,-4 1-37,-8-6 0,6-1 127,1-5 0,-1 7-153,-6 4 0,-4-1-30,-1 7 1,-8-5 272,3 10-148,-4 4-835,-2-1 0,0 10 262,0 4 1,-6 3-402,1 8 1,-6 1 241,5 4 1,0-3 46,6 3 1,0-3-397,0-3 178,0 8 0,0-5 269,0 3 1,8-5 357,3-6 0,4 2 230,1-8 0,3 1-219,3-6 0,-3-2-25,3-4 1,4 3-56,1-8 0,-1-2 4,2-10 0,-2 5 32,2-4 1,1-2-23,-7 1 1,2-4 234,-1 5 341,-12-1 47,11 7-119,-20 6-733,-2 3 0,-10 16 113,-6 8 0,-1 1-33,1 10 0,-1 7 258,0 10 1,-5-1 285,0 6 1,-2 0-113,2 16 0,3-6 276,-3 12 1,3-8-219,3 9 1,-6-3-138,-1 2 1,-1-11-429,2 0 0,4-9-13,-4-8 0,-2-5 14,1-11 1,1-12-212,6-10 0,-1-4-551,0-2 0,1-8 342,-1-3 0,0-9-134,1-2 1,-3-6-217,-3 6 0,4-8 355,-5 2 1,5-1-876,1 1 1,1-1 160,-1 6 1215,8-6 0,16 3 0,12-7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9:37:19.9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 8035,'8'0'2307,"-1"0"-1445,-7 0-439,0 0 0,0 6-250,0 4 0,-2 3-137,-3 2 1,2 1-237,-7 4 1,5-4 172,-4 4 1,4 1-475,-5-1 1,7 1-238,-2-1-216,3-3 342,2 10 399,0-10 0,7 3-131,2-11 1,5-2-506,0-7 849,1 0 0,52-39 0,14-11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31.1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317 300 7772,'5'-11'0,"3"0"0,1-2 216,4-2 0,-4-2 61,2 1 0,-5 1 97,5 4 0,-2-4-84,2 4 0,2-4 58,-7-2 1,1 1-121,-1-1 0,-5 0-16,5 1 0,-4 5-93,-2 0 1,-2 1 103,-4-1-263,-3-3 1,-13 12-23,0-4 0,-6 4-141,6 2 1,-8 10 42,3 6 1,-5 3-146,-1 8 0,5 1-61,0 5 0,8 6 131,-2 0 0,5 0 22,6-6 1,4-1 82,7-5 0,0 3 72,0-8 0,2-5 13,3-6 1,6-7 169,11 1 1,-1-3-38,6-2 1,-1-6 152,2 1 0,2-8-121,-8 2 0,7-6-49,-1-5 0,-2 3-27,2-3 1,-8 4 27,2 1 0,-3 2 80,-3 4 0,-4-2 21,-1 8-128,-8-1 0,5 10 36,-8 7 1,0 2 12,0 15 0,-6 7-4,1 9 1,-8 8 1,2 9 1,-10 0 314,-1 11 0,0 4-325,5 2 1,2 3 67,4 2 1,-3-7-148,2-4 0,3-5-266,-2-6 0,6-6 12,-7-11 0,1-5-208,-5-11 1,-1-6 184,0-11 1,1 2-118,-1-7 1,-5-3 48,0-8 1,-2-6 229,2-11 0,3 1 255,-3-6 1,3-1 35,3-5 0,1-3 195,4-2 0,3-7-353,8-10 1,4-4-229,7-8 0,8 0 178,14 1 0,10-2-434,6-5 0,11 11 389,12-5 0,4 13-435,7 4 0,-6 8 509,1 9 0,3-1 0,3 5 0,-9 7 0,-4 7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31.6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50 6952,'2'-9'2082,"3"4"-1373,-3-5-282,6 8 429,-8-12-172,0 12-590,0-6 19,0 8-196,0 0 151,0 8 1,0 1-154,0 8 0,-6 5-153,0 0 0,-1 8-320,1-3 1,5-1-76,-5 2 1,4-8 248,2 3 0,0-5 38,0-1 0,0-1 206,0 1 1,0-6 300,0 0 0,8-7-111,3 1 0,4-3 90,1-2 1,1-7 36,-1-4 1,3-6 76,3-5 1,-2 2-11,8-8 0,-6 2-22,6-2 0,-8-3 3,3 3 1,-5 2-11,-1-2 0,-6 14 70,0-3 0,-7 10 53,1-4-165,-3 7 0,-2-2-313,0 12 0,-6-1 106,1 12 1,-6-4-77,5 9 1,-1 2 20,1-2 1,5 6 68,-5-6 1,4 6-102,2-6 1,0 0-89,0-5 1,0 0 70,0-1 0,8-5-87,3 1 1,3-9-533,3 3 0,2-3-67,3 3 824,-4-4 0,73-39 0,-41 9 0,0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32.0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50 84 9501,'0'-10'766,"0"3"-1035,0 7-175,0 0 301,8 0 0,-5 0 150,8 0 1,-5 0 37,5 0 68,-7 0 30,10-7 36,-4 5 0,1-11-120,0 7 1,-7-1-9,1 1-63,-3 5-268,-2-14 270,0 13 1,-7-5-109,-5 7 0,3 1 53,-2 5 1,0 3-170,-6 8 0,1-1 169,-1 1 1,6 5-9,0 0 1,5 6 118,-5-6 0,8 6-56,-3-6 0,4 1 98,2-7 1,6 6-128,-1 1 1,8-7 9,-2-5 1,6-5-173,5 5 0,-3-7-286,3 1 0,2-3 487,-2-2 0,31-24 0,12-11 0,4-2 0,-1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32.4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233 50 7839,'0'-9'-534,"0"0"1125,0 3 255,0 5 1,0-9 517,0 5-949,-7 3 1,3-5 101,-7 7-544,0 0 1,-6 0-322,1 0 1,-1 1 235,0 5 1,1 3-43,-1 8 1,6-6-80,0 0 1,7 0-77,-1 6 1,3-1 323,2 1 0,0 0-49,0-1 0,2 1 198,3 0 1,4-1 9,8 1 1,-6 0 30,0-1 1,0 1-197,6-1 0,-6 1 22,0 0 0,-7-1 14,1 1-336,-3 0 144,-2-1-83,0 1 1,-7-8 76,-4-3 1,-4-4 35,-2-2 1,1 0-365,-1 0 1,-1-2-23,-5-4 503,5 4 0,-6-27 0,7 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32.8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184 100 7841,'7'-9'583,"-5"0"169,4 3 0,-4 3 599,-2-8-515,0 7-207,0-11-410,0 6 1,0-2-1,0 0 1,-2 7-217,-4-2-275,-3 5 1,-8 1 73,1 0 0,-1 1-257,0 5 0,3 3 25,3 8 0,-4-6 182,4 0 0,3 0 4,3 6 1,3-1 159,2 1 0,0 0 296,0-1 1,0 3-11,0 3 0,7-4 36,4 5 0,2-5-75,-2-1 0,4-1-60,-4 1 1,2 0-217,-2-1 0,2 1 105,-7 0 0,1-3 79,-1-2-160,-4 2 1,3-10-183,-10 7 1,1-7 66,-7 1 1,0-3-13,-6-2 0,0 0-206,1 0 1,-1 0-1283,1 0 1704,-1-7 0,-7-25 0,-2-12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33.2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51 165 8225,'0'-10'2255,"0"3"-1985,0 7-415,0 0 202,7 0 0,-5-2 20,4-3-216,3 3 23,0-6 1,8 8 71,-1 0 0,1-5 81,0-1 0,-1-1-6,1 1 1,-6 3-4,0-8 0,-2 5 102,3-5-70,2 0 1,-10-4-56,7 4 82,-7-4-50,-4 6 1,-9 0-50,-8 3 0,-2 6-103,-3 6 1,-2 3 5,-4 8 1,3 1-180,2 4 0,5-1 97,-4 6 1,5-5 128,6 6 0,-2-6-124,8 6 1,-1-6 72,6 6 1,7-8 1,4 3 1,6-5-103,5-1 0,4-3-214,7-2 0,1-3 56,-1-4 371,8-3 0,46-17 0,-35 2 0,1-1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33.7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367 374 7841,'-6'-17'1300,"1"0"-627,-1 8-265,-1-6 1,-2 14-260,-8-5 0,0 4-106,1 2 0,-6 2-59,-1 4 0,-6 3 101,1 7 1,2 3-521,-2 3 0,6-2 131,-6 8 0,8-2-105,-2 2 0,5 1 129,6-6 0,4-1-24,7-6 1,0 1 141,0 0 0,7-8 186,4-4 0,4 3 23,2-3 1,5 1-65,0-6 0,8-7 271,-3-5 0,3-2 29,-2-3 1,3 0 119,-3 1 0,-2-3-135,2-3 1,-8 2 77,2-8 0,-2 0-69,3-5 1,-7 0 31,1-1 1,-1-1-164,-4-4 0,1-3-9,-2-8 0,-4 8-149,-7 3 1,0 5 86,0 7 1,0 8 145,0 8 0,-7 9-183,-4 2 0,-2 9-170,1 14 1,-2 4 142,3 12 0,1-2 49,-1 8 1,8-8 58,-3 1 0,2 3-6,-1-2 0,3 0 90,-4-6 1,6 0-138,6 1 0,-2-7 266,7 1 1,0-8-52,5 3 0,3-12-155,3-6 0,-2-3-351,8-2 0,-6 0-592,6 0 1,-2-2-1186,2-3 2002,-4-5 0,0-36 0,2-7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34.8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34 7809,'-9'0'727,"1"-2"-280,8-4-270,0 5 0,0-9 23,0 5 232,0 3 1,8-5-508,1 7 0,7 0 5,1 0 1,-6 0-62,0 0 164,0 0 0,4 1 19,-4 5 0,2 5-44,-7 11 0,-1-3-143,-5 3 1,0 2-316,0-2 1,0 8 226,0-3 0,-7 3-186,-4-2 1,2-4 169,-3-8 1,7 1-46,-6 0 105,7-1 266,-3-6 59,7-3 1,0-9 448,0-3 1,2-5 148,3-6 0,4-3-296,8-3 0,0 2-143,-1-8 1,3 2-187,3-2 1,-2-3-193,8 3 0,-6 4 111,6 2 1,-8 3-127,2 3 1,2 5-93,-1 0 1,-1 7-174,-5-2 0,-3 8 136,-3 9 0,2 0 94,-7 12 0,-1 1 93,-5-2 1,0 7-35,0-1 1,0 4-152,0 1 1,0-5 86,0-1 0,0-6 48,0 1 1,0-4 37,0-1 1,-1-2-83,-5-4 764,4-4-485,-5-7 1,7-2 409,0-3 0,0-4-173,0-8 0,2 0-8,3 1 1,-1-6-140,7-1 0,-5-1-59,5 2 1,2 2-73,9-8 1,-4 8-223,4-2 1,4 3-48,2 2 0,2 3-230,-3 2 1,5 5 92,-4 7 1,-4 0 68,-2 0 0,-4 7 108,-1 5 0,-2 2 80,-4 3 0,-2 5 163,-3 0 1,-5 8-90,5-2 1,-4-4 178,-2-2 0,-2-4-270,-4-1 0,5 0 31,-5-1 57,-3 1 1,5-8 31,-7-3-57,7-4-27,-3-2 16,7 0 0,52-45 0,12-10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35.9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68 51 7874,'11'-15'626,"0"4"-180,-8 3 81,5 1 1,-8 5-376,0-5 0,0 9-105,0 3 0,0 4-17,0 8 1,-2 2-181,-4 3 0,-1-2 135,-4 8 0,-2-2-21,7 1 1,-5 3-412,6-8 1,-6 6 144,5-6 1,-1 0 80,1-5 0,4 0 148,-3-1 1,3-5 189,2 0 1,2-7-15,3 2 0,5-4 234,6-2 1,1-2 78,0-4 0,5-3-142,0-8 0,7-1-32,-1-4 1,-2 1-91,2-6 1,0 4-123,5-4 1,-7 6 79,-4-1 1,-4 4-169,-1 1 0,-2 6 54,-4 0-122,4 7 1,-13-1-91,3 10 1,-3 4 85,-2 8 0,0 0-38,0-1 0,0 1 66,0 0 0,-6 1-125,1 4 0,-1-3 1,6 3 1,0-9 103,0-2 0,6-6 174,-1 7 209,8-9 0,-3 5 178,6-8 1,1 0-193,0 0 0,-1-2 28,1-4 0,-1-3-53,1-8 0,0 1 36,-1-1 1,1 0 5,0 1 0,-3-6-40,-2-1 1,0-1-141,-6 2 1,0 4-241,-6-4 0,0 3-255,0 2 48,0 1 0,-2 1-788,-4 4 498,-3 3-525,-8 8 307,1 8 260,6 1 530,3 8 0,7-6 472,0 0-118,7-7 1,3 3-152,6-7 1,3 0 474,3 0 0,-2 0-225,8 0 1,-2-7-43,2-4 1,1 3 50,-7 3 0,1-3 46,-7 3 0,1-1-18,0 6-724,-1 0 238,-7 0 1,-1 2 49,-8 3 1,0 7 71,0 10 0,-2-4-203,-4 4 1,5 2-176,-5-1 1,2-1 100,-1-5 0,3 5 33,-4 0 0,5 0-18,1-5 0,1-6-140,5 0 0,-2-2 166,7 2 0,-6-3 21,6-8 1,2 0-543,9 0 712,-3 0 0,42-52 0,2-13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36.2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84 67 7873,'-16'0'594,"-1"7"-31,0-5 1,6 11-196,0-7-726,7-1 404,-3 3 0,9-5 142,3 9 10,5-9 1,12 5-95,0-8 1,0 0 40,-5 0 0,-1 0-54,1 0 1,0 0 22,-1 0 0,1-6 105,0 1 1,-6-8-37,0 2 0,-6 1-31,6-1-23,-7 0-686,4-6 0,-10 3 296,-4 3 1,-3-2-1979,-8 7 2239,1 1 0,-53 49 0,-12 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9:35:46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 8044,'0'-10'1845,"0"1"-1256,0 5 1,2-2 442,2 6-419,-2 0-351,5 0 0,-3 2 0,1 2 1,2 11 150,-2 9 0,-2 5-115,7 5 1,-6 5 11,6 10 0,-7 3-70,2 6 1,2 2 63,-2 3 1,1 2-154,-1 2 0,-2 3-135,7-7 0,-2-8-61,2-11 0,3-7-316,-4-8 0,-1-3-907,2-6 627,-7-7-491,10-13 728,-11 0 1,4-2-577,-6-3 0,-1 2 128,-4-7 1,2 2-109,-7-2 1,7-3 959,-2 4 0,-16-17 0,-4-5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9:37:20.1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 38 8013,'-14'5'-326,"-1"0"0,5 0 223,0-5 914,7 6-569,-10 2-368,11 7 181,-4 0 1,7-5-7,4 0 0,-2-7 70,7 2 0,0-4-39,5-1 0,-5-1 95,-1-4 1,1 2-23,5-7 49,0 0 1,-2-5-113,-3 0-158,3 1 0,-6-1 59,2 0 1,-2 5-381,-7 0 389,0 7 0,-33 3 0,-8 8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36.5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34 7873,'0'-9'2921,"8"-6"-2476,-6 13 1006,5-6-1086,-7 8 1,0 2-318,0 4 1,0 3 51,0 8 0,-5 5-167,-1 0 0,-5 8 16,5-3 1,-5 5-122,6 1 0,-6 0-231,5 1 1,-1-1 197,1 0 0,4-1-282,-3-5 0,3 3 109,2-8 0,0 0-6,0-5 1,7-6-31,4 0 0,4-7-116,2 1 1,1-3 72,5-2 0,-3-2-262,8-3 719,-8 3 0,26-42 0,-1-2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36.7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1 100 10307,'17'0'-644,"1"0"8,4 0 1,-1 0 322,6 0 0,3-5-482,9-1 795,3-7 0,19-1 0,10-3 0,4-6 0,1 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37.1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117 0 11628,'-5'17'579,"-1"0"1,-1-1-413,1 1 0,3 5 56,-8 0 0,5 8 0,-5-2 1,2 3-723,-2 2 1,-2-1 269,7-4 0,-1 1-377,1-7 274,4 1-8,-5-7 377,7-7 125,0-1 1,6-16-92,-1-3 1,8-3-61,-2-3 0,4-2-107,2-3 1,1 4 19,4-4 0,-3 3-70,3 2 0,-4 3 75,-1 2 1,0 0-38,-1 6 1,1-1 13,0 1 1,-1 4-21,1-3 0,-8 10 209,-3 6 0,1 6-84,-1 5 1,-1-3 87,-5 3 0,0 2-10,0-2 1,2 0-23,4-5 0,-5 0-108,5-1 1,-2-1-103,1-4 1,-1-2-168,7-3 0,-5-4-1015,5 3 1325,-8-3 0,56-46 0,6-12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52.1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243 84 7976,'0'-17'1340,"0"0"-812,0 1 0,0 5 772,0-1-447,0 9-281,7-5-376,-5 8 0,5 8-1,-7 3 1,0 9-102,0 2 1,0 10 88,0 1 1,0 0-92,0 6 0,0 2 114,0-2 1,0 0-118,0-6 1,0 0-520,0 0 1,6-1-497,0-4 0,-1-4 112,-5-8 1,2-1-2002,3-4 1346,-3 4 1469,6-13 0,-8-47 0,0-19 0</inkml:trace>
  <inkml:trace contextRef="#ctx0" brushRef="#br0" timeOffset="361">675 217 7855,'10'-8'1286,"-3"6"1,-5-5-271,3 7-106,-3-7-674,6 5 0,-10-6-119,-4 8 1,3 8-20,-8 3 0,-1 6 86,-4 5 0,-8 0-68,-4 11 0,-3 4 273,-3 13 0,-6 7 230,-5 4 0,-12 6-613,-10 5 0,6 0 65,-5 0 1,12-1 98,4-16 1,10-5-117,12-6 1,9-16-1155,8-6 655,8-3-1388,3-17 956,1 5 1,9-13-1011,-5 1 883,-3-1-937,5-1 1941,-7-2 0,30-30 0,7-5 0</inkml:trace>
  <inkml:trace contextRef="#ctx0" brushRef="#br0" timeOffset="828">609 816 7923,'0'-9'0,"0"-6"0,0 5 0,0-1 0,0 0 1242,0 8 204,7-5 1,3 8-883,6 0 0,1 0-269,-1 0 0,-4 2-67,-1 4 0,0 3-35,5 7 0,-1 1-184,-4 0 1,-3 1-226,-8 4 1,0-3-70,0 3 1,-2 2 110,-4-2 0,-3 6-73,-8-6 1,1 2-21,-1-2 1,-1-3 21,-5 3 0,5-3-334,-4-3 1,5-5 42,6 0 404,-4-7 289,6 4 1,2-8 997,7 0-844,14 0 1,7 0 155,6 0 0,1 0 134,5 0 0,8-2-171,3-4 1,-1 4-228,1-3 0,-1 3 25,1 2 0,-3-6-103,-8 1 0,-7-1 115,-4 6-324,-3 0-147,-10 0-333,-2 0-400,-21 0 1,-3 0 963,-11 0 0,-48 0 0,-5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46.3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300 383 8075,'11'-5'607,"0"-1"167,-7 1 229,3-3-318,-7 6 87,0-12-146,0 12-314,0-6 1,0 10 9,0 4 1,0 3-79,0 8 0,-7 7 31,-4 3 0,-4 14-31,-2 9 0,-1 7 0,-4 10 0,1 7-245,-6 3 1,4 3 77,-4-2 1,6 3-223,-1-3 0,11-12-570,6-5 1,-3-15-242,3-7 1,-1-11-65,6-6-1217,0-3 1580,0-10 1,0-4 274,0-10 1,-2 1 381,-3-7 0,-19-59 0,-12-21 0</inkml:trace>
  <inkml:trace contextRef="#ctx0" brushRef="#br0" timeOffset="275">250 483 8008,'0'-17'0,"8"1"0,-5 1 0,8 4 0,-1 2 0,1 3 0,3 4 0,-2-3 0,8 3 1281,2 2 0,2 7-609,-2 4 1,-3 6-442,3 5 0,-9-2-127,-2 8 0,-7-6-200,1 6 0,-3-2-24,-2 2 1,-2-4-130,-3-8 0,-5 1-295,-6 0 0,-1-1 268,1 1 1,-7-6-699,1 0 0,-2-5 37,2 5 937,3-7 0,-19 3 0,2-7 0</inkml:trace>
  <inkml:trace contextRef="#ctx0" brushRef="#br0" timeOffset="1277">633 683 8005,'-9'2'537,"3"3"-652,4-3 160,2 5 122,0 1 1,0-5-136,0 9-512,0-9 589,8 5-28,1-8 0,7 0 141,1 0 1,-2-2-74,-4-4 1,4-3-37,-4-8 1,4 1 4,1-1 1,1-1-42,0-5 0,-1 3-29,1-8 0,0 1-169,-1-7 0,1 1-78,-1 0 1,-4 7-85,-1 4-286,-8 3 132,5 10 214,-8 2 1,-6 8-21,1 5 0,-6 3-69,5 8 0,-5-1 189,5 1 0,-1 0 126,1-1 1,5-5-59,-5 1 1,4-7 339,2 6-140,0-7 0,2 3 198,4-7 1,-3 0 227,8 0-357,0 0 1,6 0 29,0 0 1,-1-5-82,1-1 0,-6-1-63,0 1 0,0 4-18,6-3 0,-6-3 19,0 3-64,-7-1-8,11 6 33,-14 0 56,7 0-115,-8 8-8,0 1 1,0 8-118,0-1 0,0 1 51,0 0 1,0-1-156,0 1 1,0 0 95,0-1 0,0 1-64,0-1 0,0-4 18,0-1 71,0 0 1,7 3 173,4-2 0,-1-5-46,1-7 1,2 0 69,9 0 1,-4 0-54,4 0 0,-3-7 80,-2-5 1,5 0-47,0 0 0,0-8 93,-5 3 0,-1-3-10,1 4 0,-2-1-56,-4 0 0,4 1 51,-4-1 358,-4 0 421,1 1-670,-8 6-415,0 3 0,-2 9-106,-4 3 1,4 5 129,-3 6 0,-3 1-16,3 0 0,-1-1 27,6 1 0,0 0-163,0-1 84,0 1 1,0-1-89,0 1 1,6-6 285,-1 0 1,8-5 329,-1 5 1,2-7-87,3 1 0,5-3-84,0-2 0,2 0-91,-1 0 1,-5-7 28,4-5 0,-3-2-182,-3-3 1,1 0 117,0 1 0,-3-1-23,-2 1 0,-3-9 63,-4-2 0,-3 1 12,4-2 0,-6 6-85,-6-6 0,1 6 44,-12-6 1,4 10-205,-9 1 0,-4 2-45,-2 10 0,-3-1-99,-3 6 0,7 0 83,-1 0 1,6 8-103,-6 3 1,8 5 73,-2 7 0,10-5 56,7 4 1,3-3 5,2-3 0,0 7 0,0-1 1,7-6 210,5-5 0,2-1-141,3 1 1,5 2-62,0-8 1,8 1 9,-2-6 0,3 0 167,2 0 0,14-21 0,6-10 0,6-1 0,-1-1 0</inkml:trace>
  <inkml:trace contextRef="#ctx0" brushRef="#br0" timeOffset="1809">1981 183 8005,'0'-11'0,"0"0"563,0 8 910,0-12-853,0 13-620,0-5 1,0 14-5,0 4 0,-6 4 144,1 1 0,-6 9-254,5 2 0,-7 5 94,2 1 1,-2 0 4,2 1 0,-4-3-142,4-3 1,2 3-143,-2-3 0,7-4 142,-2-2 0,-1-3 19,1-3 505,1-7-323,5-1 0,0-10-60,0-4 0,7-3 89,4-7 0,6-1 152,5 0 0,-3 1-206,3-1 0,4 0-239,2 1 1,-3 5 145,3 0 0,-6 7-94,6-2 1,-8 4 65,3 2 0,-5 2-6,-1 4 0,-6 5 183,0 11 1,-7-3-51,1 3 1,-3 4 146,-2 1 0,-6-3-66,1-1 0,-8-5 46,2-1 0,-9-1-28,-3 1 0,-1-8 10,2-3 0,4-4-2,-5-2 1,-1 0 92,2 0 0,-2 0-210,2 0 0,4-2 84,-5-4 0,10 3-517,2-8 0,6 1-768,-6-1 185,7-4 1,-3 6 1000,7-7 0,44-9 0,11 0 0</inkml:trace>
  <inkml:trace contextRef="#ctx0" brushRef="#br0" timeOffset="2357">2630 466 8003,'11'-14'193,"0"2"154,-7-2 0,3 10-123,-7-7 1,0 5-1,0-5 0,0 6-175,0-6 0,-2 5 101,-3-5 1,1 7-85,-7-1 0,0 3 123,-6 2 1,-1 0-13,-5 0 1,5 0-189,-4 0 0,1 7-260,-1 4 0,4 10 72,-5 1 0,5 2-72,1-2 0,1 2-50,-1 4 1,8 3 68,3-3 0,-1-4 124,1-2 1,3-3-13,8-3 1,-1-1 9,7-4 1,0 2 44,6-7 211,-1-1 1,7-7-5,-1-3 1,0-4 249,-5-8 0,-1 0-113,1 1 0,-6-1-64,0 1 1,0-7-27,6 1 1,-2 0-67,-4 5 0,3 1 102,-2-1-108,-5 0 0,2 3 77,-3 2-175,-4 5 1,5 9-137,-7 3 1,0 5 144,0 6 0,-6 1 18,1 0 0,-3 5-170,3 0 1,3 2 109,-3-2 1,3-3-172,2 3 64,0-4 1,0-1-503,0 0 441,0-8 1,7 4-128,4-8 1,4 1-484,2-6 1,1-2 811,4-3 0,41-49 0,-23 18 0,0 0 0</inkml:trace>
  <inkml:trace contextRef="#ctx0" brushRef="#br0" timeOffset="2824">3012 217 9738,'0'-9'737,"0"1"1,0 10-538,0 4 0,0-3-1,0 8 1,-5 2-58,-1 9 1,-1-3-149,1 3 0,3 4-509,-8 2 1,7-2 290,-2 1 1,-1-4 120,1 4 0,-5-6 86,6 1 1,-1-4-35,6-1 0,-2-8-238,-3-3-299,3 3 628,-5-7 0,7 3 425,0-10 1,5 1-468,1-7 0,7 0 45,-2-6 1,4 1 51,1-1 0,1 6-199,-1 0 1,1 5-304,0-5 1,-1 7 114,1-1 0,0 3 110,-1 2 0,1 2 116,0 3 0,-6 5 167,0 6 0,-8 1 120,3 0 1,-4 5-40,-2 0 1,0 6 47,0-6 0,-8 0-107,-3-5 1,2-1-43,-2 1 0,0-2-29,-6-4 0,1-4-4,-1-7 0,0 6-21,1-1 0,-1 1-121,0-6 0,6-2-132,0-3 1,0 3-97,-5-4-998,-1-3 552,0 0 768,1-8 0,14-7 0,4-2 0</inkml:trace>
  <inkml:trace contextRef="#ctx0" brushRef="#br0" timeOffset="3159">3478 367 11764,'-9'1'202,"4"5"1,1 3-141,-2 8 1,4 5-175,-3 0 0,-2 6-220,1-6 0,0 6 178,6-6 0,-5 6 51,-1-6 0,1 0-12,5-5 38,0-1 0,7-1-56,4-4 0,-1-3-130,1-8 0,2 0 263,9 0 0,26-45 0,13-10 0</inkml:trace>
  <inkml:trace contextRef="#ctx0" brushRef="#br0" timeOffset="3466">3495 100 7950,'-11'0'0,"0"0"0,5 0 643,-5 0 1005,7 0-1220,-10 8 1,12-5 33,-4 8-1091,4-7 283,2 11 146,0-13 1,8 11 172,3-8 0,-2 1-116,2-6 0,0 0 108,6 0 0,-6 0 102,0 0 0,-2-8 170,3-3 1,-3 2-57,-4-2 0,-1 2-33,7-2 0,-7-4-43,1 4 1,-3 2-321,-2-3 51,0 9 1,-2-5-1960,-3 8 2123,-4 0 0,-38 67 0,-6 16 0</inkml:trace>
  <inkml:trace contextRef="#ctx0" brushRef="#br0" timeOffset="3946">3878 200 12909,'0'17'-446,"0"-1"238,0 1 1,-2 7 167,-4 4 1,4 5 12,-3 6 1,-2-4-295,1 4 0,-1 2-161,1-3 0,4-1 231,-3-9 0,3 2-31,2-8 0,5-5 207,1-6 0,7-2 127,-2 2 1,4-4-27,1-7 0,3-5-103,3-1 0,-3-9 183,3-1 0,2-1 21,-2-5 0,2 2 100,-2-3 1,-3 5-7,3-4 0,-4-2 128,-1 2 0,-2 5 162,-4 6 182,4 0-338,-13 1-335,5 3 0,-7 9-242,0 3 1,-6 5 142,1 6 0,-3 7-91,3-1 0,3 2 32,-4-2 0,5-4-43,1 5 1,0-5-93,0-1 130,0-1 30,7 1 0,2-2 86,8-4 0,5-4-761,0-7 1,2 0-5,-2 0 792,-3 0 0,20-29 0,-4-8 0</inkml:trace>
  <inkml:trace contextRef="#ctx0" brushRef="#br0" timeOffset="4254">4144 50 7962,'-11'-9'0,"0"4"0,5 1 0,-5-2 821,7 4 1230,-3-5-1325,0 7-538,5 0-556,-6 7 1,10 1 221,4 3 0,-2 2 200,7-8 0,0 1-108,5-6 0,-5 6-294,1-1 1,-1 1-4,5-6 326,1 0 1,0 0 75,-1 0 358,-7-8 84,6-1-46,-13-8-309,5 1 0,-8 1-628,-5 4 0,-3 3-1914,-8 8 2404,1 0 0,-38 37 0,-9 10 0</inkml:trace>
  <inkml:trace contextRef="#ctx0" brushRef="#br0" timeOffset="5010">4577 233 10204,'0'-9'1945,"0"2"-1797,0 7 0,0 7-127,0 4 1,0 4-211,0 2 0,-2 7 160,-4 3 1,4 7-306,-3 5 1,-3-4 127,3 4 1,-1-4-117,6-2 1,0 0 43,0 1 1,0-9 5,0-2 0,0-5 157,0-1 1,8-8-17,3-4 0,4-3 203,1-2 1,6 0-99,1 0 1,1-7 166,-2-4 1,-2-9-51,8-3 1,-6-1-84,6 2 1,-8 2 62,2-8 1,-3 8 35,-2-2 0,-6 3 706,0 2-39,-8 8 184,12-6-608,-13 13 0,4 2-1,-12 12 0,4 2-616,-3 3 0,-3 2-776,3 3 0,-1-4 519,6 4 1,0 2-81,0-1 0,0-1 329,0-6 1,2 1 133,4 0 0,-3-6 440,8 0 0,0-7-178,6 1 0,-6-3-58,0-2 0,0 0 47,6 0 1,0-7 201,-1-5 0,3-2 25,3-3 1,-4-1 43,5-5 0,-5 3 15,-1-8 1,-1 6 59,1-6 1,0 8-38,-1-2 0,-5 5 179,1 6-75,-9-4-455,5 13 0,-8 4-271,0 15 1,0 1 258,0 10 0,0 5 108,0 6 1,-6 9 273,1 2 0,-7 2 445,7 9 0,-1 0-16,6 6 1,-5-1-357,-1 1 0,-5 5 48,6 0 1,-1-5-165,6-6 0,-6-8-220,1 3 0,-6-12 57,5-5 1,-7-13-1,2-10 0,-4-5-239,-1-5 0,-3-6-352,-3 0 1,-2-7-946,-4-10 0,-3-1-1598,3-5 1,2 3 685,-1-8 0,4 6 518,-4-6 1698,-1 1 0,16-28 0,5-12 0,0-6 0,0 1 0</inkml:trace>
  <inkml:trace contextRef="#ctx0" brushRef="#br0" timeOffset="5192">4477 383 7921,'16'0'-300,"3"-2"-357,3-3 657,4 3 0,50-8 0,22-2 0,-29 6 0,1-1 0,0 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2:54.6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34 8016,'8'-17'3592,"-6"8"-2455,5 2-162,-7 7-1234,0 0 1,-15 29-1,-3 8 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3:32.483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34 383 8801,'0'-9'1888,"2"1"-1039,3 8-406,-3 0 102,5 0-308,-7 0 0,-5 8-266,-1 3 1,-1 9 105,1 2 1,5 6-311,-5-6 1,-1 6 136,1-6 1,0 6-21,6-6 1,0 0-164,0-5 1,0-1-1106,0 1 608,0 0 1,8-3 317,3-2 1,6-5-791,5-7 1248,-4 0 0,58-59 0,-35 22 0,-1 0 0</inkml:trace>
  <inkml:trace contextRef="#ctx0" brushRef="#br0" timeOffset="310">84 100 8038,'-11'5'-177,"-1"1"1,9 1 132,-3-1 0,-1-2 221,1 7 1,1-6-156,5 6-248,0-7 213,0 11 1,2-13 37,3 3 1,4-3-1,8-2 1,0 0 191,-1 0 93,1 0 1,0-7-67,-1-4 1,-1-4-79,-4-2 0,-2 1 28,-3-1-88,-4 0 1,5 1-177,-7-1 0,0 0-655,0 1-1207,0 6 1932,-7 3 0,-32 74 0,-15 16 0</inkml:trace>
  <inkml:trace contextRef="#ctx0" brushRef="#br0" timeOffset="735">416 333 8485,'12'0'973,"-1"0"1,0-6-732,5 1 0,1-6-259,0 5 0,-1-7 93,1 2 0,0-4-6,-1-1 1,1-3 35,0-3 0,-3 3-21,-3-3 1,2 4-76,-7 1 0,-1 1-270,-5-1-23,0 0 275,0 8 193,-7 2 1,-2 14-71,-8 4 0,-5 13-24,0 9 0,-2 3 336,2 8 0,3 2 465,-3 10 0,2-1-292,-3 12 0,7 1-92,-1 10 1,0 3-78,6-3 1,2-2-143,-2 1 1,7-14-462,-1-2 1,-3-9 206,3-8 0,-8-3 166,2-8 0,3-13-1029,3-3-614,-4-11 0,1 3 343,-3-4 0,-4-3-363,4 4 1,2-10-519,-2-1 1980,0-8 0,-28-56 0,17 24 0,0 0 0</inkml:trace>
  <inkml:trace contextRef="#ctx0" brushRef="#br0" timeOffset="924">150 649 10271,'17'-6'-1119,"0"1"1119,-1-1 0,37-9 0,28-6 0,1-2 0,7-1 0,0-1 0,0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3:29.100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117 133 9347,'11'0'385,"0"0"0,2-1-3,2-5 1,9 4-374,3-3 0,7 3-50,4 2 0,3 0 0,5-2 1,-3-2-465,-2-1 1,-3-1 0,-4 6 0,-8 0 155,-4 0 0,-4 0-655,-1 0 66,-8 0 938,-2 0 0,-43 8 0,-11 1 0</inkml:trace>
  <inkml:trace contextRef="#ctx0" brushRef="#br0" timeOffset="275">383 150 11818,'0'9'1085,"0"1"-867,0-5 0,-6-1 36,1 7 0,-6 2-1,5 9 0,-7 4-126,2 7 1,2 0 77,-2 1 0,0 5-432,-6-1 1,2 7 151,4-6 1,-2-1-510,8-4 0,-6-8 313,5-4 1,0-4 95,6-1 0,0-6-1781,0 0 1956,0-7 0,-14-12 0,-5-10 0</inkml:trace>
  <inkml:trace contextRef="#ctx0" brushRef="#br0" timeOffset="499">0 666 11124,'17'0'521,"-1"0"1,7 0-566,-1 0 1,7 0 43,-1 0 0,20-6 0,10-3 0,4 0 0,1 0 0</inkml:trace>
  <inkml:trace contextRef="#ctx0" brushRef="#br0" timeOffset="1016">566 416 8072,'0'-9'0,"0"-6"-211,7 13 0,-3-10 70,7 6 1764,0 0 1,6 6-732,-1 0 0,1 0-558,0 0 0,-6 0 153,0 0-364,0 8 0,0 3-406,0 11 0,-7-3-212,1 3 1,-3-2-56,-2 2 1,0-1 278,0 6 0,-5-6 184,-1 1 1,1-4 122,5-1 9,-8 0-174,6-1 0,-7-6-638,4-5 649,3-3 1,-6-9 292,8-5 0,8-2 690,3-3 0,0-5-304,6 0 1,-4-8-170,9 2 0,-2 4-141,2 2 1,-1-2-940,6 2 1,1 0 210,5 5 0,-7 8-70,-4 3 0,-1 4 230,1 2 1,-9 0-34,4 0 0,-12 10 490,1 6 1,-5 3-36,-1 9 0,0-6 11,0 5 0,-5-6-73,-1 1 1,-5-2-403,6 2 300,-8-3 0,9 5-142,-7-7 0,5-6-243,-5 0 1,8-6 443,-3 6 0,-3-14 0,0 1 0</inkml:trace>
  <inkml:trace contextRef="#ctx0" brushRef="#br0" timeOffset="1623">2047 316 7987,'9'-7'1134,"4"3"-827,-7-7 1,1 6-39,-1-6 0,1 5-97,4-5 0,4 0 62,-4-6 1,4-1-184,1-4 1,-1 3 114,-4-3 0,4 2-72,-4-3 0,-3 5 146,-3-4-258,-3 3 1,-2 3 131,0-1-197,0 8 1,-2 1-34,-3 8 0,-5 2 127,-6 4 0,-1 10 30,0 12 1,-1 11 125,-4 5 1,1 6 414,-6 6 1,1 3-71,-2 7 1,2 10-44,4 7 0,2 2-42,-8 10 1,9-10-147,3-2 0,1-7-392,9-10 1,-7-12 142,2-4 0,4-19-979,1-3 519,-3-8-127,0-3 1,-8-8-998,1-3 625,-1-4 1,0-2 50,1 0 1,-1-8-1026,0-3 1901,1-4 0,-8-38 0,-2-10 0</inkml:trace>
  <inkml:trace contextRef="#ctx0" brushRef="#br0" timeOffset="1824">1797 516 10004,'24'-7'-817,"-3"5"628,6-4 0,7 5-310,5 1 0,7-6 499,-2 0 0,16-6 0,10-3 0,5 1 0,1 0 0</inkml:trace>
  <inkml:trace contextRef="#ctx0" brushRef="#br0" timeOffset="2227">2563 333 9347,'0'-11'906,"0"0"1,-2 7-437,-4-1-79,5 3-140,-14 2-289,5 0 1,-8 2-2,-4 3 1,3 10-244,-3 7 1,4 8-330,1-2 0,-5 3 276,0 2 1,1 1-73,10-1 0,2 0 66,3 0 1,5-7-484,-5-4 619,12-3 1,5-10 233,11-3 1,-4-4-3,5-2 1,1-4 263,-2-7 1,5-2-121,-4-15 0,4 6 125,-4-6 1,4 2-19,-4-1 1,-1-3-52,-6 8 1,1-6 126,0 6 1,-6 0 212,0 5 204,-7 8-349,3 1-568,-7 8 1,-6 8-85,1 3 0,-6 6 145,5 5 1,-1-2-86,1 8 0,4-8 39,-3 2 1,3 2-606,2-1 0,0-1 266,0-6 0,2 1-285,3 0 1,-1-1 41,7 1 713,0-8 0,80-31 0,-37 4 0,1-1 0</inkml:trace>
  <inkml:trace contextRef="#ctx0" brushRef="#br0" timeOffset="2667">3129 383 7987,'-10'-7'0,"1"5"456,4-4 1,1-1 323,-7 1-360,7 1 335,-11 5-159,6 0 0,-6 2-565,4 3 1,-4 4 57,4 8 0,4 2-475,1 3 1,-1-4 260,1 4 0,1 2 83,5-1 0,0 4-497,0-4 0,0-1-437,0-6 0,7 1 618,4 0 1,4-3 287,2-2 1,-1 0 89,1-6 0,7 0-38,4-6 1,-2-8 212,1-3 1,-4-4-39,4-1 0,1-3 174,5-3 0,-1-4-80,-5-7 0,3 0 36,-8-1 0,6-1 29,-6-4 0,0 6 162,-5 0 0,-8 1 130,-3 10 1,-4 0 297,-2 5-558,0 8 1,-2 2-39,-4 7 0,-1 1 112,-4 5 1,-4 9-263,4 7 0,2 2-206,-2-2 0,5 2-96,-5 4 1,5 3-453,-5-3 0,6-2 267,-6 2 0,7-6-105,-2 6 0,5-8-196,1 2 1,0-1 216,0 1 1,0-4 1,0 4 0,7-9 72,4-2 1,4-7-254,1 2 1,3-4-50,3-2 639,-3 0 0,42-37 0,1-10 0</inkml:trace>
  <inkml:trace contextRef="#ctx0" brushRef="#br0" timeOffset="2848">3362 366 10833,'18'0'118,"4"0"0,35-9 0,16-4 0,8-1 0,0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3:54.974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283 331 7552,'9'-7'-223,"1"0"1121,-5-5-636,-3-2 0,5 4-28,-7-6 0,0 5 233,0 0-281,-7-1 0,3-2 0,-7 3 1,0-2-145,-5 7 0,4 1 111,1 5 1,-5 0-15,-6 0 0,-1 7 23,7 4 0,-3 4-474,-3 1 0,4 3 71,-5 3 0,5 4-39,1 7 0,1 1 94,-1-1 1,8 0-109,3 0 0,4-5 138,2 0 1,0-8 39,0 2 1,8-9 180,3-2 0,4-7-110,1 2 1,1-6 311,0-6 0,5-3-93,0-8 0,0-5-5,-5 0 0,5-6-97,0 6 1,6-6-19,-6 6 0,0-6 100,-5 6 0,-1-2-107,1 2 0,-6 5 366,0 1-175,-7-1-228,3 15 37,-7-5 0,0 14-109,0 4 0,-5 4 68,-1 2 1,-1-1-124,1 1 1,5 5 37,-5 0 1,4 1-94,2-7 1,0 1 36,0-1 78,0 8 0,0-5 88,0 3 0,8-5 13,3-6-10,3-4 0,9-7-25,-1 0 0,6 0 7,-6 0 1,5-7-41,-4-4 0,6-4-8,-1-2 1,2-1 49,-3-4 1,5 1-27,-5-6 0,-1-1 105,2-5 0,-8-1-39,3 1 0,-5 0 12,-1-1 1,-6 1 46,0 0 1,-7 1 425,1 5-57,-3 3-118,-2 7 1,-2 8-275,-3 3 1,1 10 80,-7 2 1,2 12-263,-3-1 1,-1 5 95,8 0 0,-8 4-162,2 7 0,2 0-39,-2 1 0,7-6-118,-2-1 1,3-5-41,-3 6 1,4-6 120,-3 6 1,3-8 79,2 3 1,2-5 3,3-1 0,4-2-48,8-4 1,0 2 125,-1-8 1,3 1 376,3-6 1,-2 0-66,8 0 0,-2-8 211,2-3 1,3-4-318,-3-1 0,2-3-66,-3-3 0,5 4 2,-5-5 0,-3-2-108,-1-3 0,1 2-163,-2-2 0,0 0 80,-5-5 1,-8 7 56,-4 4 0,-3 4 94,-2 1-3,0 0 0,-2 8-49,-3 3 0,-4 6 5,-8 6 1,0 3-561,1 8 0,-1 0 214,0-1 1,6 1 5,0-1 0,8 1-22,-3 0 383,4-1 0,2 1 38,0 0 339,0-8 0,8 4-161,3-8-107,3 1 0,3-4 263,0 3 0,-1-3-23,1 4 1,0-3-129,-1 3 0,-5-2-167,1 7 1,-7-6-363,6 6 286,-7 1 0,3 4-13,-7 1 0,6-6-538,-1 0 0,1 0 221,-6 6 1,5-6 75,1 0 131,7-7 1,-4 5 268,8-4 1,-1-3 61,1 4 1,0-6 88,-1-6 0,1-1-68,0-4 1,-1-4 131,1 4 0,5-9-97,0-3 1,1-4-99,-7 4 1,1-4-58,-1 5 1,1-6 54,0 6 1,-6-6 161,0 6-75,-7-1-129,3 7-102,-14 7 0,-3 1-186,-6 8 1,-1 8 166,0 3 1,6 5-59,0 7 1,6-5-126,-6 4 0,7 2 29,-2-2 0,3 2-123,-3-1 1,4-5 35,-3 4 0,5-3 162,5-3 0,-1 1-62,7 0 1,0-2-110,6-4 0,7 2 8,4-8 1,3 1-190,2-6 1,2 0-21,4 0 463,-4 0 0,43-30 0,2-7 0</inkml:trace>
  <inkml:trace contextRef="#ctx0" brushRef="#br0" timeOffset="502">2180 331 9121,'0'-9'1973,"0"-6"-1170,0 13-704,0-12 0,0 10 223,0-7-270,0 7 1,0-5 272,0 3-270,0 5-66,-7-7 0,-2 8-263,-8 0 0,-2 2-49,-3 4 1,4 3 136,-4 7 1,-2 3-147,1 3 0,1 2 71,6 4 1,1 3 28,4-3 0,3-2 136,8 2 0,0-6-6,0 6 0,2-14 189,4 3 1,5-6-58,11 0 0,-4-3 390,5-8 1,1 0-199,-2 0 1,2-2 186,-2-4 1,-3-3-128,3-8 0,-4-5-6,-1 0 1,-1-8-149,1 3 1,0 3-63,-1 1 1,1-1-51,0 2 92,-8 0 126,-2 5-59,-7 8-608,0 2 306,-7 21 1,3-1-201,-7 15 0,6-7 67,-7 1 1,9-2-45,-3 2 1,4-3-73,2 3 0,0-4-731,0-1 521,0 0 0,8-1 183,3 1 1,6-8-165,5-3 0,4-4 567,7-2 0,0 0 0,0 0 0,6-2 0,0-4 0,14-19 0,7-11 0,3-5 0,0 1 0</inkml:trace>
  <inkml:trace contextRef="#ctx0" brushRef="#br0" timeOffset="1335">2862 348 7936,'0'-17'491,"0"1"1,0 5-111,0 0 0,-5-1 145,-1-4 0,-5 5 7,6 0 1,-8 7-165,2-2 0,-10 4-154,-1 2 1,-6 2-1,6 4 0,-7 3-701,1 8 1,4 7 234,2 4 1,3-3-25,3 3 1,-1 0-66,0 5 0,8-1-322,4-5 1,3 3 266,2-8 1,2 0 15,3-5 1,4-6 460,8 0 1,0-7-45,-1 1 0,6-5 177,1-5 0,4 1-95,-4-7 0,4 0 26,-5-6 0,8-5-91,-2 0 0,-4-6 39,-2 6 0,2-8 198,-2 3 1,0-5-96,-5-1 0,5-6-8,0 0 0,-5-5-104,-6 5 0,-2-5 325,2 5 0,-3 2 2,-8 9 0,0 10-9,0 7 1,-2 7-126,-4-2 0,3 6-14,-8 6 1,0 9-495,-6 7 0,0 7 184,1-1 0,1 4 12,4 1 0,-4 0 35,4 0 1,2 1-197,-2-1 1,5-2 47,-5-3 0,7 4-9,-1-5 0,3-1 3,2 2 0,0-6-55,0 6 1,7-10 108,4-1 0,4 0-22,2-6 1,-1-4-221,1-1 1,2-4 78,3-2 1,-2-2 8,8-4 1,-6-3 76,6-8 1,-6 1 75,6-1 0,-6 0 31,6 1 1,-8-6 181,2-1 1,-3-1 43,-3 2 1,-1 4 814,-4-5 466,4 5-608,-13 1-319,5 8-262,-7 2 0,-2 7-292,-3 0 1,1 7-110,-7 4 1,5 4-247,-5 2 0,8-1 104,-3 1 0,-1 0-219,1-1 1,1 1 184,5-1 1,0 1 65,0 0 1,1-1 291,5 1 1,-2-6 91,7 0 0,0-7 269,5 1 1,7-3-160,-1-2 0,7-2 124,-1-3 0,4 1-131,1-7 1,-5-2 23,-1-9 1,1 3-71,5-3 0,-5-2-5,0 2 1,-8-6-150,2 6 0,-5 0 164,-6 5 1,-4 6 724,-7 0-621,0 7-315,0-3 0,-5 14 185,-1 5 1,-1 4 49,1 6 0,3 4-167,-8 8 1,7 4 43,-2 1 1,3 7 412,-3-1 0,2 3-112,-7 2 0,6 2-16,-6 3 0,0-3-202,-6 3 0,-1-3-276,-5-2 0,3-8-463,-8-3 1,-1-9 334,-10-2 0,4-15-325,-4-2 1,9-8 219,3-3 0,-1-7-48,-5-4 0,7-4-80,3-2 0,5-5-108,1 0 0,6 0-84,0 5 0,7 1-933,-1-1 1589,3 8 0,32-28 0,7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3:51.904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100 34 7931,'0'-9'811,"0"1"1,0 7-79,0-5-313,8 4-32,-6-5-136,5 7-68,-7 0 1,0 2-1,0 3 1,0 4-65,0 8 1,-6 2 67,1 3 1,-8-2-172,2 8 0,2 0 77,-2 5 0,5-2 69,-5-3 0,5 3-332,-5-3 0,8 4-496,-3 1 1,-1-7 299,1-4 0,1-4-156,5-1 1,0 0-103,0-1 1,7-6 168,4-5 0,4-3 73,1-2 1,1 0 27,0 0 353,-8 0 0,35-37 0,3-9 0</inkml:trace>
  <inkml:trace contextRef="#ctx0" brushRef="#br0" timeOffset="225">1 267 8334,'0'-9'1283,"0"1"-1505,7 8 1,8 0-218,7 0 1,9-5-664,3-1 1102,-1 1 0,26-5 0,11-2 0,2-2 0,1 0 0</inkml:trace>
  <inkml:trace contextRef="#ctx0" brushRef="#br0" timeOffset="664">500 84 7931,'0'-9'3252,"0"1"-2408,0 8-451,0 0 1,-2 13-297,-4 4 1,4 5-78,-3 0 1,-2 4 111,1 7 1,-5 6-235,5 0 1,-5 6-175,6-7 1,-6 1 164,5-6 0,1-1 48,5-4 0,0-4-305,0-8-382,0 1 723,0-8 1,0-3 324,0-12 1,1-3-185,5-8 0,3-5-86,8 0 0,5-8 62,0 3 0,6 1 65,-6-2 1,8 6 107,-3-6 0,-3 8-465,-1-2 1,-5 10-917,-1 7 0,-1-2 269,1 1 850,0 0 1,-8 14-132,-4 3 1,-3 4 58,-2 1 1,0 1 90,0 0 1,0 5 96,0 0 0,0 2 292,0-2 0,0-3-154,0 3 0,0-4-140,0-1 0,0-6-290,0 0-152,0 0 1,2 4-89,4-4 1,-3-2 414,9-3 0,50-26 0,20-1 0</inkml:trace>
  <inkml:trace contextRef="#ctx0" brushRef="#br0" timeOffset="1089">1049 334 8935,'0'9'926,"0"-2"-1113,0 1-74,0-6 325,0 5 79,7 0-225,3-5 1,6 6-20,1-8 1,-6 0 101,0 0 0,0-8 19,6-3 1,-1 2 19,1-2 1,-6 0 64,0-6-46,0 0 1,-1 1 57,-5-1 1,-3 6 396,-2 0-408,0 7 1,-2-3-8,-3 7 0,-5 0 11,-6 0 1,-1 7-128,0 4 1,1 4-217,-1 2 1,2 1 207,4 4 0,-2-3 16,8 3 1,-1 2-42,6-2 0,0 2-18,0-2 0,0-3-14,0 3 1,8-9-39,3-2 0,3-2-155,3 3 0,2-3 113,3-4 1,-4-3-43,4 4 204,4-4 0,37-54 0,-23 19 0,0 1 0</inkml:trace>
  <inkml:trace contextRef="#ctx0" brushRef="#br0" timeOffset="1555">1465 284 7931,'0'-10'2375,"0"-4"-1059,0 12-537,0-13-240,0 13-76,0-5-272,0 14 0,-2 2-75,-4 8 0,5 2 10,-5 3 0,4-4-143,2 4 0,0-3-403,0-2 1,0 5 210,0 0 1,0 0-67,0-5 1,6-6 61,-1 0 0,8-2 18,-2 2 0,4 2 49,2-7 0,1-1 21,4-5 1,-1-2 83,7-3 0,-1-1 19,7-10 1,-3 1 134,-3-13 1,3 2-99,-3-1 1,1-5 301,-1 4 1,-4-1-130,-7 1 1,-2 4 753,-4 7 255,-4 1 667,-7-1-1505,0 8 1,-7 9-186,-4 11 0,-2 6-80,2 5 0,-4-2 67,4 8 1,-2 5 174,2 6 0,-2 5-109,7-5 0,-1 7-28,1-1 0,3 3-122,-8 2 1,7 0-84,-2 0 0,-1 0-8,1-1 0,-7-4-204,2-1 1,-4-14-399,-1-2 1,-1-8 307,1-3 1,-3-8 69,-3-4 1,3-3-156,-3-2 0,4-2-208,1-3 1,-5-4 176,0-8 1,0-2-5,5-3 0,2 4-40,4-4 1,-4 3 467,4 2 0,4 1 0,-1-1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9:37:20.6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119 1 12002,'-10'20'-33,"0"-1"1,2 8-323,-2-3 0,-3 4 107,3 2 1,-3 4-92,-2 1 0,7 4 112,3-5 0,-2 1 18,2-6 1,0-4 56,5 0 0,2-7-34,3 1 0,3-7 136,7-2 0,0-7-40,-1 2 1,3-4 212,3-1 0,-2-1 45,6-4 0,-4-3 5,5-7 1,-6 0-97,6 0 1,-7-4-18,2-1 1,-4 0 82,-1 6 0,-1-1 194,1 0 1,-7 5 617,-3 0-264,-3 7-723,-2-10 0,0 13-30,0 0 0,-2 6-183,-3 9 1,2 0 191,-7 0 0,5 0-91,-4-1 1,5 1-265,-1 0 1,4 0 139,1-1 1,0 1-860,0 0 722,0 0 0,1-1-279,4 1 0,-1-7 684,5-3 0,1-3 0,31-41 0,7-11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3:57.667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134 67 7580,'0'-17'-708,"2"8"2164,3 3-406,-3-3-545,6 0 1,-7-1 205,5 5-261,-4 3-194,5 2 1,-7 7 0,0 5 0,0 10-90,0 5 0,-7 7-124,-4 5 0,-4-4 186,-2 4 0,1 1-162,-1-1 0,2 0-782,4-6 0,-4-5 217,4 0 0,4-8-779,1 2 515,-3-3-211,7-10-757,-5-2 1730,7-7 0,0 0 0,29-37 0,8-9 0</inkml:trace>
  <inkml:trace contextRef="#ctx0" brushRef="#br0" timeOffset="351">500 33 8354,'0'-9'2507,"0"2"-2491,0 7 0,-7 0 85,-4 0 0,-4 7-246,-2 4 1,-7 6 115,-4 5 0,-3-2-243,-2 8 0,-1-2 37,1 2 1,-4 1-132,4-6 0,-4 1 133,9-2 1,4-9-23,2 3 698,3-10-197,10 1 84,2-7 1,9-5-104,3-1 1,10-7 39,7 2 1,2 2-25,-2-2 1,-3 7-187,3-1 0,-2 3 19,3 2 1,-5 0-168,4 0 0,-3 5 100,-3 1 0,-5 7-78,1-2 1,-3 9-74,2 2 1,2 6 97,-8-6 0,3 2-328,-3-2 1,-3-3 147,4 3 1,-4-3-300,-2-3 0,1-1 14,5-4 509,-4 4 0,13-35 0,-6-1 0</inkml:trace>
  <inkml:trace contextRef="#ctx0" brushRef="#br0" timeOffset="792">550 250 7933,'0'-11'1399,"0"0"-418,0 7-600,7-11 0,3 8-188,6-4 0,-5 3 50,0 8-205,1 0 1,4 0 74,1 0 0,-6 6 113,0-1 1,-7 8-71,1-2 1,-3 6-761,-2 5 0,0-3 258,0 3 0,0 2 77,0-2 1,0 0 8,0-5 1,-5-1-436,-1 1 434,0 0 1,5-2-164,-5-4 1323,4-4-693,-5-7 0,9-2 46,3-3 1,4-5-15,8-6 0,0-6-24,-1-1 0,7-4-136,-1 4 0,7-4-115,-1 5 1,-2-1-53,2 7 0,-6-1 5,6 0 0,-8 8 316,2 4-192,-3 3 0,-8 9 127,0 4 1,-7 4-4,1 2 1,-3 5 133,-2 0 1,0 6-236,0-6 1,-2 6 11,-3-6 1,3 6-331,-4-6 0,4 0 5,2-5-900,0-1 519,0 1-793,0 0 1424,0-8 0,22-39 0,6-16 0</inkml:trace>
  <inkml:trace contextRef="#ctx0" brushRef="#br0" timeOffset="1201">1299 250 7933,'0'9'296,"0"6"1,0-12 259,0 9-536,0-9 0,0 6 0,0-3 77,7-4 1,-3 11 47,7-8 0,-5 1 63,5-6-238,0 0 1,5 0 114,1 0 1,0-2-19,-1-3 0,1-3-62,0-3 0,-1-4-103,1 4 1,-2-4 158,-4-1 1,2-1-25,-8 0 1,1 6-17,-6 0 0,0 6-25,0-6 0,-8 7 222,-3-2 1,-4 4-165,-1 2 1,-6 2-186,-1 4 0,-4 3 89,5 8 0,-6 5-75,6 0 1,-1 6 102,7-6 1,5 8-48,0-3 1,7-1 126,-2 2 0,5-6-74,1 6 1,7-8-10,4 2 0,6-9-27,5-2 0,-2-7-142,8 2 0,0-4-173,5-2 1,0 0-472,0 0 0,1-2-122,-1-4 952,0-3 0,1-24 0,3-10 0,2-2 0,1 0 0</inkml:trace>
  <inkml:trace contextRef="#ctx0" brushRef="#br0" timeOffset="1727">1848 233 7933,'0'-11'0,"0"0"1508,0 7-468,0-3 89,0-1-680,0 7 1,-6-5-59,1 12 0,-1-3-279,6 8 1,0 0-176,0 6 1,-5 2 44,-1 3 0,1-4-290,5 4 0,0-1-32,0 1 0,0-4 93,0 5 0,0-10-73,0-2 0,0 0 160,0 5 0,1-6 81,5-5 1,-2-3 63,7-2 0,0 0 188,6 0 0,-1-2 24,1-3 1,-1-5-119,1-6 1,5-3-28,1-3 1,-1 4 13,-6-5 0,1 5 92,0 1 0,-6 1 2,0-1-74,-8 8 0,7 1-101,-5 8-1,-3 0 1,6 8 11,-8 3 0,0 4-117,0 1 1,0 6 142,0 1 1,0-1-61,0-6 1,0 1-59,0 0 1,5-6 69,1 0 0,7-6 226,-2 7 0,3-9 55,3 3 1,0-4 248,-1-2 0,1 0-243,0 0 0,-1-8-17,1-3 0,0-4-413,-1-1 0,-1-3 94,-4-3 1,2 4-198,-7-5 1,5-1-78,-6 2 0,1 0-186,-6 5 0,0 1 203,0-1 1,-6 6-89,1 0 0,-8 7 83,2-1 1,1 3 23,-1 2 1,2 2 287,-2 3 0,4-1-146,7 7 0,0-5 519,0 5 1,0-6-35,0 6 0,1-7 110,5 1 1,5 3-331,11-3 0,-1 1-178,6-6 1,3 0-49,9 0 0,-4 0 132,4 0 0,40-30 0,10-7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4:01.251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367 250 7990,'0'-9'581,"0"-6"-449,0 13 0,-2-5-148,-4 7 0,-3 0-17,-7 0 1,-1 2 108,0 3 0,-7 5-145,-4 6 1,-1 1 115,1 0 1,-1 5-102,6 0 1,1 0-45,6-5 0,1-1-249,4 1 348,3 0 0,16-1 168,3 1 1,9-6 108,2 0 1,8-5-79,-2 5 1,-2 0-155,1 6 1,-6-6 73,1 0 0,-9 2-224,-2 9 1,-7-4 113,1 5 1,-3-5-310,-2-1 0,0-6 75,0 0 0,-7 0-25,-5 6 1,-2-8 116,-3-4 1,-2-3 208,-3-2 0,4 0 34,-4 0 1,-2 0-88,1 0 1,-1-2 141,2-3 0,4-4 5,-4-8 1,5 6-269,6 0 0,-2 0-479,7-6-660,1 0 1236,5 1 0,44-1 0,12 0 0</inkml:trace>
  <inkml:trace contextRef="#ctx0" brushRef="#br0" timeOffset="393">633 433 9551,'-11'0'374,"0"0"0,5 2-379,-5 4 1,8 3-203,-3 8 1,-1 1-163,1 4 1,-5-1 230,5 6 0,1-6-93,5 1 1,0 2 19,0-2 1,2 0 53,3-5 0,5-8 164,6-3 1,1 1 244,-1-1 1,7-1-157,-1-5 1,7-5 111,-1-1 0,-4-7-52,-2 2 0,2-9-45,-1-2 0,-1-6 64,-6 6 1,-6-6-74,-5 6 0,-3-8-136,-2 2 0,0 3 6,0-3 0,-7 7-128,-4-1 1,-6 9-100,-5 2 1,1 8-287,-6-3 1,-1 4-517,-5 2 1057,-1 8 0,-14 60 0,22-23 0,1 1 0</inkml:trace>
  <inkml:trace contextRef="#ctx0" brushRef="#br0" timeOffset="1261">1132 400 9000,'0'17'-71,"0"-4"-55,0 3 0,0-3 83,0 9 0,-2 2-220,-3-1 1,3 1 158,-4-2 0,5-4 52,1 5 0,-6-5-115,1-1 1,-1-6-78,6 0 460,0-7 148,0 3 0,0-9 544,0-3 0,0-5-660,0-6 1,7-1-235,4 0 0,4-5-32,2 0 0,0-6 46,-1 6 1,6-6-434,1 6 1,4 2 146,-4 9 1,4-2-70,-5 7 0,1 1 118,-7 5 1,1 0 141,0 0 0,-8 7 18,-4 4 0,3 10 132,-3 1 1,1 5 33,-6-4 0,-2 1-11,-4-2 1,5-4-9,-5 5 0,-1-5-60,1-1 1,-1-6 370,1 0-217,4-7 623,-5 10-129,-1-12-511,7-2 1,-7-9 1,8-8 1,2 1 27,4-1 1,-3 0-238,8 1 1,6-6 58,5-1 1,2 1-353,-2 6 0,3-5 89,2 5 1,5-5-29,-5 10 1,-3 2 105,-1-2 1,-5 7 64,-1-1 1,-1 3 39,1 2 0,-8 7 20,-3 4 0,-4 4 93,-2 2 1,0 1-48,0 4 0,0-1-141,0 6 0,-2-6 112,-4 1 1,4-4-267,-3-1 1,1 0-146,-1-1 236,3 1 57,-6 0 0,16-8-45,3-4 0,4-3-54,1-2 0,1-2 187,0-3 1,1-4 809,4-8 0,2 0-263,4 1 1,2-1-6,-8 0 1,6-7-223,-6-3 1,5 1-136,-4-2 0,-1 6 3,-5-6 0,-3 6 102,-3-6 437,4 8-399,-13-4 0,-2 15-404,-11 3 0,-4 4-41,-1 2 0,-1 8-40,0 3 0,2 9 162,4 2 1,-3 6 55,2-6 0,5 2-49,2-2 1,-3-1-163,3 6 1,-1-6-375,6 1 1,0-4 209,0-1 0,2 0 14,3-1 0,5-5 1,6 0 1,3-7-129,3 2 0,6-4 33,11-2 1,-2-8 439,7-3 0,22-33 0,12-10 0</inkml:trace>
  <inkml:trace contextRef="#ctx0" brushRef="#br0" timeOffset="1549">2530 234 13569,'9'0'668,"-1"7"1,-8 4-731,0 11 1,0-1 117,0 6 0,-2 1-102,-4 5 0,3 3-234,-8 2 0,5-2-281,-5 2 0,7-3 172,-1-1 1,3-7-129,2 1 0,0-7-455,0 1 370,7-11 0,8 2-262,7-8 0,8-1 58,-3-10 806,-2-3 0,50-44 0,-34 21 0,0 1 0</inkml:trace>
  <inkml:trace contextRef="#ctx0" brushRef="#br0" timeOffset="1738">2530 367 8395,'-9'0'1893,"3"0"-1662,12 0 1,-2 0 116,7 0-348,0 0 0,49-6 0,22-3 0,5 0 0,0-1 0</inkml:trace>
  <inkml:trace contextRef="#ctx0" brushRef="#br0" timeOffset="2363">3046 234 13073,'-2'16'84,"-3"1"0,3 5-84,-4 0 0,-1 8-218,1-2 0,-7 5 118,2 6 1,2-4-75,-2 4 1,5-4 87,-5-2 0,7-7-542,-1-4 312,3-3 208,2-10 158,0-2 1,7-9 240,5-3 1,2-4-118,3-8 1,2-5-77,3 0 0,-2-6-197,8 6 0,-2-6 110,1 6 1,-3 0-202,-7 5 0,0 0 91,-1 1 16,1 6-11,0 3 88,-8 7 0,-2 7-29,-7 5 0,0 2 20,0 3 1,0 0-39,0-1 1,-5 1 65,-1 0 0,1-1-26,5 1 0,0-1 48,0 1 1,7 0 150,4-1 0,-2-6-190,2-5 0,2-1 13,10 1 1,-5-3 220,4 4 1,2-10-47,-2-1 1,3-8-373,-3 2 0,-4-6 148,4-5 1,-1 3 128,1-3 1,-4-2-93,5 2 0,-10 0-42,-2 5 1,-8 0 293,3 1 0,-4 5 140,-2 0-113,0 7 0,-2-4-67,-4 8 0,3 8-421,-8 3 1,5 4 61,-5 1 1,7 3-54,-1 3 1,3-3 23,2 3 1,0-2-100,0 2 0,0-7-81,0 7 0,2-13 103,3 8 0,4-6-85,8 0 0,2 2 45,3-7 0,4-1 296,7-5 0,45-37 0,-34 14 0,0 0 0</inkml:trace>
  <inkml:trace contextRef="#ctx0" brushRef="#br0" timeOffset="2648">3562 17 7900,'-9'2'-574,"3"4"229,-3-4 1053,7 12-266,-5-4-502,7 6 1,7-5 105,4 0 1,4-7-10,1 2 1,1-4-20,0-2 1,-1 0 45,1 0 1,0 0-77,-1 0 1,-1-2 43,-4-4 0,2 2 486,-7-7-389,7 0 1,-12-5-114,5-1 1,-4 6-616,-2 0 1,-2 7 289,-4-1 0,-3 3 309,-7 2 0,-53 44 0,-12 12 0</inkml:trace>
  <inkml:trace contextRef="#ctx0" brushRef="#br0" timeOffset="3567">3911 383 8477,'9'-7'531,"1"5"202,-5-3-187,-3 3-363,13 2 42,-13 0 1,11 7 0,-8 4 0,1 4-227,-6 2 0,0-1-301,0 1 0,0 1 267,0 5 1,0-5-33,0 4 1,-2 2-649,-4-1 532,5-1 0,-7-6 229,8 1 236,-7-8 478,5-1-531,-5-8 1,8-2 54,5-4 1,-2-3-188,7-8 1,2-5 29,9 0 0,-2-2-130,8 2 0,-2 1-276,2-6 1,3 6-143,-3-1 1,-4 9-48,-2 2 225,-4 7 0,-1-3 101,0 7 0,-8 7 99,-4 5 1,-3 2-54,-2 3 1,0 1 26,0 5 0,-5-5-191,-1 4 0,1-3 126,5-3 1,0 7-87,0-1 0,2-6 47,3-4 0,4-3 91,8 2 0,1-4-15,5-7 0,3 0 1,7 0 1,0 0-102,0 0 0,-1-2 88,-4-3 0,1-4 30,-7-8 0,6 0 101,-6 1 0,0-3 147,-5-3 1,-2 4 224,-4-5 1,-4-1 554,-7 2 1,0-2-491,0 2 1,0 9 48,0-4 0,-7 12-54,-4-1 0,-4 4-171,-2 2 1,1 0-655,-1 0 1,1 8 298,-1 3 0,-2 4-431,-3 1 1,6 7 108,-1-1 0,0 0-87,6-5 1,2 1 134,-2 4 1,7-3 91,-1 3 0,3-9-291,2-2 285,0 0 1,7-2 84,4-3 0,6-4 1,5-2 1,-3 0 367,3 0 0,-4-8 194,-1-3 1,5 2 375,0-2 0,-5 0-348,-6-6 0,0 8 498,6 3-641,-8-3-140,6 7 1,-13 2 94,3 11 1,-3 6-108,-2 5 1,0 6 438,0 11 1,0 0 4,0 10 0,-6 0 150,1 12 1,-10 1-261,-2 11 1,1-5-165,-6 4 1,-4-9-120,-2-2 0,-5-2 54,-6 2 0,2-5-268,-7-12 1,1-5 106,-1-12 0,-3-10-389,9-11 0,1-4 26,9-2 0,4-10-117,7-6 1,1-3 200,-1-9 0,2 1 118,4-7 1,4-1-111,7-4 0,11-10-115,11-12 1,13 1-652,21-1 1,6 2 342,16-2 1,-38 29 0,1 1-452,9 3 0,0 1 1080,-6-1 0,1 0 0,7 1 0,1 1 0,-5 0 0,-1 2 0,1 2 0,2 1 0,0 3 0,0-1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4:09.71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150 84 8070,'0'-17'272,"0"6"573,0 0 44,0 8-246,0-12 1,0 11 214,0-7-60,0 7-474,0-3 1,0 9-82,0 3 0,0 10 140,0 7 0,-6 8-93,1-2 0,-6 3-167,5 2 0,-7 6 23,2 0 0,2 0-164,-2-6 1,5-2 166,-5-3 1,7 2 4,-1-8 1,3 6-993,2-6 1,0-5 328,0-6 1,2-6-793,3 6 0,5-7 326,6 1 0,3-3 155,3-2 0,-2-5 70,8-1 750,-8-7 0,34-33 0,0-17 0</inkml:trace>
  <inkml:trace contextRef="#ctx0" brushRef="#br0" timeOffset="191">33 267 8070,'-9'0'617,"-6"0"984,14 0-1414,-7 0 1,10 0-536,4 0 0,5 0-593,11 0 1,4 0 508,7 0 0,2 0 432,4 0 0,55-15 0,-36 6 0,-1 0 0</inkml:trace>
  <inkml:trace contextRef="#ctx0" brushRef="#br0" timeOffset="1252">566 101 8070,'0'-10'428,"0"1"160,0 4 0,-2 3 129,-3-4-231,3 4 146,-6 2 0,6 0-194,-3 0 0,3 8-73,-3 3 0,1 9-122,-2 2 1,4 6-1,-3-6 0,-3 8-342,3-2 1,-6 1-116,5-1 1,-5 3-168,6-3 1,-3-4 201,3-2 1,3 2-185,-4-1 0,3-7-441,-3-5-369,4-7 877,-5 11 0,9-13 65,3 3 1,-1-10-15,7-6 0,-5-2-36,5 2 0,0-6 242,5 0 0,3 1-65,3-7 1,-2 5 239,8 1 1,-8 1-40,3-1 0,1 0-106,-2 1 1,2 5-65,-2 0 156,-3 7 0,5-4-136,-8 8 1,-5 0 5,0 0 0,-7 2 299,2 4 1,-4 3-77,-2 8 1,0-1-178,0 1 0,0 5 2,0 0 0,1 1-108,5-7 0,-4 1 112,3-1 0,3-4-13,-3-1 0,3-2 20,-3 2 0,4 2 41,8-7 0,0-1 79,-1-5 1,1 0-119,0 0 0,5 0 106,0 0 0,0-7-15,-5-4 0,1 1 97,5-1 0,-5 0-49,4-6 0,-3-5 10,-3 0 1,1 0-54,0 5 0,-6-5-5,0 0 0,-6 0 379,6 5-138,-7 0 8,4 1-206,-16 7 1,-1 1 3,-8 8 0,6 8-396,0 3 1,2 5-629,-2 6 0,-2-3 128,7 3 0,1-2 326,5 3 1,0-5 68,0 4 0,0-3-10,0-3 1,2-4 308,3-1 1,-1-2-139,7 2 1,0 2 509,6-7 1,1-1-21,4-5 0,-3 0 142,3 0 1,2-5-235,-2-1 0,2-7 1,-2 2 1,-3-4 248,3-2 0,-3-1-97,-3-4 0,1 3-191,0-3 1,-3 4 290,-3 1-238,4 0 1,-13 6-48,4 0-274,-5 7 92,-1-3 1,0 9-248,0 3 0,-5 5 138,-1 6 1,-5 1 91,6 0 1,-1-1-379,6 1 1,0 0 113,0-1 1,0 1 34,0-1 1,0 1 163,0 0 0,6-6 175,-1 0 1,8-2-180,-2 2 1,4-1 1,2-5 1,1-3 590,4 3 1,-3-3-169,3-2 1,4-7-72,2-4 1,-2 2-140,1-2 1,-4-6-21,4-5 1,-5-1 14,6 7 1,-8-6-25,3-1 1,-7 1-34,-5 6 0,2-1-21,-7 0 1378,7 8-476,-11 2-592,-2 7 0,-10 9-275,-6 8 1,1 1-532,4 10 0,-4 1 367,4 10 1,2-2 39,-2 8 0,5-1 603,-5 6 0,0 2-224,-6 3 0,6-3 19,0 3 1,0 3-22,-6-3 1,-1-3-655,-4-2 0,3-13-101,-3 2 1,4-12-397,1-10 1,-5-2 315,0-4 1,-1-4-214,7-7 0,-1-7 237,0-4 1,3-4 124,3-2 1,-4 1-154,4-1 1,1-5 106,-1 0 0,2 0 402,-2 5 0,4-29 0,7-8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4:08.866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67 7227,'9'0'1547,"-1"-7"-1238,-1 5-155,2-13 1,8 11 227,0-7 1,-6 7 324,0-1 0,0 3-412,5 2 0,1 0-339,0 0-54,-1 0 1,-1 7 94,-4 5 1,-1 2 24,-5 3 0,-3 5 40,3 0 1,-3 2-104,-2-1 1,-2 1 77,-3 3 0,1 3-159,-7-8 1,6 0 193,-6-5 1,7 0 22,-2-1 470,-3-6-308,7-3 125,-5-7 0,7-7-85,0-5 0,2-2-144,3-3 0,-1-2-164,7-3 0,0-2-372,6-3 0,5-3 169,0 8 0,6-6-84,-6 6 1,8-6-119,-3 6 0,-1 2-294,2 8 0,-2 0 240,2 6 0,-4 0-317,-8 6 775,1 0 1,-2 8 174,-4 3 0,-4 9 174,-7 2 1,0 2-253,0-1 1,-2-3 17,-3 8 1,3-8 276,-4 2 0,-1-1-87,1 1 0,-5-4-47,6 4 1,-6-9 122,5-1-241,1-9 0,3 6 287,-4-3 436,4-4-629,-5-2 0,7-9-11,0-8 1,5 0 72,1 1 1,5-3 2,-5-3 0,7 4-769,-2-5 0,5-1 123,7 2 0,-5 0-132,4 5 1,2-1 255,-2-4 1,8 9 83,-2-4 1,-4 11-178,-2 1 1,2 3-3,-2 2 1,0 0 463,-5 0 0,-2 9-99,-4 8 0,-2 0 476,-3 5 1,-4 2-166,3-2 0,-3 6-41,-2-6 1,0 2-170,0-2 1,0-3-222,0 3 0,-2-6-155,-3-4 0,3 2-47,-4-3-2072,4-3 949,2 7 1410,0-13 0,0-2 0,0-10 0</inkml:trace>
  <inkml:trace contextRef="#ctx0" brushRef="#br0" timeOffset="181">1181 250 8038,'12'0'995,"-1"0"0,-6 0-388,6 0 0,-5 0 376,5 0 0,-5 6-658,5-1 0,-8 8-526,3-2 1,-4 4-118,-2 2 0,-2 5 318,-4 0 0,-62 45 0,23-31 0,-1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4:06.126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317 276 7743,'0'-9'2301,"0"-6"-1789,0 13-446,0-13 1,0 12 91,0-8-208,0 7 143,0-11-299,-8 13 133,-1-5 1,-13 7 71,0 0 0,-2 7-55,1 4 0,-1 11 76,-3 6 0,-3 4-57,8 1 1,-6 0-18,6 0 1,2-1-136,9-4 0,-2 1 85,7-7 1,0 1-93,6-7 0,8-1 180,3-4 1,4-3-61,1-8 1,3-2 261,3-4 1,-2 1-87,8-12 1,-6 4 64,6-9 1,-6 1-58,6-1 1,-8 4-63,3-4 0,-7 1 36,-5-1 0,4 4 79,-4-5-81,-3 5-83,6 1 1,-12 6 557,4 0-363,-4 7 1,-4-1 99,-4 10 0,4 5-193,-3 6 1,-3 1-205,3 0 1,-1 1 142,6 4 1,-5-1-76,-1 6 1,1-6 39,5 1 0,0-2-11,0 2 0,1-3 3,5 3 1,-2-5-81,7-6 1,0 2-367,6-8 0,1 6 211,4-5 1,-1-1-255,6-5 494,-6-7 0,40-39 0,2-17 0</inkml:trace>
  <inkml:trace contextRef="#ctx0" brushRef="#br0" timeOffset="449">699 143 8189,'0'-11'0,"0"0"0,0 7 753,0-3 1165,0 7-1137,0 0 1,0 7-748,0 4 0,-1 9 148,-5 3 0,4 1-196,-3-2 1,-3-2-77,3 8 0,-3-6-141,3 6 1,1-6 83,-7 6 0,7-8-106,-1 2 1,-3-3-58,3-3 94,-1 1 403,6 0-250,0-8 1,0-4 156,0-10 1,8-4-180,3-8 1,9 0-146,2 1 1,8-1 183,-2 0 1,-3 3-114,3 3 1,0-2 152,5 7 1,-5 1-83,0 5 0,-8 1 171,2 5 1,-3 3-158,-3 8 0,-6 1 286,-5 5 0,-3-5-40,-2 4 1,0 2-91,0-2 0,-2 1-77,-3-7 0,-5 1-25,-6 0 1,-1-3 56,0-3 1,-5-1-13,0-5 1,-6-3-108,6 4 0,0-5 72,5-1 0,1-1-66,-1-5 1,0 2-175,1-7 0,1 6-329,4-6 1,-2 0-25,7-6 0,1 6 603,5 0 0,22-23 0,6-10 0</inkml:trace>
  <inkml:trace contextRef="#ctx0" brushRef="#br0" timeOffset="859">1265 293 8086,'-9'-10'2562,"-6"-4"-1753,13 12-564,-13-6 1,12 8-47,-8 0 0,7 8-92,-2 3 0,-1 4-624,1 1 1,1 6 335,5 1 0,0 4-298,0-4 1,0 1 209,0-2 1,0-4-18,0 4 0,7-5 98,4-6 1,-1 2 122,1-7 0,2 5 52,9-6 0,-4 1 181,5-6 0,1-2-102,-2-3 0,0-5 121,-5-6 1,-1-1-144,1 0 0,0 1 0,-1-1 1,-7-1-78,-3-5 1,-4 5-23,-2-4 0,0 3-19,0 3 1,-2-7-138,-4 1 1,-3 6-289,-7 4 0,-7 3 499,1-2 0,-52 33 0,-7 15 0</inkml:trace>
  <inkml:trace contextRef="#ctx0" brushRef="#br0" timeOffset="1601">1714 276 12463,'0'17'-413,"0"-1"1,0 3 77,0 3 1,0-4 45,0 5 0,0-5-335,0-1 247,0 7 1,0-6-68,0 4 281,8-3 0,1-10 233,8-3 1,-1-4-104,1-2 0,7 0 198,4 0 0,-2-8-31,1-3 0,-4-4-106,4-1 0,-4-3 19,4-3 0,-6 2 10,1-8 0,-2 6 219,2-6 1,-9 8 948,4-2-391,-4-4 0,-4 7-339,-3-3 1,-5 9 481,-1 2-349,0 7-478,-7-3-101,-2 14 1,-8 2-133,1 8 0,4 0 33,1-1 0,6 3-137,-6 3 1,7-3-56,-2 3 1,3 2 54,-3-2 0,4 0 135,-3-5 0,3-1 20,2 1 1,2-2 118,3-4 1,-1 4-24,7-4 0,0-4 132,6-1 1,1-4-223,5-2 1,-3 0 8,8 0 1,-6-2-255,6-4 1,-3-3 89,3-8 0,2 1 13,-8-1 0,6 0 120,-6 1 0,2-6-31,-2-1 0,-3-6 72,3 1 0,-4 2 170,-1-2 1,-2 1-144,-4-7 0,2-4 25,-8-1 1,6 2 388,-5 9 0,-1 4-141,-5 7 0,0 6 1376,0 0-1260,0 8 0,-7 3-370,-4 11 1,2 3 138,-2 3 0,5 7-142,-5 4 0,5 3 101,-5 3 1,6-1 0,-6 0 1,7 0-198,-2 1 1,3-1-7,-3 0 1,4-5-91,-3 0 0,3-6 10,2 6 1,0-8-23,0 2 1,7-3 60,4-3 0,6-5-89,5 0 0,-1-7-111,6 2 0,1-6-61,5-6 1,-1 2-1527,-4-7 1893,-4 0 0,0-35 0,2-8 0</inkml:trace>
  <inkml:trace contextRef="#ctx0" brushRef="#br0" timeOffset="1762">2380 243 8068,'-9'0'682,"0"0"254,3 0 1166,4 0-2149,-5-8 1,9 6 93,3-3 0,6 3-1162,11 2 1115,4 0 0,32-6 0,14-3 0,4 0 0,1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4:36.907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333 348 7906,'0'-16'198,"2"-1"222,4 0 0,-4 6-54,3 0 0,-3 6 117,-2-7-258,0 1 1,-2-3-1,-3 2 1,1 0-36,-7 6 1,0-5-75,-6 5 1,-1 1-31,-5 5 1,3 2-214,-8 3 1,6 4-116,-6 8 1,3 7 132,-3 4 0,-2 3-99,8 3 1,0-1 14,5 0 0,8 0-22,3 1 1,5-3 90,1-3 0,0-4 27,0-7 1,7-6 21,4 0 0,9-8-2,3 3 1,-1-6 153,-6-6 1,7-3-83,-1-7 1,6-3 74,-6-3 0,5 2-19,-4-8 1,6 6-18,-1-6 1,-2 0 16,2-5 0,-6 0 11,5-1 0,-6 1 8,1 0 0,0-2-49,-5-4 1,3 4 172,-9-4 0,-3 11 5,-3 6-74,-3 3 60,-2 10 0,-7 4 182,-4 10 1,-2 4-162,2 8 0,-4 7-73,4 4 0,1-2-411,-1 1 1,6 1 125,-6 5 0,7-5 117,-2 0 1,5-2-143,1 2 0,0-3-237,0-2 1,0-3 159,0 8 0,1-14 116,5 3 1,1-4-54,4 4 1,4-6 68,-4 0 1,4-7-17,2 1 1,-1-3-7,1-2 0,5-6-5,0 1 1,1-8 97,-7 2 1,1-4 177,0-2 0,-1 1-82,1-1 1,-1-5 85,1 0 0,-2 0-62,-4 5 1,-2 6 327,-3 0 928,-4 0-547,5 1-817,-7 3 14,0 7 0,-2 2-97,-3 3 1,3 5 90,-4 6 1,3 1-143,-3 0 1,4-1 54,-3 1 1,3 1-171,2 5 0,0-5 113,0 4 0,2-3 79,3-3 0,-1-5 298,7 1 1,0-3-32,6 2 1,-1-4-38,1-7 1,5 0-133,0 0 1,2 0 30,-1 0 0,-5-7 15,4-4 0,2-4 0,-2-2 1,1 1 35,-7-1 0,1-5-65,0 0 1,-8-6-21,-4 6 0,3-6-28,-3 6 1,-1-8-97,-10 3 0,-5 1 100,-11-2 0,2 8-106,-8-3 0,2 7 21,-2 5 1,-3 3-185,3 8 0,-1 2-28,1 4 1,-2 3 132,8 8 1,0 1 160,5 4 0,6-3-51,0 3 0,7-2 14,-1 2 1,5-3 36,5 3 1,-1-9 158,7-2 0,0-2 34,6 2 1,2-1-114,3-5 0,-2-3-401,8 4 1,-6-5-100,6-1 448,-1-7 0,16-10 0,7-5 0,3-5 0,1 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4:37.68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184 67 8192,'0'-16'818,"0"-1"1,0 6-206,0 0-314,0 7 39,0-3-279,0 7 0,-2 7 77,-4 4 0,2 12-107,-7 4 1,0 5-45,-5 1 0,-1 2-109,0 4 0,1-4-32,-1 4 0,6-4 141,0-2 0,2-1-38,-2-4 0,-2-4 47,7-8-27,1-7 68,5-1 159,0-8 1,7-9-156,4-8 1,6 0 19,5-5 0,-2-2-203,8 2 1,-6 0 134,6 5 0,-2 2 73,1 4 1,3-2-164,-8 8 0,6-1-252,-6 6 1,0 8 135,-5 3 1,-2 3-66,-4 3 0,-4 5 341,-7 0 0,0 8-108,0-2 1,-7 1-43,-4-1 0,-4 2 24,-2-8 1,-5 2 233,0-2 1,-2-9 19,2 4 1,3-12-126,-3 1 1,2-4 27,-2-2 1,3 0 83,-3 0 1,3-2-48,3-4 0,-1-3-57,0-8 0,6 1-303,0-1 0,8 0 107,-3 1 0,4-1-500,2 0 61,0 1 1,0-1 562,0 1 0,37 6 0,9 3 0</inkml:trace>
  <inkml:trace contextRef="#ctx0" brushRef="#br0" timeOffset="465">633 367 7322,'0'9'3,"0"-1"0,0-6 192,0 3 32,0-3-34,7 5 1,3-7-6,6 0 0,-5 0-75,0 0 0,0 0 3,6 0 0,-6-5 146,0-1-114,0-7 1,4 4 81,-4-8-145,4 1 0,-8-1-74,5 0 1,-5 1 88,-7-1 1,0 6-124,0 0 0,-2 7 113,-3-1 1,-5 3-9,-6 2 0,-1 0-114,0 0 1,-1 7-163,-4 4 1,3 10 43,-3 1 1,4 6 42,1-6 0,6 6 63,0-6 0,5 5 41,-5-4 0,7 4-7,-1-4 1,5-1 10,5-6 1,5 1-22,6 0 0,1-6-143,0 0 1,1-7-224,4 1 0,-1-3-85,6-2 0,-1-2 471,2-3 0,55-49 0,-38 18 0,1 0 0</inkml:trace>
  <inkml:trace contextRef="#ctx0" brushRef="#br0" timeOffset="740">1115 201 7974,'0'-10'2710,"0"3"-1834,0 7 109,0 0 1,-1 6-893,-5-1 1,2 14 93,-7-3 0,6 6-230,-6 1 0,1 1-103,-1 3 0,-2 5-207,8-5 0,-6-1 27,5 2 0,1-2-241,5 2 0,0-4 231,0-8 1,0 1-102,0 0 1,1-6-247,5 0 0,3-7 194,8 1 0,1-3-129,5-2 0,-3-7 618,8-5 0,44-47 0,-28 23 0,0 0 0</inkml:trace>
  <inkml:trace contextRef="#ctx0" brushRef="#br0" timeOffset="989">1432 217 7974,'0'-9'811,"0"-6"202,0 6 1,0-2-508,0 0 1,-2 7 457,-4-1-550,4 3 1,-7 9-182,4 4 0,1 4 0,-7 2 1,5 1-71,-5 4 0,6 2-106,-6 4 1,5 3 37,-5-3 0,5 2-119,-5-2 1,8 3 7,-3-3 0,2 3-35,-1 2 0,3-7-11,-4-4 1,6 3 34,6-3 1,1 0-1379,4-5 1,6-8 325,0-4 1,-1-3-12,6-2 1,4 0 359,2 0 730,-4 0 0,52-52 0,-35 20 0,-1 0 0</inkml:trace>
  <inkml:trace contextRef="#ctx0" brushRef="#br0" timeOffset="1187">1132 334 7958,'-17'0'322,"1"0"1,5 0 1332,0 0-1224,7-8 0,-2 6-199,12-3 1,3 3-702,8 2 1,7 0 383,4 0 0,10 0 85,7 0 0,5-3 0,7-1 0,5-1 0,0 0 0</inkml:trace>
  <inkml:trace contextRef="#ctx0" brushRef="#br0" timeOffset="2032">1764 384 7958,'8'-10'2390,"-6"3"-1828,5 7-521,-7 0-745,0 0 450,7 0-110,3 0 68,6 0 290,1 0 1,0 0 20,-1 0-4,1 0 1,0 0 22,-1 0 0,-5-6 1,0 1 1,-5-6 13,5 5 0,-7-1 65,1 1-211,-3-3 1,-2-2 116,0 0 0,-2 7-175,-3-1 0,-5 3 72,-6 2 1,-1 2 32,1 3 0,-7-1-36,1 7 1,-2 2-15,2 9 0,5-3 68,1 3 1,-1 2 9,6-2 0,4 6 176,1-6 1,4 2-106,2-2 0,0-3 136,0 3 1,8-4-56,3-1 0,9 0 73,2-1 1,8-6-87,-3-5 0,-1-3 123,2-2 1,0 0-145,5 0 1,0-7-5,1-5 0,-1-2-44,0-3 0,-1-5-135,-5 0 1,3-2 12,-8 1 1,2 3 83,-2-8 1,-9 6-43,4-6 1,-6 3-51,0-3 1,-3-2-410,-8 8 323,0 0 1,-6 11-89,0 0 1,-6 7-18,0-2 0,-1 6-151,2 6 1,-3 3 116,3 8 0,1-6 67,-1 0 1,7 0-43,-1 6 0,3-6-200,2 0 482,0 0 0,0 0 0,0 0 0,2-5 0,3 5 0,-1-6 748,7 6 1,-5-7-312,5 2 1,-6 1 182,7-1 278,-9 7 145,12-4-845,-13 7 1,7 1-307,-3 0 0,-4-6 164,3 0 1,-3 0 22,-2 6 1,0-6-49,0 0 1,2-6-89,3 7 1,-1-9-30,7 3-11,0 3 0,6-7-171,-1 3 1,7-3 267,-1-2 0,67-29 0,-39 10 0,-1 1 0</inkml:trace>
  <inkml:trace contextRef="#ctx0" brushRef="#br0" timeOffset="2490">2963 600 7931,'-10'0'6197,"3"0"-5954,7 0 1,-2 0-1573,-3 0 1329,3 0 0,-21 0 0,5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4:34.907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200 67 7876,'0'-9'160,"0"-6"87,0 6 1,-5-2 289,-1 0-179,1 7 0,3-3-203,-4 7 1,3 0 67,-9 0 0,3 1-153,-2 5 1,-4 3 101,4 8 1,-4 1 37,-1 5 1,-1-3-238,0 8 0,3-2-339,3 1 0,-2 3 80,7-8 0,1 6-243,5-6 0,0 6-141,0-6 0,7-2 271,4-9 0,11 4 30,6-4 0,3-3-30,3-3 399,-1-3 0,23-23 0,10-10 0,6-1 0,0-1 0</inkml:trace>
  <inkml:trace contextRef="#ctx0" brushRef="#br0" timeOffset="428">683 117 7876,'0'-11'117,"0"0"1,0 5 600,0-5 492,0 0-809,0-5 1,0 4-144,0 1 1,-8 8-2,-3-3 1,2 4-1,-2 2 0,0 2-146,-6 4 1,1-1-169,-1 12 1,-5-4-199,0 9 1,-1 4 194,7 2 0,-1 1-187,1-1 0,-1 3-226,0-3 0,8-2 29,3 2 0,5-8 128,1 2 1,0-3-56,0-3 0,7-5 130,4 1 1,4-9 153,2 3 0,1-6-35,4-6 1,-1 3 193,6-9 1,-5 1 62,6-5 1,-7-1-63,1 0 0,2-1 34,-2-4 1,0 3-48,-5-3 0,-1 4 173,1 1 1,-6 0 432,0 1 104,-7-1-187,3 0-387,-7 8 0,-2 2-231,-3 7 0,1 7 85,-7 4 0,7 4-84,-1 2 0,-3 1 72,3 4 1,-1-3-401,6 3 0,0-4 1,0-1 1,0 0-84,0-1 0,2-4 114,4-1 1,3 0-95,8 5 1,-1-6 36,1-5 1,0-3 386,-1-2 0,38-22 0,9-6 0</inkml:trace>
  <inkml:trace contextRef="#ctx0" brushRef="#br0" timeOffset="885">1066 134 8925,'0'-10'1321,"0"1"-1180,0 4 1,1 3-128,5-4 0,-2 4 50,7 2 0,-6 0-208,6 0 158,0 0 1,4 2-157,-4 4 0,2-2 37,-7 7 1,1 2 61,-1 9 0,-4-4-100,3 4 0,-3 2-1,-2-1 1,0 4-66,0-4 1,-2 1 97,-3-2 0,3-4-45,-4 4 413,-3-3 0,7-8-113,-3 0 0,1-7 286,-2 1-249,5-3 0,-7-9 229,8-4 1,6-4-63,-1-2 1,8-5-191,-2 0 1,4-8 74,2 3 0,5 3 10,0 1 1,8-1-428,-3 2 0,-1 6 75,2 4 0,-8 9-321,3-3 0,-5 4 184,-1 2 0,-1 2 26,1 4 0,-8 9 111,-3 7 0,-4 5 301,-2-4 1,0 1-179,0-2 0,0-4-26,0 5 1,-2-5-140,-4-1 0,2-1 94,-7 1 1,8-6-358,-3 0 162,-3-7-470,7 3 0,-7-7 722,3 0 0,12-15 0,-4-3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5:14.8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333 100 7591,'0'-11'457,"0"0"1,0 5 514,0-5-272,0 7-14,0-3-81,0 7-42,0 0 0,-2 7-349,-4 4 1,1 12 151,-12 4 1,2 7-135,-12 5 1,5 3-161,-6 8 1,0 0 35,-5 0 0,1 3-81,5-3 1,3 2 106,7-13 0,0-2-1,1-9 1,6-10-3398,5-7 1479,3-7 699,2 3 0,6-14 525,-1-4 1,6-4 560,-5-2 0,29-44 0,2-11 0</inkml:trace>
  <inkml:trace contextRef="#ctx0" brushRef="#br0" timeOffset="290">349 67 7792,'0'-10'3895,"0"3"-3060,0 7-413,0 0 0,2 7-112,4 4 0,-2 6 67,7 5 0,0-1-301,5 6 1,1 1 37,0 5 1,1 1-64,4-1 1,-3 0 162,3 1 1,-3-1-20,-3 0 0,1-7-310,-1-4 1,-4-3-1099,-1-3-513,-8 1-1298,12-8 748,-13-1 2276,5-8 0,-29-52 0,-6-13 0</inkml:trace>
  <inkml:trace contextRef="#ctx0" brushRef="#br0" timeOffset="583">815 33 7792,'0'-9'0,"0"-6"0,0 13 1122,0-5 233,0 7 1,-5 2-825,-1 3 0,-1 7-253,1 10 0,-1 4 577,-4 7 0,-4 8-321,4 3 1,-4-2-109,-1 3 1,-1-3-163,0 3 0,3 1-158,2-7 1,-1-2 107,8-9 1,-1-4-1,6-8 0,0-5 215,0 0-238,0-7-3749,0 3 2421,0-14 0,0-2 1137,0-8 0,30-22 0,7-5 0</inkml:trace>
  <inkml:trace contextRef="#ctx0" brushRef="#br0" timeOffset="957">1065 316 8145,'0'-9'3429,"0"2"-2247,0 7-866,0 0-271,-7 0 1,3 5-212,-7 1 1,5 7-71,-5-2 0,8 5-325,-3 7 1,-1-5-4,1 4 1,0 2 134,6-2 0,0 1 8,0-7 1,6 1 177,0 0 1,7-3 244,-2-3 0,9 2 11,2-7 1,2-1 246,-2-5 1,-1 0-101,6 0 1,-4-7 112,4-4 0,-4-4-29,4-1 1,-8-3-64,-3-3 0,-1 2 186,-9-8 1,5 0-78,-6-5 0,1 5-82,-6 0 1,-7 6-186,-5-6 1,-2 8-224,-3-2 0,-5 11 251,0 5 0,-8 4 38,2 2 1,-3 0-90,-2 0 0,-23 52 0,-5 13 0</inkml:trace>
  <inkml:trace contextRef="#ctx0" brushRef="#br0" timeOffset="1384">1581 216 7288,'7'-9'1342,"-5"2"0,7 1-827,-3 1 1,-2-1-8,7 6 0,0-5-127,5-1 0,3 0-122,3 6 0,-2 0-271,8 0 0,-6 0 91,6 0 0,-6 0-632,6 0 0,-8 0 27,3 0-2368,-5 0 908,-9 0 1986,-1 8 0,-53 1 0,-10 8 0</inkml:trace>
  <inkml:trace contextRef="#ctx0" brushRef="#br0" timeOffset="1589">1747 216 11017,'0'11'1277,"0"1"0,0-1-915,0 5 0,-5 3-148,-1 3 1,-1 2 99,1 4 0,3 1-67,-9-6 1,7 4-202,-6-5 1,7 1-398,-1-7 0,1-1-1800,-2-4 1263,4 4 888,-5-6 0,22-22 0,3-7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5:27.2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84 50 8512,'0'-9'2007,"0"2"-1406,0 7-250,0-8-228,0 7 222,0-7-157,0 8 0,0 2-171,0 4 1,-2-3-10,-4 8 1,2 0-24,-7 6 0,6 0 50,-6-1 1,5 7-89,-5-1 0,7 2-35,-1-2 0,-3-2-165,3 8 1,-1-8 143,6 3 0,0-5-72,0-1 0,0-1-146,0 1 1,2 0 69,4-1 1,3-5-449,8 0 0,-1-7 50,1 2 1,0-5-462,-1-1 1116,1 0 0,44-36 0,11-11 0</inkml:trace>
  <inkml:trace contextRef="#ctx0" brushRef="#br0" timeOffset="300">34 50 8152,'1'-9'490,"5"4"1,-4 1-13,3-2-239,-3 5 0,4-9-259,-1 5 1,8 3 80,-2-4 1,4 4-221,2 2 1,1 0-154,4 0 1,-1 0-180,7 0 1,-6 0 61,5 0 1,-1 0-730,2 0 1158,-4 0 0,-22 15 0,-4 4 0</inkml:trace>
  <inkml:trace contextRef="#ctx0" brushRef="#br0" timeOffset="524">17 217 8107,'9'0'299,"6"0"0,-8-2-258,4-4 1,4 5 205,-4-5 0,-1 4-247,1 2 0,37-7 0,15-2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9:37:20.9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60 30 8026,'-15'0'58,"5"0"163,0 0 1,5 0 676,-5 0-698,7 0-570,-3 6-48,6 2 281,0 7 58,6 0 1,2-7 53,7-3 1,0 2 28,0-3 0,-1 1 46,1-5 1,0 0 184,0 0 0,-5-5-117,-1 1 1,0-8 157,1 2 1,1 2-231,-6-2 93,0 0-821,-5-4 1,-2 0 102,-3 5 579,-3 2 0,-53 33 0,-11 7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5:28.6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0 799 8096,'10'0'324,"4"0"0,-10 0 82,7 0 0,-5 0-1,5 0-159,0 0 0,5-2-125,1-3 1,5 3 82,1-4 1,1 4 41,-2 2 0,5 0-78,12 0 1,-2 0-206,8 0 0,1-2-37,9-3 0,5 3-312,6-3 1,6 3 183,0 2 1,8-2-69,-3-4 0,-1 4 361,2-3 0,-8 3-77,2 2 0,-3-6 12,-3 1 0,8-1 56,4 6 1,-4 0 13,-2 0 1,-4-5 16,-1-1 0,-6 1 7,0 5 1,-6-6-53,6 1 0,-7-1 13,2 6 0,-5 0 16,-1 0 0,-7-5-22,-4-1 0,-12 0 46,-5 6 1,-9 0 456,-1 0-454,-9 0 0,3 0 174,-12 0-38,4 0 0,-7 0-224,4 0-202,3 0 0,-11-1-985,7-5 1,-7 4 587,2-3 1,-4 3 562,-1 2 0,-45 0 0,-11 0 0</inkml:trace>
  <inkml:trace contextRef="#ctx0" brushRef="#br0" timeOffset="428">2713 83 8087,'0'-9'1263,"0"2"-569,0 7-204,0 0-117,0-8 117,0 7-361,0-7 1,2 6 44,3-3-281,-3 3 1,5-6-96,-7 8 1,0-1-1588,0-5 890,0 4 899,0-5 0,-14 44 0,-5 9 0</inkml:trace>
  <inkml:trace contextRef="#ctx0" brushRef="#br0" timeOffset="703">2663 333 10278,'0'9'838,"0"-1"-863,0-8-494,0 0 1,-15 0-1,-4 0 1</inkml:trace>
  <inkml:trace contextRef="#ctx0" brushRef="#br0" timeOffset="1201">2746 17 7641,'-9'-9'918,"-6"1"-530,13 8-320,-5 0 160,-1 0-209,6 0 0,-5 2 156,7 4-60,7-5 0,-3 7 105,7-8-23,-7 0-90,11 0 112,-6 0-521,0 0 232,6 0 0,-13-2-1899,3-4 1969,-3 5 0,-24 15 0,-6 14 0</inkml:trace>
  <inkml:trace contextRef="#ctx0" brushRef="#br0" timeOffset="1561">2646 333 8172,'-9'0'854,"1"2"-263,8 3-400,0-3 205,0 6-147,0-8 0,0 2 32,0 3-317,0-3 0,2 5 200,4-7-122,-4 0 1,7 0-183,-3 0-127,-5 0 0,7-2-425,-8-3 286,0 3-1209,0-5 1615,0 7 0,-8 29 0,-1 8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5:37.6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51 5900,'0'-10'17,"0"3"180,0 7 921,0 0-683,0-7 299,0 5-88,7-6-267,-5 8 1,6-1 188,-8-5-77,0 4-181,0-5-282,0 7-644,0 0 488,0 7 0,0 2 35,0 8 1,0 5 59,0 0 0,0 2-78,0-1 1,0 1 41,0 3 0,0 5-109,0-4 1,0-4 118,0-2 1,1-4-90,5-1 465,-4 0-254,5-1-95,1-7 0,-1-3 22,4-12 1,4-3 55,-4-7 0,-2-3 319,2-3 1,0 2 49,6-8 1,0 2-312,-1-2 1,1-3 18,0 3 0,-1 4-439,1 2 0,-2 3 121,-4 3 1,2 5 115,-8-1 1,3 9-10,-3-3 1,-3 6-103,4 6 0,-5 5 103,-1 11 0,6-2-3,0 8 0,-1-6-96,-5 6 1,0-6 76,0 6 0,6-6 30,-1 6 0,3-8-40,-3 2 1,3-3-9,3-2 0,3-1 47,-2 1 1,-3-8-2,2-3 1,0-5 63,6-1 0,-6 0 149,0 0 1,0-1 114,6-5 1,-6-3-94,0-8 0,-6 1 19,6-1 0,-1 0-49,1 1 0,-2-7 139,-4 1 1,-3-7-15,4 1 0,-4 4-100,-2 2 0,0 3-90,0 3 1,0-1-240,0 0 344,0 1-36,0 6-2844,0 3 2716,0 7 0,15 44 0,3 12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5:38.1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67 117 11090,'11'0'-364,"0"0"0,-5-2 366,5-4 0,-6 4 93,6-3 1,-5-3 82,5 3-86,0-8 0,0 4 3,0-8 1,-7 6 13,2 0 1,-5 5-82,-1-5-317,0 7 66,0-3 1,-7 7 91,-4 0 1,-4 2 101,-2 3 0,1 5-125,-1 6 1,1 3-33,-1 3 0,0-2 8,1 8 0,1-6 22,4 6 0,3-6 25,8 6 0,0-8 84,0 2 1,2-5 481,4-6 0,3 2-203,8-7 0,7-1-117,3-5 1,-1 0-486,2 0 0,0-2 370,5-3 0,22-19 0,7-11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5:38.7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233 117 7987,'0'-17'-20,"0"6"379,0 0 87,0 8-216,0-12 1,0 11 1,0-7 0,0 5 233,0-5-233,0 8 0,-1-5-236,-5 8 1,2-5 2,-7-1 0,6 1-37,-6 5 0,0 0 155,-6 0 1,0 7-30,1 4 1,-1 4-136,0 2 0,1-1 34,-1 1 0,0 5-104,1 0 0,5 6 101,0-6 0,7 0-101,-2-5 0,5 1 77,1 5 1,0-10-14,0 3 0,1-5 12,5 0 1,5-3-97,11-8 1,-1 0 110,6 0 0,-5-2-6,6-4 1,-6-3-1231,6-8 1,-6 1 192,6-1 1069,-8 1 0,34-53 0,0-12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5:38.9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84 32 7987,'0'-9'2390,"0"2"-2038,0-1 1,-2 6-119,-4-3 1,5 5 19,-5 5 1,4-1-20,2 7 0,-2 2-124,-3 9 1,3-1 23,-4 6 1,-1-4-169,1 4 1,-1 1 95,2 5 0,1 1-121,-7-1 0,7-2 99,-2-3 0,5 2-17,1-8 1,0 6-1026,0-6 0,0 0 467,0-5 1,7-3 241,4-3 0,-2 2-184,2-7 0,1-1-155,4-5 1,6 0 164,1 0 1,1-5 465,-2-1 0,-2-7 0,8 2 0,7-33 0,8-10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5:39.1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1 7987,'-10'0'3102,"3"0"-1868,7 0-585,0 0-452,-7 7 1,5 2-209,-4 8 1,4 0 97,2-1 1,0 6-653,0 1 0,0-1-12,0-6-1287,0 8 1130,8 2 1,1-2-600,8-7 1333,-1-8 0,31-31 0,6-6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5:39.5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33 117 7977,'-9'0'1583,"0"0"-837,3 0-232,5 0-643,-7 0 178,8 0-21,0 0 74,8 0 0,1 0-90,7 0 0,1 0 69,0 0 0,-1 0-63,1 0 0,3-2-225,-3-3 0,3 1-145,-9-7 1,-1 2 225,1-3 1,-8-2 88,3 3 1,-4 1-88,-2-1-105,0 0 1,-8 2-213,-3 3 1,-5 5 83,-6 1 357,3 0 0,-35 66 0,1 17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5:39.8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234 134 7977,'16'-7'-1963,"-5"3"2613,0-7 1,-5 5-69,5-5 0,-7 6-94,1-6 0,-3 5-168,-2-5 0,0 5 19,0-5 0,-2 2-106,-3-2 1,1-2 0,-7 8 0,0-1-134,-6 6 0,-1 0 89,-4 0 0,3 0-133,-3 0 0,-2 2-41,2 3 0,-2 5-182,1 6 1,10 6 35,-3 1 0,3 1-151,-4-2 1,8-2 69,3 8 1,5-6-134,1 6 0,0-8 36,0 2 1,1-3 134,5-3 0,3-4-118,8-1 1,5-8-60,0 3 1,8-4-112,-2-2 1,-3-6 103,3 1 1,-6-10 357,6-2 0,-8 1 0,27-53 0,-3-3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5:40.1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84 67 7973,'0'-11'-261,"0"0"0,0 6 1823,0-7-1026,-8 9 0,6-6 52,-3 3 528,3 4-152,2-5 0,0 9-531,0 3 1,0 4-86,0 8 1,0 1-330,0 5 1,-6-3 85,1 8 1,-6-1-60,5 7 1,-1-1 124,1 0 0,3 1-86,-9-1 0,9 2-424,-3 4 1,4-10-570,2 5 1,0-10 420,0 3 0,0-6-61,0 1 1,2-9-165,4-2 0,3-7 224,8 1 0,-1-3 175,1-2 0,0 0 313,-1 0 0,23-37 0,5-9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5:40.9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1 101 7015,'7'-9'713,"-5"-1"-358,3 5 1,-3 1 551,-2-7-533,8 0 0,1-4-139,7 4 1,-4-2-45,-1 8 1,0-1-87,5 6 1,-5 0 35,1 0 1,-1 0-154,5 0 1,-5 2 8,0 3 1,-7 5 59,2 6 0,-4 6 24,-2 1 0,0 6-114,0-1 0,-6 2-78,0-3 1,-6 5-34,0-5 1,3-1-140,-2 2 1,6-8 96,-7 3 0,7-10-18,-6-2 695,7-8-200,-3 5-264,7-8 1,0-8 281,0-3 0,7-9 239,4-2 1,6-8-394,5 2 0,-2-3-350,8-2 1,-6 5 54,6 0 1,0 2-231,5-1 0,0 3 159,1 7 0,-3 2 10,-3 4 0,-2 4-40,-4 7 0,-4 0-21,5 0 1,-12 9 510,-6 7 0,-1 1-93,1 5 0,-3 2 11,4-1 1,-6 6-158,-6-1 1,4-2-24,-3 1 1,-3-4-29,3 4 1,-6-6-147,5 1 0,-1-4-420,1-1 1,4-6-141,-3 0 747,3-7 0,24-26 0,6-15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9:37:24.0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104 30 7911,'0'-8'880,"0"1"276,0 1-262,0 4-223,0-4-50,0 6-455,0 0 1,-2 6-121,-3 4 0,3 5 123,-2 5 0,-5-2-153,-1 6 0,2 6-342,-2 4 1,2 6 195,-2-6 0,-3 5-378,3-4 1,4 4 226,1-4 0,3-3-268,2-7 1,0-4 106,0-6 0,7-2-29,3-3 1,3 2 95,2-7 0,4-1 28,1-4 1,1-1 346,-1-4 0,-4-3 0,25-27 0,-1-4 0</inkml:trace>
  <inkml:trace contextRef="#ctx0" brushRef="#br0" timeOffset="209">15 266 8446,'0'-8'999,"7"2"-2219,2 6 0,6 0 606,5 0 614,-4 0 0,29-3 0,10-1 0,2 0 0,0 0 0</inkml:trace>
  <inkml:trace contextRef="#ctx0" brushRef="#br0" timeOffset="734">428 222 8924,'0'-8'3264,"0"1"-2904,0 7 376,0 0-933,0 7 1,-1 1 218,-4 7 0,3 1-684,-3 4 0,-1-4 261,1 4 0,0 1-387,5-1 1,0 0 270,0-5 1,2-1 213,3 1 0,3-2 107,6-3 0,1 2 133,0-8 0,1 1 47,4-5 1,-2-6 323,7-4 1,-1-3 198,6-2 0,-5-1-235,-1-4 1,-1-1 237,2-4 1,-2 2-191,-4 3 1,-7 4 246,3-4 0,-6 9 383,1 1 91,-3 7-803,-7-4 0,0 9-59,0 3 1,-7 5-89,-3 9 1,2 4 90,-2 7 0,1 6 35,-6 3 1,2 5-6,3 6 0,-5 4 172,0 10 1,1 3-146,-6 7 0,2 1-225,-2 4 1,2-3 227,-7 2 1,7 1-9,-1-5 0,2-5-463,3-15 0,-6-5 204,0-9 0,0-11 7,6-9 1,4-10-435,0-5 0,0-5-512,-5-5 1,1-2 566,-1-3 1,0-8 249,0 3 0,1-8 220,-1 4 1,2-12-56,3 1 0,3-11-174,7-3 1,9-9 134,5-11 0,14-3-1384,12-7 0,5 0 118,10 0 0,0 2-125,14 3 1412,-6 4 0,7 1 0,-3 3 0,6 9 0,4 7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5:41.2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81 9197,'-2'-9'1452,"-3"4"-749,3 3 348,-6 2-888,1 0 0,5 7-254,-3 4 1,3 4-391,2 2 1,0-1 334,0 1 1,0 2 170,0 3 0,0-4-187,0 4 1,2-5-103,3-6 1,-1 4-212,7-4 0,0-2-182,6 2 1,-1-7 276,1 2 0,0-5 146,-1-1 0,1-1 506,-1-5 1,1-3-83,0-8 1,-2-1-22,-4-5 0,-2 5 121,-4-4 0,-3-2 91,4 2 0,-6-6-177,-6 6 1,-3-6-142,-8 6 1,1 5-271,-1 6 1,-1 5-388,-5-5 1,5 8 593,-4-3 0,-19 41 0,-3 11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5:41.6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50 17 8128,'0'-9'3875,"0"1"-3124,0 8-618,0 0 1,0 8 99,0 3 1,0 4-197,0 1 0,-5 3 78,-1 3 1,-1 2-90,1 4 0,2 3-241,-7-3 1,8 2-184,-3-3 0,4 3-164,2-8 0,0 6-48,0-6-606,0 0 816,8-5 1,1-8 30,7-3 0,7-5-113,-1-1 1,0 0 481,-5 0 0,36-51 0,10-14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5:41.7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34 11139,'0'-9'-247,"8"1"-2139,3 8 2386,4 0 0,31-3 0,13-1 0,5-1 0,0 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5:42.3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200 51 7957,'0'-9'0,"0"-6"0,0 11 0,0-7-226,0 7 1231,0-3 0,-7 7-270,-4 0 1,1 0-189,-1 0 0,0 7-304,-6 4 1,-5 4-64,0 2 1,0 5-169,5 0 1,2 8 40,4-2 0,-2 1-624,8-1 1,-1 1 304,6-6 0,2-1-148,4-6 1,9 1 55,7 0 0,7-6-54,-1 0 1,3-7-197,3 1 1,5-8-1020,-1-3 1627,1-14 0,46-28 0,-36 12 0,0 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5:42.6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115 34 7885,'0'-9'2790,"0"-6"-1774,0 13-103,0-5-596,0 7 1,-5 1-87,-1 5 1,-1 5-100,1 11 0,3-1 21,-8 6 1,5-5-118,-5 6 0,5 0-66,-5 5 0,2 1-340,-2-1 0,4-5 78,7-1 0,-2 1-222,-4 5 0,4-7-402,-3-4 0,5-3 377,5-3 1,5-1-88,6-4 0,1 2 211,-1-7 1,7-1 414,-1-5 0,37-29 0,4-8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5:43.0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249 51 7951,'-2'-10'0,"-4"5"0,3-3 813,-9 3 1,7-3-263,-6 3 1,5 3-257,-5-4 0,0 5 45,-6 1 0,1 0-35,-1 0 1,1 7-286,-1 4 0,0 9-277,1 3 0,4 1-22,1-2 0,2-2-310,-2 8 0,2-6 40,3 6 1,4-8 144,-3 2 0,5-3-133,5-3 0,-1-1 112,7-4 0,0 2 378,6-7 1,5-1 103,0-5 0,1 0 95,-7 0 0,3-7 40,3-4 1,-4-4 129,4-2 0,-3-1-185,-2-4 1,-1 3 26,1-3 0,-6 2 773,0-2 1,-7 3-248,1-3 0,3 9 635,-3 2-1053,1 7 1,-8-3-299,-4 7 0,3 0 95,-8 0 1,5 9-114,-5 8 0,2-1-35,-2 7 1,1-3 21,5 2 1,3-3-441,-4 3 1,5-4 216,1-1 1,0-1-239,0 1 0,5 0 32,1-1 1,7-1-119,-2-4 0,9 2 206,2-7 1,2-1 397,-1-5 0,47-37 0,-26 14 0,1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5:43.3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34 7912,'0'-9'3253,"0"-1"-2202,0 5-136,0 3-648,0-5 94,0 7 93,0 0-303,0 7 1,-2 2-395,-3 8 1,3 5 37,-4 0 1,-1 2-274,2-2 0,-1-3 235,6 3 0,0 2-44,0-2 0,0 0-301,0-5 0,2 0-152,3-1 406,5 1 1,6-2-23,1-4 356,0-4 0,51-58 0,-27 18 0,-1 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5:43.6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84 50 7899,'-17'0'-491,"1"0"1246,-1 0 0,6 0 138,0 0-468,7 0-105,-3 0-296,7 7 1,0-3 42,0 7 1,5-5-235,1 5 0,7-7 24,-2 1 1,-2-3 89,2-2 0,0 0-69,6 0 1,-6 0 67,0 0 0,-2-2 39,2-3 1,2 1 58,-7-7 0,1 1 18,-1-1 0,-4-3 83,3 3 28,-3 3-1198,-2-7 446,0 13 579,-7-5 0,-39 81 0,14-28 0,1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5:44.3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17 7933,'9'-8'632,"6"7"-307,-4-5 0,-1 4 230,1 2-388,0 0 0,5 0 0,1 0 0,0 0-229,-1 0 1,-5 8 108,1 3 1,-9 4-191,3 1 0,1 1 57,-1-1 0,-1 7-220,-5-1 1,0 2 110,0-2 1,-5-3-17,-1 3 1,-1-4 85,1-1 1,3-6 29,-9 0 0,9-5 699,-3 5-300,4-8 58,2 5 1,0-16-86,0-3 0,0 2-93,0-2 1,8-6-105,3-5 0,0 0 11,6 5 0,-4-5-130,9 0 0,2-2-308,-2 2 1,6 5-61,-6 0 1,6 3 172,-6 8 1,0-5 5,-5 5 0,-1 1 166,1 5 0,-6 7-1,0 4 0,-7 4 39,1 2 1,-3 1 189,-2 4 1,0-1-91,0 7 1,-5-8 114,-1 2 0,-5-3-151,5-3 1,-5 1 30,6-1 93,-8 1 1,5-6-9,-3 0 237,4-7-180,7 3 0,0-8 144,0-5 1,0 2-147,0-7 1,2 0-18,3-6 1,5 1-283,6-1 1,1-5 76,0 0 1,1-2-326,4 2 1,-1 3 174,6-3 0,-6 3 85,1 3 0,2 1-355,-2 4 141,0 4 1,-5 7 231,0 0 1,-6 1 312,0 5 1,-8 3 136,3 8 0,-4-1-183,-2 1 0,0 5-51,0 0 0,0 1 42,0-7 1,-6 1 34,1 0 1,-1-1 97,6 1 0,-2-1 177,-3 1-298,3-8-365,-5 6-3498,7-13 3651,7 5 0,24-36 0,14-8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6:02.375"/>
    </inkml:context>
    <inkml:brush xml:id="br0">
      <inkml:brushProperty name="width" value="0.11429" units="cm"/>
      <inkml:brushProperty name="height" value="0.11429" units="cm"/>
      <inkml:brushProperty name="color" value="#004F8B"/>
    </inkml:brush>
    <inkml:brush xml:id="br1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150 100 11354,'0'-9'755,"0"2"-891,0 7 806,0 0-608,0 7 1,0-3-39,0 7 0,0 0 13,0 6 0,-5 5-153,-1 0 0,-5 8 29,6-3 1,-6-1-204,5 2 1,-5 0-129,5 5 0,1-5 143,5 0 1,0-6-77,0 5 0,7-12-23,4 2 1,4-6-21,2 0 1,-1 2-54,1-7 0,2-1-493,3-5 956,-4 0 0,29-29 1,-3-8-1</inkml:trace>
  <inkml:trace contextRef="#ctx0" brushRef="#br1" timeOffset="249">1 350 8769,'16'0'536,"1"0"0,2 0-561,3 0 1,4-5 24,7-1 0,32-7 0,14-2 0,7 1 0,0 1 0</inkml:trace>
  <inkml:trace contextRef="#ctx0" brushRef="#br1" timeOffset="1192">550 84 7994,'11'-15'454,"0"4"-219,-7-4 1,5 8 146,-3-4 1,-5 1 217,5 5-98,-4 3-256,5-5 1,-5 14-1,4 4 1,-5 4-117,-1 2 0,-5 1 105,-1 4 1,-5-1-293,6 6 1,-6 1 90,5 5 0,-7 1-301,2-1 0,2 0 76,-2 0 1,5-1-52,-5-4 0,7 1 67,-1-7 0,3 1-276,2-7 258,0 1 40,0-8 363,0-2 0,2-8-82,3-5 1,5-3 25,6-8 0,1-5-101,0 0 0,1-6-130,4 6 0,-1-8 49,6 3 1,-5 1-192,6-2 0,-6 9 70,6 3 0,-8-1 99,3 6 0,-5 4-184,-1 1 194,-1 4 1,-1 10 266,-4 3 1,-3 5-148,-8 7 0,0-5 57,0 4 0,0 4-98,0 2 0,0-2 29,0 2 1,0-8-358,0 2 0,0 2 85,0-2 0,0-5-225,0-6 1,2-2 154,3 2 1,4-3-610,8-8 1,1 0 882,5 0 0,39-45 0,18-10 0</inkml:trace>
  <inkml:trace contextRef="#ctx0" brushRef="#br1" timeOffset="1676">1365 267 7971,'0'-9'0,"0"-6"1105,0 6 0,0-2-456,0-1 1,-2 9-373,-3-3 0,1 4-105,-7 2 0,6 0 172,-7 0-385,1 0 1,-5 6 105,-1-1 1,0 8-467,1-2 1,-1 10 192,0 1 0,6 2-486,0-2 1,6-3 190,-6 3 0,7 2 9,-2-2 1,5 0 127,1-5 1,0 0 80,0-1 0,1-5 240,5 0 1,3-7-116,8 2 0,-1-5 263,1-1 1,0 0-47,-1 0 1,3-7 215,3-4 1,-3-4 39,3-1 0,-4-1 193,-1 0 0,0-1-157,-1-4 1,-5 3 6,0-3 0,-5 3 587,5 3 384,-7-1-705,3 1-156,-7 6-541,0 3 1,-2 9 41,-3 3 1,1 5 50,-7 6 1,7 1-163,-1-1 1,-3 7-256,3-1 0,-1 0 111,6-5 0,0-1-126,0 1 1,2 0 192,4-1 1,-3 1 106,8-1 1,0-4-317,6-1 1,5-8 97,0 3 1,3-4-119,-3-2 1,-2 0-100,8 0 0,-1-8-377,7-3 926,-8-11 0,35-56 0,-30 29 0,1 0 0</inkml:trace>
  <inkml:trace contextRef="#ctx0" brushRef="#br1" timeOffset="1924">1864 134 7971,'0'-9'353,"0"-1"2058,0 5-1714,0 3 0,0-7 793,0 3-563,0 4-405,0-5-318,0 7 0,-1 0 0,-5 0 0,4 7-44,-3 4 0,3 6-110,2 5 0,-6-2-330,1 8 0,-3 0 170,3 5 1,1-5-464,-7 0 1,7-1 190,-1 7 1,1-3 5,-1-3 0,3 1 13,-4-6 1,6-1-42,6-6 0,-3 1-75,8 0 1,1-8 90,4-3 0,1-5-408,-1-1 0,1 0 285,0 0 1,-1-1 510,1-5 0,29-33 0,8-14 0</inkml:trace>
  <inkml:trace contextRef="#ctx0" brushRef="#br1" timeOffset="2122">1731 267 7971,'-9'0'4509,"2"0"-4286,7 0 1,2 0-337,3 0 1,6 0-268,11 0 0,4-6 380,8 1 0,52-8 0,24-2 0,-32 6 0,1 0 0,0-1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11:57.2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246 50 11283,'-6'18'500,"1"4"1,-6 3-405,5 8 1,-6 7 38,1 4 0,-6 10 8,-5 6 0,4 2-76,-4-2 1,-1-4-200,1-7 1,2-1-126,9-5 1,-3-5 124,3-10 0,3-5-445,3-6 146,3-8-465,2-2 511,0-7 1,0-2-54,0-3 0,0 1 438,0-7 0,7-14 0,3-10 0</inkml:trace>
  <inkml:trace contextRef="#ctx0" brushRef="#br0" timeOffset="392">66 83 8194,'0'-9'1415,"0"-1"-1090,0 5 0,0 1-45,0-7 1,1 8-1,5-3 1,3-1-25,7 2 1,2-3-1,4 3 0,6 3-151,10-3 0,4 3 100,7 2 1,-2 2-230,-4 3 0,3 2-113,-8 4 0,-7 9-77,-9-3 1,-6 8 183,-5-3 0,-4 2 96,-7-3 1,-3 3-91,-8 3 1,-2 2 51,-14-7 1,-6 0-313,-5-6 1,0 1 81,5-1 0,0 0-90,1 1 0,1-3 114,3-3 1,-1 2-69,8-8 1,-7 3 245,6-3 0,22-10 0,11 3 0</inkml:trace>
  <inkml:trace contextRef="#ctx0" brushRef="#br0" timeOffset="1375">491 704 9241,'0'17'-227,"0"-7"470,0 1-91,7-7-105,2 11 0,8-14 19,-1 5 0,0-4-2,1-2 1,-1 0 86,0 0-81,1-8 1,-1-1 0,0-7-90,1 0 1,-1-1 8,1 1 0,-1-2-76,0-4 0,1-2 109,-1-3 0,-1-2-30,-5 7 0,-2 0-234,-8 6 1,5 0 70,1-1 1,-1 6-264,-5 0 307,-7 8 1,3-3-257,-7 12 1,2-3 82,-2 8 1,-1 0-122,6 6 314,1-1 1,-1 0 168,1 1 1,-1-6 346,6-1-315,0-6 1,2 9 195,4-8-160,3 1 0,7-6 173,0 0 1,1 0-62,-1 0 0,2 0-79,4 0 1,-4-6-72,4 1 1,2-6-17,-3 5 0,1-1 30,-5 2 1,-1 1-32,0-7 1,1 8-12,-1-3 1,-5-1 58,0 1 45,0 1-95,-2 5-47,-2 0-27,-7 0 0,0 7-136,0 4 0,-2-2 43,-3 2 0,3 0 99,-3 5 1,-3 1-218,3-1 1,-2 6 114,1 0 1,4 0-132,-3-6 0,3 0 101,2 1 0,0-1-7,0 0 79,0 1 0,2-3 107,3-3 0,-1-4 26,7-7 1,0 6-111,5-1 0,0 1 226,1-6 1,-1-8-92,1-2 1,4 0 48,1 0 1,2-3-16,-2-9 1,-4 4-44,4-4 1,1-2 23,-1 3 0,-6-3 95,-5 2 1,-2 4 209,2-4-124,4 4-36,-13 2 270,5 7-82,-7 1 0,-2 8-110,-3 0 0,3 8-26,-4 2 0,-1 5-497,2 1 1,-3 1-573,3-1 1,3 0 430,-3 1 0,3-1 117,2 1 0,0-1-359,0 0 0,0 1 209,0-1 1,0-5 165,0 0 0,7-6 31,4 6 0,-2-7-85,2 1 1,0-3 122,5-2 1,1 0-58,-1 0 177,8 0 0,30-58 0,-19 22 0,-1-1 0</inkml:trace>
  <inkml:trace contextRef="#ctx0" brushRef="#br0" timeOffset="1675">1374 115 8130,'-9'9'391,"-4"1"759,8-5-535,0-3-374,5 12 0,0-10-331,0 7 1,0-6 99,0 6 0,0-5 96,0 5 10,7-8 1,2 4 68,7-7-223,1 0 0,-1 0 129,0 0 0,1-1 66,-1-5 0,-5 3-48,0-8 1,-6 0-71,6-6 1,-7 1 164,1 0-460,-3-1 1,-4 1-92,-3 0 0,1 7-99,-7 3 0,0 4 73,-5 2 373,-8 0 0,-16 51 0,-10 13 0</inkml:trace>
  <inkml:trace contextRef="#ctx0" brushRef="#br0" timeOffset="2251">1669 459 8028,'0'-9'1720,"7"1"-1320,-5 8-156,5 0-87,-7 0 1,5 2-133,1 4 1,-1 5-72,-5 10 1,6-1 84,-1 8 1,1-1-218,-6 6 1,5-6 57,1 0 1,-1-1 156,-5 1 0,6 2-130,-1-7 1,2 0-203,-1-6 1,-4 0 503,3 1-158,4-8 305,0-2 0,8-9-76,-1-3 0,-5-4-131,0-8 1,0-4 1,5-1 1,-1-6-127,-5 7 0,5-8-6,-4 1 1,-2-1-232,2 2 0,-8-2 167,3 7 1,1-5 5,-1 5 0,-1 0-346,-5 6 0,0 5 106,0 0 1,-2 7-144,-3-1 319,3 3 0,-11 4-157,8 3 1,-1-1 47,6 7 324,-7 0-84,5 5 0,-3-1 217,10-4 1,4-2 26,8-4 1,-1-3-80,0 3 1,3-3-148,2-2 1,3 0 75,3 0 0,2-2-122,-7-3 0,44-4 0,5-7 0</inkml:trace>
  <inkml:trace contextRef="#ctx0" brushRef="#br0" timeOffset="2833">2503 622 8017,'0'-16'457,"2"2"355,3 3-133,-3-4-113,5 6-218,-7-7-174,0-1 0,0 1-116,0 0 0,0 5 72,0 0 0,-2 7-253,-3-1 1,1-3 103,-7 3 1,1-1-121,-7 6 0,-1 0-20,-4 0 1,4 8-129,-4 3 0,-1 5 85,1 6 1,0-2-62,6 7 0,-1-1 17,1 1 1,1 4 141,4-4 0,4-2 70,7 3 0,0-8-82,0 1 1,2-2 176,3-3 1,5-7 53,6-3 1,0-5 195,1-1 1,-1 0-131,0 0 1,1-1 55,-1-5 1,0-1-15,1-4 1,-1-7-74,0 7 1,1-13-30,-1 8 1,-1-4 16,-4 4 0,3-6 65,-3 0 1,-2 0 7,2 6 125,-7-1 1,3 1 146,-7 0-224,0 7-895,0 1 524,0 8 1,0 8 26,0 2 0,-5 10 59,-1 2 1,1 2-81,5-2 1,0-4-26,0 4 0,0 1-17,0-1 1,0 0 37,0-6 1,1 1 28,5-1 0,-2 0 71,6 1 1,3-6-24,9 0 1,-4-8-58,4 3 1,-2-5-49,2-1 0,1-5-170,5 0 308,3-8 0,9-40 0,10-18 0</inkml:trace>
  <inkml:trace contextRef="#ctx0" brushRef="#br0" timeOffset="3160">2977 181 11521,'9'2'959,"-3"3"1,-4 4-712,-2 7 1,0 8-8,0 3 1,-2 4-211,-4 2 0,3 7 84,-8 4 1,5 3 125,-5 2 1,6-2-438,-6-3 0,6 1-458,-6-7 1,7-1-194,-1-10 593,3 4 1,4-15-374,3 1 1,-1-3 271,7-8 1,0-1-566,5-5 0,6-2 210,0-3 0,1 1 710,-1-7 0,40-43 0,-23 18 0,0 1 0</inkml:trace>
  <inkml:trace contextRef="#ctx0" brushRef="#br0" timeOffset="3341">2912 492 10749,'16'-8'476,"8"6"-476,3-3 0,32 6 0,15 3 0,6 1 0,0 0 0</inkml:trace>
  <inkml:trace contextRef="#ctx0" brushRef="#br0" timeOffset="3784">3484 524 9176,'9'0'781,"-1"0"-376,-1 0-268,-5 0 142,12 0-202,-5 0-9,8 0 1,-3-2 32,-3-3 0,-2 1 15,-3-7 0,-4 6-8,3-6 0,-1 6 111,1-6-113,-3 0 0,3-4-283,-10 4 1,1-1 84,-7 6 0,1 1-33,-7 5 0,1 0 58,-1 0 0,-1 7-69,-4 4 0,4 11 98,-3 5 1,-3-2-9,2 3 1,6-1 235,5 6 0,7 5-53,-1 0 0,3-2-40,2-8 0,2 1-48,3-7 0,6-1 158,11-4 0,-2-3 13,7-3 0,-1-4 211,1-7 0,2 0-445,-7 0 0,7 0-483,-2 0 1,-3-5 496,-2 0 0,-12-30 0,-2-1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6:07.7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0 531 8628,'0'17'38,"0"-1"0,6-4-200,-1-1 176,8 0 0,-3 0 61,6 0 1,-5-7 147,0 1 1,0-3 31,6-2 0,0-2-100,-1-3 1,7-5-71,-1-6 0,2-3 65,-2-3 0,-4-4-168,5-7 1,1 0 13,-2-1 0,0 1-132,-5 0 1,-1 0 37,1-1 1,-8 8-315,-3 4 61,-4 4 1,-4 8 144,-4 5 1,-3 10-73,-8 7 0,-5 4 63,0 6 0,2-3 53,9 3 0,-4 2 43,4-2 0,3 0 137,3-5-20,3 0 239,2-1 0,2-1 35,3-4 0,4-3-113,8-8 0,2 0 364,3 0 1,-4 0-164,4 0 0,2 0-44,-1 0 1,-1 0-169,-5 0 0,-1 0-192,1 0 0,-8 2 102,-3 3 1,1-1-375,-1 7 118,-1 0 1,-5 6 92,0-1 0,0 1-833,0-1 332,0 1 106,0 0 1,6-6 50,-1 0 1,14-7 88,-3 1 0,6-3 360,1-2 0,18-18 0,10-8 0,7-2 0,1 0 0</inkml:trace>
  <inkml:trace contextRef="#ctx0" brushRef="#br0" timeOffset="444">1032 415 7895,'0'-11'270,"0"0"0,-2 5 181,-3-5 362,3 0-129,-6-6-291,1 1 1,3 1-71,-7 4-289,7-4 1,-9 11 416,8-7-226,-8 7 0,4-3-489,-8 7 0,0 2 151,1 3 1,-1 5-237,1 6 0,-1 3 39,0 3 0,1-2-108,-1 8 1,6-2 130,0 2 1,7 1-22,-1-7 1,3 1 187,2-7 0,0 1-39,0-1 0,2-1 235,3-4 1,4 2-73,8-7 0,0-1 137,-1-5 0,6-5 23,1-1 1,-1-7 2,-6 2 1,1-4-72,0-1 0,-1-3 75,1-3 0,0 4-49,-1-4 1,-1 1-61,-4-1 0,2 3 321,-7-3-232,7 4 161,-12 1-266,7 8-171,-8 2 1,-2 14 158,-4 4 0,5 6-96,-5 5 1,-1-4-204,1 5 0,1 1 62,5-2 1,0 0-224,0-5 0,0-1 142,0 1 1,7-6 31,4 0 0,6-7-95,5 1 0,4-3 347,7-2 0,10-18 0,6-8 0,5-2 0,0 0 0</inkml:trace>
  <inkml:trace contextRef="#ctx0" brushRef="#br0" timeOffset="841">1481 315 8321,'0'-9'1142,"0"1"-1169,0 8 283,0 0-198,0 8 0,0 1-164,0 8 0,0-1-27,0 1 1,0-1 41,0 1 0,0 5-99,0 0 0,0 1 52,0-7 0,0 1-37,0 0 0,-2-6 122,-3 0 1,3-6 19,-4 6 740,5-7-306,1 3-104,0-7 1,5-7-57,1-4 0,7-6-227,-2-5 0,4 4-46,1-4 0,6-3-148,1 3 0,6 0 110,-1 5 1,-4 1-113,-2-1 1,2 8 1,-2 3 0,-5 5-64,-6 1 335,0 0 1,4 7-94,-4 4 1,-4 6 41,-7 5 1,0-4-85,0 5 1,-5-5 20,-1-1 1,-1 3-133,1-3 1,3 3-642,-8-9-321,7 4 1117,-4-6 0,31-16 0,4-12 0</inkml:trace>
  <inkml:trace contextRef="#ctx0" brushRef="#br0" timeOffset="1367">2347 365 7895,'0'-9'1305,"0"-1"-566,0 5-276,0 3-280,0-13 0,-2 11-75,-4-7 0,2 8-185,-7-3 1,0 4-133,-5 2 1,-1 0 162,0 0 1,1 6-327,-1-1 0,-5 10 157,0 2 1,-1-1-51,7 7 1,-1 1 62,1-2 1,6 6 110,5-6 0,-3 0 60,3-5 1,-1-1 15,6 1 0,8-2 11,3-4 0,4-4 158,1-7 0,3 0 50,3 0 0,-2-2-127,8-3 0,-8-5 14,2-6 0,3-1-24,-3 1 1,2-3 12,-2-3 0,-4-2 14,5-4 1,-3-5 87,2 0 1,-3-1-110,3-5 0,-4-3 7,-1-2 0,-2 1-113,-4-1 0,-4 9 202,-7 1 13,0 8 1,-2 17-130,-3 4 1,-4 16-140,-8 5 1,0 12 177,1 0 1,-1 9 24,0 2 1,3 1 0,2-1 1,0-4-46,6 4 1,-5-4-122,5-2 1,1-1 51,5-4 1,0 1-71,0-7 0,2 2-44,3-1 0,4-10-197,8 3 0,0-10-137,-1-1 0,8-3-403,4-2 1,-2-2 846,2-3 0,44-41 0,-28 14 0,1 1 0</inkml:trace>
  <inkml:trace contextRef="#ctx0" brushRef="#br0" timeOffset="2408">2896 381 8867,'-8'-9'1858,"6"2"-1496,-5 7-339,7 0-199,0 0-139,-7 7 182,5 2 1,-6 8-47,8 0 0,0-1-155,0 1 177,0 0 0,0-1 171,0 1 1,6-6 158,-1 0 0,8-7-47,-1 1 1,2-3-109,3-2 1,0 0 54,-1 0-19,1 0 1,0-7-66,-1-4 0,1-4 11,-1-2 1,-4-1-127,-1-4 1,-8 1 56,3-6 0,-4 4-128,-2-4 0,-2 6 34,-4-1 0,1 4 105,-12 1 1,2 2-146,-12 4 1,4 4 1,-4 7 0,4 2-72,-4 3 0,5 4 93,-6 8 0,7 1-2,-1 5 1,11-3 58,6 8 1,-3-6 88,3 6 1,-1-8 97,6 2 1,8-3-107,3-3 0,3-1 66,3-4 0,0-2-36,-1-3 0,8-4 263,4 3 1,-2-5-77,2-5 0,-2 1 8,1-7 1,-1 5-159,-4-5 1,-1 0-15,7-5 1,-3-7-31,3 1 1,2-2 52,-8 2 0,8 4-56,-3-5 0,-3 5 98,-2 1 206,-3 1-161,-10-1 42,-1 8 1,-8 9-42,0 11 0,-6 5 9,0 7 1,-6-5-117,0 4 1,3-1 74,-2 1 0,2-4-100,-2 5 0,-2 1 20,7-2 0,-5 0-25,6-5 1,-3-6 19,3 0-11,3 0 1,-6 0 277,8 0 428,0-7-450,0 3 1,2-14-97,4-4 0,-2-4-124,7-2 0,0 1 127,5-1 1,7-2-313,-1-3 1,7 2-123,-1-8 0,5 8-183,6-2 0,-4-2 149,4 1 0,-9 7-135,-3 5 1,-6 7 301,1-2-34,-4 5 0,-8 8 152,-5 4 0,-3 4-88,-2 2 0,-2 5 404,-3 0 0,-3 2-21,-3-2 0,-2-3 59,8 3 0,-6-4-67,5-1 1,-1 0 100,1-1 0,4-5 281,-3 0-198,3-7 269,2 11-67,0-13-598,7-2 0,3-10 124,6-6 0,1 1-263,-1 4 0,7-9-81,-1 3 0,7-3-58,-1 3 1,4 0 130,1 1 1,-5-1 52,-1 0 0,-6 3-359,1 3 218,-4 3 0,-7 8 307,1 0 0,-9 2 7,3 4 0,-4 3 148,-2 7 0,-2 1-67,-4 0 1,4 1 105,-3 4 1,3-3 117,2 3 1,0-3 180,0-3 407,0 1-636,0-1 1,2-1-463,3-4 1,-1-3-549,7-8 0,-5 0-731,5 0 0,-6 0 1356,6 0 0,30-37 0,13-9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6:05.8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0 583 9944,'0'-9'-105,"8"2"1,-5 7 47,8 0-138,-7 0 191,11 0 1,-11 0 17,7 0 0,-8 7-19,3 4 1,-4 4-9,-2 1 0,0 1 65,0 0 0,-2 1-71,-4 4 0,3-1-117,-8 6 0,5-6 94,-5 1 1,5-4-17,-5-1 0,8-6 14,-3 0-27,4-7 597,2 3-348,0-7 0,2-7 22,4-4 1,-3-4-51,8-2 1,6-5-19,5 0 1,2-7-197,-1 1 0,2 2-428,9-2 0,-7 2 233,1-1 0,-2 3 80,2 7 0,1 0-78,-6 1 0,-1 6-89,-6 5 404,1 3 1,-2 9-5,-4 4 1,-4 4 125,-7 2 0,0 0-81,0-1 1,0 6 24,0 1 1,0-1-75,0-6 1,-5 7 19,-1-1 0,-5 0-46,6-5 0,-3-3 59,3-3 76,3 4-105,-6-6 584,1 1-340,5-3 1,-5-9-131,7-3 0,0 1-67,0-7 1,5 0 19,1-6 1,7 1-245,-2-1 0,4-5 78,1 0 1,8-2-184,4 1 1,-2 5-10,2-4 0,-1 3 3,7 3 1,-8 4 129,-4 1 1,2 8 21,-2-3 1,-5 4-34,-6 2 1,-8 9 0,3 8 1,-4 0 529,-2 5 1,0 2-159,0-2 0,0 6-81,0-6 1,0 6-164,0-6 0,-6 6-79,1-6 1,-3-2 47,3-9 1,3 4-160,-4-4 1,5-1-1091,1 1 888,0-8 1,7 5 377,4-8 0,31-24 0,12-11 0,5-2 0,1 0 0</inkml:trace>
  <inkml:trace contextRef="#ctx0" brushRef="#br0" timeOffset="776">1431 683 8412,'0'-9'1332,"0"1"-1311,0 8 235,0 0-191,-7 0 1,5 2 13,-3 4 1,3-3-183,2 9 0,0-7-136,0 6 1,0 0 69,0 6 0,0-6 56,0 0 1,2-5 105,3 5 0,-1-8 56,7 3 1,-6 1-20,7-1 1,-1-1 96,5-5 1,1 0-18,0 0 0,1-7-59,4-4 0,-3 2 80,3-2 0,2-6-63,-2-5 1,2-6 44,-2 6 1,-3-8-85,3 3 1,-3 3-5,-3 1 0,-1 5 99,-4 1 1,-4 6 412,-7 0-657,0 7 0,0-1 69,0 10 1,-1-1-63,-5 7 1,2 6 84,-7 5 1,8 0-147,-3-5 1,-1 5 57,1 0 0,1 6-76,5-6 0,0 0 49,0-5 1,0 0-142,0-1 245,0 1 137,7-1 1,2-1 28,8-4 0,-1-3-92,1-8 0,2-2 104,3-4 1,-2-3-89,8-8 0,-6 1 23,6-1 0,0-7-66,5-4 1,-5 3-14,-1-3 1,-1 0-96,2-5 1,1 1 103,-6 5 0,-1-5-150,-6 4 0,-4 6 8,-1 6 5,-8-1 0,3 15 44,-12-3 1,3 10-112,-8 6 1,1 4 97,-1 2 0,-2-1-16,8 1 0,-1 0 109,6-1 1,0 3-81,0 3 1,0-4 269,0 5 0,0-5-86,0-1 0,2-6 447,4 0 1,-3 0-163,8 6 0,-5-6 300,5 0-440,-7 0 0,5 0-60,-3 0 0,-5-5-213,5 5 1,-6-8 65,-6 3 1,3-4-433,-8-2 0,-1 0 207,-4 0 0,-1 0-346,1 0 0,-3 0-6,-3 0 544,3 0 0,-42-45 0,-1-10 0</inkml:trace>
  <inkml:trace contextRef="#ctx0" brushRef="#br0" timeOffset="1074">1764 84 7893,'-16'7'236,"1"-3"973,4 7-530,3-7-266,1 11-661,5-6 0,-4 6 167,12-4 0,1-2 251,5-3 1,2-5-19,-3 5 1,4-4 83,2-2 0,-1 0-86,1 0 1,0-8 28,-1-3 1,1 2 71,0-2 0,-6 0-43,0-6 0,-7 1-244,1-1 1,-3 0 109,-2 1-227,0-1 1,-7 2-358,-5 4 0,1 4-1446,-5 7 1956,3 0 0,-33 59 0,1 15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6:25.0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1 184 8052,'9'0'768,"-2"0"558,-7 0 4835,0 0-5767,8 0 1,7 0-86,7 0 0,9 0-54,3 0 0,14 0 11,13 0 1,5 0-135,6 0 0,4 0-51,7 0 1,-7 0-302,-4 0 0,-13 0-11,-9 0 1,-7 0-577,-10 0 465,-14 0 146,-5 0 1,-14-2 118,0-3 1,-7 3-15,-4-4 0,2 4-168,-2 2 0,5 0 202,-5 0-2776,0 0 1571,-6 0 1,1 0-112,-1 0 1,8 2 593,3 4 0,-1-3 779,1 9 0,8-9 0,7 5 0</inkml:trace>
  <inkml:trace contextRef="#ctx0" brushRef="#br0" timeOffset="401">716 34 7755,'0'-9'1718,"0"0"-377,0 3-417,0 4-476,0-5 85,0 7-316,8 0 0,-5 0 49,9 0 1,-7 2-150,6 3 0,-5 5 79,5 6 0,-2 1-156,2-1 0,4 7-73,-4-1 0,-4 0-177,-1-5 0,1 5-152,-1 0 1,-1 0 198,-5-5 0,-1 0-2454,-5-1 2617,-3 8 0,-30 0 0,-13 0 0,-2 7 0,-1-1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6:46.1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183 200 8150,'0'-9'2169,"0"1"-1713,8 8-228,-7 0 1,7 2 32,-8 4 1,-6 5-10,1 11 0,-8 6-71,2 11 1,-4-4 69,-2 3 1,2 3-350,4-2 0,-2 0 81,8-6 0,-6 0-335,5 1 0,1-7 149,5 1 1,2-13-20,3 2 1,4-6 50,8 0 1,5-4 50,0-7 0,8 0-425,-2 0 1,3-5 192,2-1 1,1-7-760,-1 2 0,-5-4 1111,-1-1 0,-14-8 0,2-2 0</inkml:trace>
  <inkml:trace contextRef="#ctx0" brushRef="#br0" timeOffset="210">67 416 8150,'-11'0'-136,"0"0"-273,-1 0 2190,-4 0-576,7 0-1089,1 0 0,10 0-238,4 0 0,5 0-246,11 0 0,4 0 146,7 0 0,8 0-97,3 0 1,6 0 149,5 0 169,-3 0 0,7-12 0,6-5 0,2-2 0,-1 1 0</inkml:trace>
  <inkml:trace contextRef="#ctx0" brushRef="#br0" timeOffset="1025">649 217 8150,'0'-10'2961,"0"3"-2107,0 0-580,0 5 0,0-4-10,0 12 0,-2 3 0,-3 8 0,1 1-155,-7 4 1,5 4 94,-5 7 1,6 1 46,-6-1 1,1 0-188,-1 1 1,-2-1-288,8 0 0,-6-1-83,5-5 1,1-3-252,5-7 1,0-6 39,0 0-33,0-7 859,0 3-285,0-14 0,7-2-101,4-8 0,6-5 69,5 0 0,-2-2-275,8 1 0,-6 5 21,6-4 1,0 1-15,5-1 1,-5 5 91,-1 1 1,-6 1 0,1 10 1,-5-3-290,-6 3 218,3 3 0,-12 2 438,4 11 1,-4 0 46,-2 6 0,0-5 145,0 11 1,-2-5-132,-4-1 1,4-1-50,-3 1 0,-2 2-476,1 3 0,0-4-158,6 4 417,0-3 0,2-2-38,4-1 0,3-5 127,8 0 1,-1-7-53,1 2 1,0-5 27,-1-1 0,6-1 11,1-5 1,4 2 151,-4-7 1,4 0-47,-4-5 0,4-3-100,-5-3 0,8 2-78,-2-8 0,-6 7 77,-5-1 1,-1 4 221,-5 1 0,-3 6 238,-3 0-225,-3 7-300,-2-3 0,-7 9-158,-4 3 1,1-1 101,-1 7 1,6 2-122,-6 9 0,7-3-133,-2 3 0,-1-4 79,1-1 1,1 0 145,5-1 1,0 1-146,0 0 331,7-1 0,3-1 42,6-4 1,-5-2 148,0-3 0,0-4-92,6 3 0,2-5-74,3-5 0,-4 1-183,4-7 0,-1 0 89,1-6 1,-2-1-229,8-4 0,-6 1-9,6-7 0,-8 3-42,2-3 0,3-2 139,-3 8 1,-6 0-325,-5 5 271,-7 8 63,4-6 0,-8 15-190,0 0 0,-6 2 112,0 9 0,-1 0 121,2 6 1,3 0 5,-4-1 0,4 1 134,2-1 1,0 1 4,0 0 1,2-1 270,4 1 0,-3 0 346,8-1 0,-5-5-307,5 0 1,-2 1 0,2 4 1,2-5-22,-7 0 1,1-1-212,-1 1-85,-4 4 1,5-12-253,-7 8 0,-7-7-116,-4 2 0,-4-5-326,-2-1 0,1 0-635,-1 0 0,-5 0 39,0 0 1211,-8-7 0,-11-17 0,-10-11 0</inkml:trace>
  <inkml:trace contextRef="#ctx0" brushRef="#br0" timeOffset="1346">1348 50 8194,'-9'0'312,"-6"0"-119,6 0 0,-2 2 534,0 4-588,7-5-368,-11 14 40,13-6 283,-5 8 0,14-2 139,4-4 1,-1-4-136,1-7 0,0 0-9,5 0 0,1 0 49,0 0 0,-6-1 183,0-5 1,-2 2-117,2-7 1,2 0 12,-7-6 1,-1 6-425,-5 0 1,0 0 128,0-5 1,0 4-880,0 1 0,-7 8 102,-4-3 854,-4 4 0,-53 32 0,-14 7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6:44.5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331 366 8152,'0'-16'857,"0"-1"-69,0 0-540,0 1 1,-2 1-149,-3 4 1,1-2 46,-7 7 0,0 1-163,-6 5 1,-1 0-29,-4 0 0,1 2 121,-6 3 0,1 12-393,-2 11 1,-2-2 183,8 1 0,-5 1-186,4 5 1,7 1 40,5-1 1,7-5 155,-2-1 1,6-12 92,6 2 0,3-6 97,8 0 0,-1-4 55,1-7 1,5-2-91,0-3 1,8-4 176,-2-8 0,-2 0-26,1 1 1,-4-6-89,4-1 0,-5-6-70,6 1 1,-6-2-5,6 3 1,-2-10 4,2 3 0,1-4-21,-6-1 0,-1-2-135,-6-3 0,1 3 78,0 8 1,-8 7 348,-4 4-177,-3 11 4,-2 3 1,-7 16-97,-4 3 0,2 11 10,-3 6 1,3 3 13,-2 2 1,-2 1 7,8-1 1,-6 0-220,5 1 1,-1-3 110,1-3 0,4 3-178,-3-3 0,3-4 42,2-2 0,0-3-83,0-3 0,7 1 97,4-1 1,-1-4 38,1-1 1,0-8 15,5 3 0,3-4-1,3-2 1,-3 0 152,3 0 1,-2-8-74,2-3 0,-3-2 39,3 2 1,-2-4 152,2 4 1,-3-3 193,3-3 0,-3-2-12,-3-3 0,-5 9 414,0-3-537,-7 3 0,5-2 403,-3 4-537,-4-4 0,3 13 117,-10-3 0,1 8-351,-7 3 1,5 7 81,-5-2 0,8 4-189,-3 1 0,2 1 16,-1 0 1,3-1 26,-4 1 0,5 0 229,1-1 1,5 1-13,1-1 1,7-1 165,-2-4 1,4 2-43,1-7 0,3 1 76,3-1 1,-4-4-71,5 3 1,-3-5-134,2-5 0,-3-3 46,3-3 0,-4-4-8,-1 4 1,-6-5 18,0-7 0,-5 3-17,5-8 1,-8 6-196,3-6 0,-6 6 101,-6-5 0,-3 1-173,-8-2 0,-5-2 69,0 8 1,-7 2-195,1 9 1,2 3 37,-2 8 1,2 0 42,-1 0 1,-3 4 49,8 7 0,1 0-130,10 11 1,4-1 288,7 1 1,0-2-132,0 8 1,2-8 65,3 3 1,5-5-36,6-1 0,3-6-75,3 0 1,-2-7 237,8 1 0,7-3 0,15-14 0,9-6 0,8 0 0,-1-1 0</inkml:trace>
  <inkml:trace contextRef="#ctx0" brushRef="#br0" timeOffset="570">1263 300 8152,'2'-11'-157,"4"0"566,-5 7 1,12-5 357,-7 3-530,7 4-35,-4-5 0,8 7-130,-1 0 1,-5 0-11,1 0 0,-7 7-124,6 4 0,-7 4 105,1 2 1,3-1-136,-3 1 1,1 0-78,-6-1 0,0 7 86,0-1 0,-2 0 0,-3-5 0,3-1 63,-4 1 0,2-2 178,-1-4 75,3 4 438,-5-6-245,-1 0-96,6-2 1,-3-12-150,10-1 0,-3-7-54,4 2 1,3-5-254,2-7 0,4 5 103,2-4 0,1 1-130,4-1 0,-1 4 57,6-4 1,-1 3-421,2 2 0,-2 6 174,-4 0 0,-3 8-35,3-3 586,-4 4 0,-3 10-125,-4 3 1,2 3 187,-7 3 1,-1 0-100,-5-1 0,0 3 61,0 3 0,-5-3-28,-1 3 1,-1-4-83,1-1 0,4-1-160,-3 1 1,-3-6-599,3 0 124,-1 0 1,6 1-1410,0-1 1919,0-8 0,67-17 0,16-14 0</inkml:trace>
  <inkml:trace contextRef="#ctx0" brushRef="#br0" timeOffset="1015">2045 366 8712,'11'0'215,"0"0"0,-5-1-127,5-5 0,-5 4-144,5-3 0,-6 1-149,6-2 236,0 4 0,6-10-38,0 6 0,-8-7 39,-3 2 0,1 2-13,-2-2 0,1 5-21,-6-5 1,0 5 14,0-5 1,-7 8 28,-4-3 0,1 4-1,-1 2 1,0 2 220,-6 4 0,1-3-128,-1 8 1,1 2 55,-1 10 0,2-5-96,4 4 0,2 2 231,3-2 0,4 6-124,-3-6 0,3 1-155,2-7 1,7 1 34,4-1 1,1 1-167,4 0 0,-3-8-222,9-3 1,2 1-452,-1-1 1,6-1-902,-1-5 1659,-4 0 0,44-30 0,4-7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6:42.4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184 51 8079,'0'-9'587,"0"-1"308,0 5-304,0 3 202,0-13-607,0 13 202,0-5-245,0 7 1,0 4 100,0 7 1,-8 2-101,-3 14 0,2 7 23,-2 5 1,0 7-208,-6-2 0,0 4 70,1 2 0,-1-5-162,0-1 1,3-7-214,3 2 0,-2-10 184,7-1 0,0-13-258,6 1 77,0-10 732,0 1-221,8-21 1,1 1-15,8-15 0,-1 6-152,1-6 0,5 6 47,0-6 1,8 2-298,-2-2 1,1-1 93,-1 7 0,3 0-76,-3 5 0,-4 6 3,-2 0 0,-3 7 98,-2-2 62,-1 5 1,-1 8 10,-4 4 0,-4 9 96,-7 3 1,0 1 222,0-2 0,0-4-54,0 5 1,0 1-101,0-2 0,0 0-661,0-5 377,0-1 0,2-1-1202,4-4 963,3 4 0,8-11 93,-1 7 1,7-8 319,-1 3 0,30-19 0,1-6 0</inkml:trace>
  <inkml:trace contextRef="#ctx0" brushRef="#br0" timeOffset="400">949 350 8079,'0'-13'0,"0"-3"291,0 3 1,-6-11 196,1 7 62,-8 1 0,4 1 305,-8 4-750,0 3 1,1 8 31,-1 0 1,-1 8-74,-5 3 0,5 4 6,-4 1 1,3 3-239,3 3 0,-1 2-405,0 4 1,3 1 272,3-7 1,1 6-156,5-6 0,3 6 169,-4-6 0,6-1-20,6-10 1,-2 4 185,7-4 0,0-4 118,5-1 1,1-5-33,0-1 1,1 0 191,4 0 0,-3-7 100,3-4 0,-3-4-77,-3-2 1,6 1 34,1-1 0,-1 1-34,-6-1 0,-5 0 34,1 1 1,-3-1 10,2 0 1,-2 1 470,-3-1-341,-4 8-209,5-6 0,-9 13-207,-3-3 0,1 10 65,-7 6 1,7 4-107,-2 2 1,-1 5 89,2 0 1,-1 0-98,6-5 0,0 0-41,0-1 1,0 1-454,0-1 267,7 1 0,3-2-110,6-4 1,1 2-1170,0-7 1613,7-1 0,16-20 0,12-3 0</inkml:trace>
  <inkml:trace contextRef="#ctx0" brushRef="#br0" timeOffset="1003">1215 317 8079,'0'-16'905,"0"4"161,0 1 59,0 8-700,0-12 64,0 13-445,8 2 0,-7 9 80,5 8 1,-4 1-60,-2 5 1,2-3-105,3 8 1,-3-8-370,4 2 1,-3 2 205,3-2 0,-4 1-67,3-7 0,3 1-97,-3-1 223,8 1 125,-4 0 1,3-2-83,-1-4 122,0-4 0,5-9-28,1-3 1,-2 1 164,-4-7 1,4 0-51,-4-6 0,4-5-40,1 0 1,1-6-198,-1 6 0,-1-8 155,-4 3 1,4 1-88,-4-2 1,2 8 67,-2-3 1,-1 10-109,-5 2-58,-3 8-21,5-5 0,-1 10 176,-1 4 0,1-3 16,-6 8 1,6 1-9,-1 4 1,2-5 95,-1 0 0,-2-1 31,7 1 1,-6 2-124,6-8 0,1 1 211,4-6 0,1 5-66,-1 1 0,-4-1-91,-1-5 1,0 0-7,5 0 1,1-7-12,0-4 1,-1 2 29,1-2 0,0-1-8,-1-4 1,-5 1 98,0 4 1,-7-4-59,2 4 227,-4 4-237,-2-8 0,-8 13-253,-3-4 0,-2 12 30,2 5 0,-4 4 0,4 2 0,-2-1 151,2 1 0,-2 5-1,8 0 1,-3 2-11,3-2 0,3-3-40,-4 3 0,6-3 348,6-3 0,-3-5-98,9 0 0,1-1 95,9 1 1,-2-2-399,8-3 1,0-5-500,5 5 1,-2-4 362,-3-2 213,3-8 0,10-23 0,11-13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6:40.3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151 281 8252,'0'-16'506,"0"-1"1,0 6 418,0 0-328,0 7-339,0-3 1,-2 7-138,-4 0 1,-3 2 93,-8 3 1,1 4-253,-1 8 1,6 1 83,0 5 0,2 1-277,-2 3 0,-4 5 54,4-4 1,3 3-81,3 2 0,3-5 35,2 0 0,2-8-42,3 2 0,5-3 117,6-3 1,3-6 36,3-5 1,-2-3-86,8-2 1,-6 0 107,6 0 1,0-7-212,5-4 1,0-6 93,0-5 0,-5 1 46,0-6 0,-6 6 29,6-1 1,-8-2-13,2 2 0,-5 0 305,-6 5 1,-2 2-91,-3 4 0,-4 2 841,3 3-667,-3 5 0,-4-7 381,-3 8-341,3 8 1,-11 1-13,7 7 0,1-4-156,5-1 1,-6 2-137,1 9 1,-1-7-54,6 7 1,0-13 17,0 8 1,0-4-53,0 3 0,2 1 86,4-1 0,-3-1-3,8-4 1,0-1 31,6-5 0,0-3 1,-1 4 0,1-5-27,0-1 1,1 0 2,4 0 1,-3-7-95,3-4 0,-4 0 108,-1-6 0,0 4-84,-1-9 1,-4 2 61,-1-2 1,-8 1-124,3-7 0,-4 6 52,-2-5 0,-8 4-118,-3-4 0,-4 6 184,-1-1 0,-3 4-6,-3 1 1,2 8-254,-8 3 0,8 4 118,-3 2 1,-1 2-211,2 4 0,0 3 69,5 8 0,3 5 134,3 0 0,3 2-86,8-2 257,0-3 0,37 20 0,9-4 0</inkml:trace>
  <inkml:trace contextRef="#ctx0" brushRef="#br0" timeOffset="546">983 298 11318,'0'-9'1406,"0"1"-1546,0 8 203,0 0 1,0 8-385,0 3 0,0 0 169,0 5 0,0-3-328,0 10 0,-6-5 205,1-1 1,-1 5-66,6 0 1,0 0 79,0-5 0,0 0-167,0-1 274,7 1 1,3-2 157,6-4 1,1-4-125,0-7 1,1 0 136,4 0 1,-1-7 12,6-4 1,-4-4-85,4-2 0,-5-1 64,6-4 1,-7 1-61,1-7 0,0 8 279,-5-2 0,3 3 156,-9 3 0,-4-1 776,-1 1 39,-4-1-366,-2 8-598,0 1-5,-8 8 0,1 2-138,-4 4 1,-2 3-56,7 8 1,-5-1-227,6 1 0,-3-1 40,3 1 0,3 0-167,-4-1 1,5 1 89,1 0 0,0-1-114,0 1 1,0 0 67,0-1 0,1-5 102,5 0 0,-2-1 2,7 1 0,0-2-129,5-3 0,3-5-210,3 5 1,-2-4-38,8-2 0,-6-6-546,6 1 1088,0-8 0,27-33 0,6-17 0</inkml:trace>
  <inkml:trace contextRef="#ctx0" brushRef="#br0" timeOffset="798">1682 98 8252,'0'-9'2402,"0"2"-1557,0 7 402,0 0-921,-8 7 1,6 4-121,-3 11 1,-4-1-37,-3 6 0,3-1-139,-2 2 1,7 3-46,-1-3 0,-3 4 64,3 1 0,-1 0-336,6 0 0,0-5 105,0 0 0,0-8-704,0 2 441,8 4 0,3-7-160,11 3 1,-3-11 55,3-5 0,2-5-280,-2-1 0,8 0-375,-3 0 1203,5-7 0,23-24 0,6-14 0</inkml:trace>
  <inkml:trace contextRef="#ctx0" brushRef="#br0" timeOffset="1275">2147 364 8252,'0'-11'870,"0"0"1,0 6 328,0-6-410,0 7-527,0-11 0,0 11-135,0-7 0,-1 8 135,-5-3 1,2 4-327,-7 2 1,6 0 130,-6 0 0,0 0-396,-6 0 0,-2 8-59,-3 3 0,4 4-164,-4 1 0,3 6 244,2 1 1,6 4-87,0-5 0,6 6 100,-6-6 0,7 6 33,-2-6 0,5 0-45,1-5 1,5-6-31,1 0 1,7-1 134,-2 1 1,5-4 92,6-7 0,-3 0 266,3 0 0,2-7 119,-2-4 1,2-4 266,-1-2 0,-3-1-259,8-5 0,-2-2-115,1-9 0,3 1-141,-8 0 1,8-8 32,-3-3 1,-3-10 91,-1-1 1,-7 5 59,-5 5 1,-3 10 678,-8 2-544,0 7 0,-8 17-107,-3 3 0,-4 14-90,-1 8 1,1 8 72,4 10 1,-4-1 167,4 0 0,2 2-168,-2 4 1,7-4-81,-2 4 0,5-6-65,1-5 0,0 3-181,0-3 0,0 2 15,0-2 0,0 1 158,0-7 1,7 0-576,4-5 1,-2-6 180,2 0 1,1-7-1197,4 2 1,6-5 1517,1-1 0,36-29 0,4-8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6:38.4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100 51 7935,'0'-9'1039,"0"1"0,0 6-365,0-3 9,0 3 0,0-6-150,0 8-267,0 8 1,0 7 3,0 7 0,-2 7 0,-3-1 0,-3 4-246,-3 1 1,-4 6 43,4 0 0,2 1-64,-2-1 1,2-4-227,-2 4 1,3-9-272,8-3 0,0-6 165,0 1 0,8-9-210,3-2 1,3-7-390,3 1 0,7-3 361,4-2 0,3-7-921,3-5 1487,-1-2 0,30-33 0,7-6 0</inkml:trace>
  <inkml:trace contextRef="#ctx0" brushRef="#br0" timeOffset="227">67 67 8658,'11'0'-117,"0"0"0,2-5-263,9-1 0,4 1 186,7 5 1,2-6-330,4 1 523,-4-1 0,50-9 0,4-3 0</inkml:trace>
  <inkml:trace contextRef="#ctx0" brushRef="#br0" timeOffset="460">67 234 9165,'16'0'-166,"1"0"-241,0 0 1,7 0 406,3 0 0,28-6 0,11-3 0,6 0 0,0 0 0</inkml:trace>
  <inkml:trace contextRef="#ctx0" brushRef="#br0" timeOffset="1109">549 201 8621,'0'-10'2717,"0"3"-2380,0 7 793,0 0-1255,8 7 0,-6 3-48,3 6 0,-1 3-101,1 3 1,-3-4 89,4 5 0,1 1-105,-1-2 1,5 2 90,-6-2 1,6-4 114,-5 5 0,5-10-99,-5-2-8,7 0 273,-4-2 0,2-2 1,0-7 1,-2-7 206,2-4 1,4-4-264,-4-2 0,-2-5-74,3 0 0,-1-7-10,5 1 1,1 4 62,0 2 0,-6 1-54,0-1 1,-2 9 12,2-4 0,2 10 66,-7-4-35,7 7 0,-10-3 16,8 7 0,-7 2-87,2 3 31,3 5 1,-2 6 3,4 1 1,2-6 19,-7 0 0,7-5-10,-2 5 1,4-6-3,1 6 0,1-7-5,0 2 1,-1-5 43,1-1 0,-1 0 10,1 0 0,2-1 62,3-5 0,-7 2 124,7-7 0,-13 0-105,8-6 1,-6 1-60,0-1 0,-2 1 386,-3-1-303,-5 0 1,5 2 119,-12 4 1,3 4-205,-8 7 0,0 0-85,-6 0 1,-2 2 79,-3 3 1,4 10-19,-4 7 1,3 2-8,2-1 0,3-3 29,3 8 0,-2-8-135,7 2 1,1 2 99,5-2 0,0 1 2,0-7 1,1 1 6,5-1 0,9 1-2,7 0 0,8-6-338,-3 0 1,5-7-476,1 1 1,0-3 802,1-2 0,36-22 0,9-6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6:36.2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151 83 8325,'9'0'45,"-2"-1"439,-7-5 210,8 4-1,-6-5-146,5 7-1,-7-8-549,0 7 110,0-7 0,0 10 12,0 4 1,0-3-9,0 8 0,-6 2 73,1 10 1,-6 1-119,5 3 1,-7 7-4,2-1 1,-4 0-154,-1 6 1,-1-2-175,1 2 0,4-6-169,1 0 1,6-1 236,-6-10 1,7 0-547,-2-5 185,-3-1-779,7-6 120,-5-3 1216,7-7 0,30-37 0,7-9 0</inkml:trace>
  <inkml:trace contextRef="#ctx0" brushRef="#br0" timeOffset="537">117 50 8048,'8'-9'1578,"-4"0"-1329,7 3 0,0 4-165,5-3 0,1 1 53,0-1 0,1 3-169,4-4 1,2 4-51,4 2 0,2 0 85,-8 0 1,0 2-56,-5 4 1,-1 1 34,1 4 0,-8 9-166,-3-3 0,-4 3-69,-2-3 0,-8 5 11,-3 0 0,-6 6 1,-5-6 0,-4 6-145,-7-6 0,0 6 165,0-6 0,5 0 51,0-5 1,8-6 159,-2 0 1,9-7-233,2 2 644,7-5 0,-2-2-49,12-5 0,9 4 130,7-3 1,7-3-86,-1 3 1,4-1 165,1 6 1,-5 0-65,-1 0 0,-1 0-144,2 0 0,2 7-294,-8 5 1,0 2 134,-5 3 1,-6 0-581,0-1 0,-8 3 31,3 3 0,-6-4-167,-6 5 0,-3-5 163,-7-1 1,-7-6-153,1 0 0,-7-5 141,1 5 1,-4-8 100,-1 3 1,0 1 43,0-1 0,-1-1 17,1-5 0,5-2 60,1-3 1,4-2-94,-4-5 1,12-2 236,-2 3 0,12 3 0,27-21 0,15 1 0</inkml:trace>
  <inkml:trace contextRef="#ctx0" brushRef="#br0" timeOffset="1108">733 250 11974,'-9'7'57,"3"4"0,3 6-261,-3 5 0,4-3-41,-3 3 0,3 2 64,2-2 0,0 6-120,0-6 1,0 6 68,0-6 0,2 0 90,3-5 1,-1-2 125,7-4 0,0 2-84,6-8 1,1 1 144,4-6 0,-1 0-57,7 0 1,-6-8 22,5-3 0,-1-5 39,2-7 0,-2 3 11,-4-8 1,-2 2 78,8-1 0,-7-5-135,1 5 1,-9 1 356,-2-2 1,-6 9 192,6 3-318,-7-1 703,4 8 30,-8 0 0,-2 1-385,-4 8-704,4 0 1,-7 8 64,3 3 0,5 4 168,-5 1 0,2 1-172,-1-1 1,3 7-38,-4-1 1,3 2-214,-3-2 0,4-3-31,-3 3 1,3-4-47,2-1 1,0-1 168,0 1 1,0 0-92,0-1 1,6-4-290,-1-1 1,8-8 182,-2 3 0,9-4-401,3-2 0,4 0 292,-4 0 1,6-2 521,-1-4 0,33-55 0,-26 21 0,0-1 0</inkml:trace>
  <inkml:trace contextRef="#ctx0" brushRef="#br0" timeOffset="1403">1399 150 8264,'0'-9'1948,"0"-6"-550,7 13-75,-5-13-850,5 14 0,-7-9-228,0 5 84,0 3 95,0-6-231,0 16 0,0 3 0,0 11 1,0-3-222,0 3 0,-1 4-21,-5 1 1,4 5-139,-3 1 0,3-1 84,2-5 1,-6 5-129,1-5 0,-1-1-35,6 2 1,0-6-37,0 6 1,6-13-8,-1 1 1,8-3-115,-2 4 1,4-8-707,2-3 1,-1-4 444,1-2 1,1 0-824,5 0 1507,-5-8 0,36-53 0,-1-20 0</inkml:trace>
  <inkml:trace contextRef="#ctx0" brushRef="#br0" timeOffset="1576">1332 267 11001,'22'-6'-102,"1"0"0,54-9 0,23-5 0,-30 8 0,1 0 0,-1-1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6:50.6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84 359 8108,'0'-9'-83,"0"-1"1,2 7 6,3-3 467,-3 1 0,6 3 90,-8-4-537,0 4 122,0-5 0,0 9 24,0 3 1,-2 5 15,-4 6 0,3 1 35,-9 0 1,7 7-221,-6 3 0,5-1 88,-5 2 1,6-2-45,-6 2 0,5-3 24,-5-2 0,7-5-60,-1 4 0,3-9 139,2-2 0,0-5 96,0 5 0,2-7-37,3 1 1,-1-3-67,7-2 0,0-7 15,6-4 0,-1 1 7,1-1 0,2 0-159,3-6 1,-4-1 77,4-4 1,2 3-175,-1-3 1,4 5 132,-4 6 0,-1-3 2,-6 3 0,-1 1-39,-4-1 12,4 7 141,-6-3 1,1 14-89,-5 5 0,-3 4 82,-2 6 1,0-3-125,0 3 0,0 2 5,0-2 0,5 0-1,1-5 1,1 5-128,-1 1 1,-2-3 201,7-9 0,0 2-72,5-8 0,1 1 224,0-6 1,-1 0-131,1 0 1,0-2 118,-1-3 0,3 1-41,3-7 1,-4 0 73,5-6 1,-5-5-140,-1 0 0,-6-2 4,0 1 1,-2 3-40,2-8 1,-3 2 39,-8-1 0,0-5-249,0 5 0,-8 1 62,-3-2 0,2 9 114,-2 3 0,-2 1-161,-9 10 0,3-1-237,-3 6 0,4 2-272,1 3 1,2 10 676,4 7 0,-4 37 0,6 4 0</inkml:trace>
  <inkml:trace contextRef="#ctx0" brushRef="#br0" timeOffset="299">916 409 8108,'0'-17'387,"6"6"189,-1 0 1,3 5 109,-3-5 0,-3 6 182,3-6-299,5 7 70,-8-3-539,5 7-60,0 0 1,-5 7 161,4 4 1,-6 4-28,-6 2 1,4 7-68,-3 3 1,-3-1-440,3 2 0,-6-6 197,5 6 0,-1-8-468,1 2 1,4 2 311,-3-1 0,3-7-537,2-5 1,0 0 90,0 6 0,2-6-116,3 0 0,-1-7 78,7 1 774,0-3 0,58-46 0,12-12 0</inkml:trace>
  <inkml:trace contextRef="#ctx0" brushRef="#br0" timeOffset="591">966 59 8045,'-9'0'1477,"1"0"-876,1 0-253,5 0-527,-5 8 193,14-6 0,2 5 288,8-7-241,0 0 0,-1 0-148,1 0 1,0-2 49,-1-3 0,-5 1 76,0-7 1,-5 5-173,5-5 1,-7 6-67,1-6-547,-3 7 0,-2-5 66,0 3 680,-7 4 0,-69 54 0,26-15 0,0 0 0</inkml:trace>
  <inkml:trace contextRef="#ctx0" brushRef="#br0" timeOffset="916">1399 159 8108,'0'-9'2180,"1"-4"-871,5 7-379,-4 1-665,5 5-15,-7 0 0,0 7 0,0 4 1,0 6-100,0 5 1,-5 4-144,-1 7 0,-5 1-261,6-1 1,-7 2 180,7 4 1,-6-4-494,5 4 0,-1-4 277,1-2 1,4-5-118,-3 0 0,3-8-101,2 2 0,0-3-190,0-3 0,2-1 179,3-4 0,5-3-56,6-8 0,1 0 573,0 0 0,7 0 0,24-37 0,13-10 0</inkml:trace>
  <inkml:trace contextRef="#ctx0" brushRef="#br0" timeOffset="1121">1349 392 9354,'0'-9'322,"0"2"0,7 7-272,4 0 1,6 0-548,5 0 1,4 0-80,7 0 1,0-2 575,1-4 0,51 4 0,13-5 0</inkml:trace>
  <inkml:trace contextRef="#ctx0" brushRef="#br0" timeOffset="1866">1798 242 8096,'0'-9'2469,"0"-6"-1388,0 14-709,0-7 1,-2 16-60,-3 3 1,3 3-124,-4 3 0,-1 2-1,1 3 1,-7 4-496,2 7 0,2 0 186,-2 0 0,2-5-55,-2 0 0,-2-2-52,7 2 0,1 1-169,5-7 1,-6-5 189,0-6 0,1-5-267,5 5 327,0-8 299,7 5 0,3-16-74,6-3 0,1-4-116,-1-1 0,7-3-6,-1-3 1,7 4-21,-1-5 1,-2-1-182,2 2 1,-1 0 94,7 5 0,-7 1-105,1-1 1,-7 8-14,1 3 316,-4-3 1,-3 9 36,-4 0 1,-3 2-106,-8 9 0,0 2 236,0 9 0,0-3-31,0 3 0,-6-2-67,0 2 1,-1-3-109,1 3 0,5-3-207,-5-3 1,4 1 164,2-1 0,0-4-108,0-1 0,8-6 98,3 6 1,-2-7-27,2 2 1,0-5 20,6-1-1,-1 0 1,1 0 60,0 0 1,-1-7 13,1-4 0,0 2 80,-1-2 0,1-1-15,0-4 1,-3-1 153,-3 1 1,2-1 309,-7 0-400,7 1 0,-9 1 713,7 4-170,-8-4-651,5 13-119,-8-5-191,-8 7 0,1 7 66,-4 4 1,2 4-116,3 2 0,4-1 108,-3 1 0,3 0 23,2-1 1,0-5 136,0 0 1,0 0 85,0 6 0,5-6 243,1 0 0,7-5-178,-2 5 1,4-7-103,1 1 1,3-3-2,3-2 0,-3 0-120,3 0 0,4-2-13,1-3 1,-3-5 123,-1-6 1,-3-1-159,2 0 1,-9-1-24,4-4 0,-6 3 52,0-3 0,-4-2 94,-7 2 0,-2-6 95,-3 6 0,-4 0-123,-8 5 1,-7 1 20,-4-1 1,-5 8-200,-6 3 0,6 4 110,0 2 0,-1 2-332,7 4 1,3 3 0,1 8 0,7-1-406,5 1 871,3 7 0,45 24 0,9 13 0</inkml:trace>
  <inkml:trace contextRef="#ctx0" brushRef="#br0" timeOffset="2742">2930 425 7087,'0'-16'2321,"0"7"-1559,0 1-648,0 8-153,0 0-148,0 8 0,0 1-21,0 7 0,-6 3 158,0 3 0,1-3 31,5 3 1,0-2-502,0 2 1,0-3-97,0 3 424,0-4 1,2-1 139,3 0 1,-1-2 156,7-4-142,0-4 0,8-7 141,3 0 0,-4 0 118,5 0 0,-5-7-47,-1-4 1,5-4 149,0-2 1,6-5-58,-6 0 1,0-6-135,-5 6 0,-1-6 167,1 6 1,-2 0 238,-4 5 1,2 6-149,-8 0 1,1 5 188,-6-5-686,0 8 1,-2-3 111,-3 12 1,1-3-132,-7 8 0,2 2 63,-3 9 0,0-3-114,6 3 1,-5-2-46,5 3 1,1-5-18,5 4 0,0-9 58,0-2 0,0 0-7,0 6 173,7 0 0,4-2 85,11-4 1,-1-4-1,7-7 0,-6 0-103,5 0 1,1-2-1,5-3 0,-3-5 33,3-6 0,-9-1 25,10 0 0,-7-1-34,1-4 1,-2 1-10,-4-6 0,-3 1 8,3-2 1,-5-3 3,-6 3 0,2-5 184,-8-6 1,1 11-48,-6 0 1,0 8 214,0 3 1,0 6-137,0 0 0,-8 8-157,-3-3 0,2 12 64,-2 5 1,5 5 11,-5 6 0,6-1 27,-6 7 1,7-6-17,-2 5 1,-1-1-242,1 2 1,1 2 103,5-8 1,0 6-122,0-6 0,0 0 110,0-5 1,0-1-148,0 1 1,5-1-10,1 1 1,7-6-46,-2 0 0,4-7-145,1 2 0,7-5-402,-1-1 0,5 0-573,-4 0 1,4-1 254,-4-5 1072,-1-3 0,17-30 0,5-5 0</inkml:trace>
  <inkml:trace contextRef="#ctx0" brushRef="#br0" timeOffset="2895">3579 342 7608,'0'-9'24,"7"2"0,4 7-24,11 0 0,63 0 0,-31 0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13:38.3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371 99 7275,'9'-2'377,"-3"-4"1,1 3 188,-1-8-128,-1 7-4,-5-10-33,0 5-169,0-8 1,-7 6-181,-4 0 0,2 8 108,-2-3 1,-2 4-41,-9 2 0,2 8 3,-7 3 0,5 10-19,-5 7 1,0 4-7,-6 7 1,0 2-94,1 9 1,4 6-128,1 4 1,9-2 68,2 2 0,1-7-211,10 1 0,6-16 123,10-5 0,6-11-63,4 0 1,-1-11-29,8-6 1,-6-3-107,5-2 1,0 0-158,6 0 1,0-2-910,-1-3 1404,-6-4 0,41-37 0,4-7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6:58.8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134 167 9129,'0'-9'717,"0"3"-575,0 12 1,0 3-16,0 8 1,-2 1-90,-3 4 0,1 4 59,-7 7 0,0 8-99,-6 3 1,0-1 64,1 1 1,1 1-323,4 5 0,-2-6-16,7 0 1,1-8-154,5-3 1,2-7 186,3-10 1,6-5-70,12 1 1,-3-9-97,8 3 1,-6-10 87,6-1 0,-1-8 318,7 1 0,-1-2 0,22-33 0,6-6 0</inkml:trace>
  <inkml:trace contextRef="#ctx0" brushRef="#br0" timeOffset="334">450 450 8326,'-7'-9'2738,"5"-6"-2286,-13 13 88,13-5-401,-13 7 1,14 7 86,-5 4 1,2 4-342,-1 1 0,3 3 139,-4 3 1,5-2-626,1 8 1,1-7 101,5 1 1,-2-2-38,7 2 0,0-5 267,5 0 0,1-1 87,0-5 1,5-3 162,0-3 0,6-3-145,-6-2 0,2 0 280,-2 0 0,-3-7 99,3-4 0,-4-4 39,-1-2 0,-2-1-136,-4-5 1,-4 3-68,-7-8 1,0 2-28,0-1 0,-3-3-20,-8 8 1,-1-6-70,-10 6 1,-4 0 86,-1 5 1,-5 8-454,-1 3 0,0 5-8,-1 1 439,9 0 0,-7 81 0,19-30 0,0 0 0</inkml:trace>
  <inkml:trace contextRef="#ctx0" brushRef="#br0" timeOffset="727">966 450 8154,'0'-11'799,"0"0"196,0 7-17,-7-11-651,5 13 1,-8-5-453,5 7-10,3 0 0,-11 7-92,8 4 0,-3 6 5,3 5 1,3-1-224,-4 6 1,4-5 188,2 6 0,0-6-108,0 6 1,0-8-49,0 3 0,8-5 41,3-1 0,4-2 457,1-4 1,1-2-103,0-4 1,1-3 261,4 4 1,-3-10 31,3-1 0,-4-8 35,-1 2 1,0-10-185,-1-1 1,-5-2 94,1 2 1,-9 1-8,3-6 1,-4 5-113,-2-6 0,-8 7-327,-3-1 0,-4-2 89,-1 2 0,-3 7-580,-3 10 0,2 3 713,-8 2 0,-29 59 0,22-22 0,-1 0 0</inkml:trace>
  <inkml:trace contextRef="#ctx0" brushRef="#br0" timeOffset="1057">1482 250 8723,'0'-9'2125,"0"1"-1821,0 8 0,-2 2-54,-4 4 1,5 9-1,-5 7 0,-1 7-456,1-1 0,-5 5 228,5 6 1,-5-4-506,6 4 0,-6-4 128,5-1 0,-1-7 17,1 1 1,4-8-495,-3 3 254,3-5 1,2-7-846,0 0 1423,0-7 0,0 3 0,15-51 0,3-11 0</inkml:trace>
  <inkml:trace contextRef="#ctx0" brushRef="#br0" timeOffset="1599">1748 283 10726,'-9'8'501,"0"-5"-629,3 9 0,-3-1-20,-8 5 1,-5 7-31,0-1 1,-8 5-54,2-4 0,3 4-418,-3-4 0,2 4 258,-2-5 1,4-5-97,8-6 0,4-5 440,1 5-86,8-7 1,-3 1 512,12-10 1,3-3-205,8-3 0,-1-4 69,1 4 0,1 4 54,5 1 1,-5-1 7,4 1 1,-3 1-158,-3 5 1,1 0-60,0 0 1,-6 5-166,0 1 0,-2 7 85,2-2 0,2-2-144,-7 2 1,1 0 39,-1 6 0,-5 0 37,5-1 0,1-5 12,-1 0 1,1-1-106,-1 1 0,-2-2 50,7-3 38,0-5 0,5 7 12,1-8 0,0 0 0,-1-6 174,1 1 0,0-8-46,-1 2 1,1-4 60,-1-2 0,-1 1-13,-4-1 1,4 0 201,-4 1 1,-1-1 591,1 0-569,-8 1 1,5 5-71,-8 0 140,0 7-514,0-4 1,0 16 18,0 3 1,-2 4 13,-4 1 1,4 1 109,-3 0 1,3-1-48,2 1 1,0 0-566,0-1 60,0 1 1,2-1 351,3 1 0,-1-8 73,7-3 1,0 1-716,6-1 1,0-1 38,-1-5 752,1 0 0,14-22 0,4-6 0</inkml:trace>
  <inkml:trace contextRef="#ctx0" brushRef="#br0" timeOffset="1908">1998 100 8089,'-11'0'-182,"0"0"343,7 0 0,-5 0 296,3 0 0,4 2-232,-3 4-338,3-4 1,2 7 58,0-4 124,7-3 0,2 11-11,8-7 0,0-1 9,-1-5 0,1 0-140,0 0 170,-1 0 1,1-5 156,0-1 1,-6-7-120,0 2 1,-8 2 17,3-2 0,1 0-193,-1-6 103,-1 0 0,-6 3-202,-5 3 1,-3-2-334,-8 7 1,1 1-1195,-1 5 1665,-7 7 0,-24 54 0,17-20 0,1-1 0</inkml:trace>
  <inkml:trace contextRef="#ctx0" brushRef="#br0" timeOffset="2495">2364 450 8138,'0'-9'1260,"0"-6"-769,0 13-158,7-5-260,-5-1-16,5 6 0,-1-3-197,0 10 1,-1-1-14,-5 7 0,6 0 94,-1 6 1,1 1-57,-6 4 0,0-3 55,0 3 1,0-3-85,0-3 0,0 6-40,0 1 143,0-1 1,0-6 202,0 1 380,0-8-228,0 6 212,0-13-306,0-2 0,5-9-75,1-8 0,5-1-262,-6-5 1,8 3-59,-2-8 0,6 6-142,5-6 1,-3 8 70,3-2 0,-4 3-54,-1 3 0,0 1 3,-1 4 33,1 4 271,0 7 1,-3 3-122,-2 8 1,-5 0 255,-7 12 1,0-3-145,0 2 0,0-3-184,0 3 0,0-4 24,0-1 1,0 1-238,0 5 0,0-10 215,0 3 0,7-8-1,4 3 1,6-8 184,5 3 0,-1-4 0,6-2 0,-4 0 0,4 0 0,53-37 0,-31 14 0,0 0 0</inkml:trace>
  <inkml:trace contextRef="#ctx0" brushRef="#br0" timeOffset="2960">3113 483 8138,'0'-18'0,"0"-5"0,0 5 0,0-4 447,0 3 0,0 3 32,0-1 1,-8 6-9,-3 0 1,2 7-313,-2-1 0,0 3-137,-6 2 0,0 7 112,1 4 1,-1 10-96,0 1 1,1 5-587,-1-4 1,2 6 245,4-1 0,4-4-561,7-2 0,0 2-398,0-2 842,0 1 0,2-9 362,3-3 0,-1 2 56,7-7 0,0-1-67,6-5 0,-1 0 67,1 0 0,0-7 278,-1-4 1,1-4-76,0-1 0,-3-1 383,-2 0 0,2 1-73,-3-1 0,-3 6 671,-3 0-559,5 0-147,-9 1-274,7 3 57,-8 7 1,0 13-223,0 4 1,-2 12 66,-4 5 1,5 6-7,-5 10 1,4 7 222,2 4 1,0 12 550,0 4 0,0 6-698,0 6 0,0 0 143,0 11 1,2-13-260,4 1 0,-5-4 18,5-12 0,-4 0-446,-2-6 0,-2-10 269,-4-12 0,-3-7-663,-7-20 0,-7-4 311,1-13 1,-7-2-24,1-4 0,-4-5 548,-1-11 1,5-4-35,1-7 1,1-8-10,-2-3 1,4-12 10,7-5 0,8-11-508,4-5 1,19-7 31,14-4 0,-6 41 1,2 1-215,5-4 0,3 0 0,4 0 1,2 1 0,3-2 1,2 2 646,-3 6 0,3 1 0,5-4 0,2 1 0,-3 3 0,0 1 0,2-4 0,0-1 0</inkml:trace>
  <inkml:trace contextRef="#ctx0" brushRef="#br0" timeOffset="3835">4228 483 8225,'0'-17'0,"0"1"0,0-1 448,0 1 0,0-1-18,0 0 1,0 4-37,0-3 0,0 8-116,0-8 1,-8 8-89,-3-3 0,2 7-97,-2-1 1,-2 3 6,-9 2 0,1 7-215,-7 5 1,1 4-318,-7 6 1,9 4 254,2 8 0,5 4-314,1 1 1,2 0 195,4-6 1,4-1-29,7-5 1,0-3 78,0-7 1,7 0 104,4-1 0,4-6 78,2-5 0,1-3 182,5-2 0,-3-2 230,8-3 0,-8-5-166,2-6 1,2-1 156,-2 0 0,1-1-83,-7-4 1,3 1-3,3-6 0,-9 6-74,3-1 1,-4 2 10,-1-2 0,2 9 137,-8-4-31,1 12-673,-6-3 272,0 8 1,0 8-87,0 3 1,-2 3 0,-4 3 1,4 5-38,-3 0 0,3 1 107,2-7 1,0 3-487,0 3 525,0-4 0,6 6-52,-1-7 214,8-8 0,-4 4-99,8-7 1,0-1-22,-1-5 0,6-5-14,1-1 0,1-7 10,-2 2 0,-4-5 20,5-7 1,-3 5-11,2-4 0,-3-2 5,3 2 1,-4-8-48,-1 2 0,0-3 423,-1-2 1,-1-1-135,-4 1 0,2 0 228,-7-1 0,-1 9 225,-5 2 45,0 5-453,0 9 1,-2 1-59,-3 8 0,1 8-56,-7 3 1,5 9-159,-5 2 1,6 8-42,-6-2 0,7-3 29,-2 3 1,5-2-291,1 2 0,0 3 78,0-3 0,0-2-28,0 2 1,0-8-38,0 2 0,1-2-131,5 3 0,-2-7-132,7 1 1,5-2 174,7-10 1,6 1-506,-1-6 0,-2 0 891,1 0 0,1-8 0,20-23 0,4-13 0</inkml:trace>
  <inkml:trace contextRef="#ctx0" brushRef="#br0" timeOffset="4021">4644 417 9104,'3'-10'-298,"8"5"0,2 3-46,15 2 344,-8 0 0,52-12 0,21-6 0,3 0 0,0-1 0</inkml:trace>
  <inkml:trace contextRef="#ctx0" brushRef="#br0" timeOffset="4417">5875 317 7991,'0'-17'-465,"0"0"1428,-7 1 1,-3 1-352,-6 4 1,5-2-91,-1 7 1,1 1-137,-5 5 0,-1 0-118,0 0 1,-5 7-126,0 4 1,-2 6-150,2 5 0,5 4 79,1 7 0,-1 1-132,6-1 1,3 0-327,3 0 0,3-1 172,2-4 0,2 1 14,3-7 1,5 6 24,6-6 0,3-5 77,3-6 0,-2-7-37,8 1 0,-6-3-127,6-2 0,-6 0-263,6 0 1,-6 0-1430,6 0 1953,-8 0 0,12-29 0,-7-8 0</inkml:trace>
  <inkml:trace contextRef="#ctx0" brushRef="#br0" timeOffset="4630">6324 716 10389,'-66'33'0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8:39.638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167 99 8112,'2'-15'74,"3"4"1,-3 1 407,4 5-242,-4 3 1,0-11 240,3 8 102,-3-1 209,5-1-543,-7 5 0,0-7 2,0 3 1,-2 4-181,-3-3 0,1 5 102,-7 5 0,0 1-213,-6 10 1,-5-1-35,0 13 1,0 0-36,5 5 1,1 0 93,-1 0 1,2 1-95,4-1 1,4-2-64,7-3 0,1 2-85,5-8 1,3 0 345,8-5 0,7-8-77,4-3 0,3-5 204,2-1 0,6-1-52,0-5 0,0-3-856,-6-8 1,-7 2 113,-4 4 578,-11-4 0,-25 14 0,-14-7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8:44.308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50 101 8103,'0'-17'650,"0"0"-43,0 1-1,0-1 273,0 0 506,0 8-804,0 2-345,0 7 1,-2 7-1,-3 4 1,3 11-52,-4 6 0,-1 5-103,1 6 0,-1-4 154,1 4 1,5 2-33,-5-2 0,4 0-780,2-6 0,0 0 238,0 0 1,2-5-542,4 0 1,3-8 415,7 2 1,3-10 138,3-7 0,-2-3 222,8-2 0,-6-2 158,6-3 0,-6-5-139,6-6 1,-8-3 111,3-3 0,-5-2 161,-1-4 1,-1-3-50,1 3 0,-2 4-119,-4 2 1,-4-2 394,-7 2 543,8-1-554,-6 7 0,-2 7 36,-12 3 1,3 6-227,-2 6 0,2 3-266,-2 7 0,-2 3-90,7 3 0,-5-2 71,6 8 0,-1-8-138,6 3 1,0 1-35,0-2 0,2 0-45,3-5 1,5-1 40,6 1 0,8 0-150,4-1 1,4-1-78,1-4 0,6-3-256,0-8 1,5 0 727,-5 0 0,37-30 0,3-7 0</inkml:trace>
  <inkml:trace contextRef="#ctx0" brushRef="#br0" timeOffset="430">899 367 7973,'0'-9'3277,"0"-6"-2357,0 6-143,0-8-528,0 0 1,0 6 249,0 0-192,0 7-240,0-10-322,0 12 1,-8-6 210,-3 8 0,-3 0-692,-3 0 0,0 8 232,1 3 1,-1 6 31,0 5 0,-3-2 50,3 8 0,-3-6-144,9 6 0,3-8 196,3 2 0,3 2 160,2-2 252,0 1 1,7-9-68,5-2 1,8 0-108,2-6 0,0 0 222,-5-6 1,5-6 313,0 0 0,2-6-144,-1 0 1,-5-2-13,4-3 1,-5-5 130,-6 0 1,4-1-122,-4 7 1,-4-1 546,-1 1-146,-4-1-240,-2 0-254,0 8 0,0 3-101,0 12 33,-8 3 0,1 13-191,-4 1 1,3-1-184,8-6 0,0 1 140,0 0 0,0-1-1,0 1-366,0 0 0,8-3-635,3-2 1,4 0 500,1-6 1,1 0 637,0-6 0,44-23 0,11-4 0</inkml:trace>
  <inkml:trace contextRef="#ctx0" brushRef="#br0" timeOffset="694">1298 101 7972,'0'-10'4962,"0"-4"-4039,0 12-494,0-6 0,0 16-157,0 3 1,-2 5-40,-3 7 0,3 1 16,-4 3 0,3 5-16,-3-4 0,4 9-597,-3 1 0,3 1-34,2-5 1,-6-7-294,1 1 1,-1-2 91,6 2 0,0-4-1402,0-8 1196,0 1 1,2-2-1267,4-4 2071,-5-4 0,22-51 0,-5-12 0</inkml:trace>
  <inkml:trace contextRef="#ctx0" brushRef="#br0" timeOffset="1037">1598 151 7972,'0'-10'2842,"0"3"-1550,0 7-822,0 0 1,-2 5-302,-4 1 0,-3 7 64,-8-2 1,-1 4-88,-4 1 0,3 1-131,-3 0 1,-2 5-224,2 0 1,0-5-747,5-6 0,0-2 150,1 2 1,-1 2-96,0-7 259,8-1 817,2-5 0,9 0 753,3 0 1,6 0-390,11 0 0,-1 0 168,7 0 1,-6 0-179,5 0 1,-6 6 7,1-1 1,2 8-277,-2-2 0,0 4-30,-5 2 0,-2-1-313,-4 1 1,4 0-8,-4-1 1,2-5-134,-2 1-277,4-1 1,-8 0-2002,4 0 2498,4-7 0,-28-19 0,2-13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8:42.792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0 167 8032,'0'-16'0,"0"-1"0,0 0 0,0 1 213,0-1 0,2 6 1731,4 0-1443,-4 7 1,11-5 97,-8 3-783,8 5 1,-6-5 188,5 12 1,2 3 157,-3 7 1,-3 3-143,-3 3 1,3-2-109,-3 8 1,1 0-39,-6 5 1,0-1-32,0-5 1,0 3-474,0-8 0,0 6-71,0-6 352,0 0 469,-8-5 694,7-8-492,-7-1 0,8-16 182,0-3 1,0-6-216,0-5 1,2-2 15,4-4 0,3-3-428,7 3 0,7-3 117,-1-2 0,6 1-368,-6 4 0,7 4 135,-1 8 1,2 1-19,-3 4 0,3 3 55,-8 8 1,0 0 80,-5 0 0,0 8 65,-1 3 0,-6 9 218,-5 2 0,-3 6 68,-2-6 0,0 6-76,0-6 0,0 2-291,0-1 1,0-5 50,0 4 0,-6-3-275,1-3-18,-1 1 0,1 0-1309,-1-1 1047,1-6 640,5-3 0,14-22 0,5-3 0</inkml:trace>
  <inkml:trace contextRef="#ctx0" brushRef="#br0" timeOffset="345">733 151 8869,'0'-10'961,"0"3"1,0 9-950,0 3 1,0-1-29,0 7 1,-6 0 172,0 6 1,1 0 65,5-1 1,0 1-485,0 0 0,0 5-767,0 0 1,2 0 651,3-5 0,-1-1 219,7 1 1,-5-6 283,5 0 0,0-5-77,5 5 0,1-7 79,0 1 0,-1-3-38,1-2 1,0-7 12,-1-5 0,1-2 201,0-3 0,-6-5 138,0 0 1,-2-8-227,2 2 1,-3-3-248,-8-2 0,0 5-120,0 0 1,-8 2 74,-3-1 0,-9 4 120,-3 12 1,-6 4-87,1 7 41,-3 0 0,-32 52 0,-7 12 0</inkml:trace>
  <inkml:trace contextRef="#ctx0" brushRef="#br0" timeOffset="703">1265 18 9494,'0'-10'3112,"0"3"-2214,0 7-422,0 0-314,0 7 1,0 3-115,0 6 1,0 8-75,0 4 0,0-2 128,0 2 0,0-3-725,0 3 1,-2 4 28,-3-5 0,3-3-59,-4-1 0,4 1-267,2-2-186,0 0 700,8-5 1,1-3 4,8-2 0,-1-5-52,1-7 0,0-2 453,-1-3 0,1-5 0,22-36 0,5-8 0</inkml:trace>
  <inkml:trace contextRef="#ctx0" brushRef="#br0" timeOffset="857">1198 167 8020,'-9'-7'2564,"2"5"-2326,7-5 1,7 7 118,4 0-357,12 0 0,34 0 0,15 0 0,9 0 0,1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8:40.646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283 384 8140,'0'-11'-248,"0"-1"1,5 7-309,1-6 0,0 5 1050,-6-5 1671,0 8-1685,0-12 0,-2 7-184,-4-3 1,2 4-47,-7 7 1,0 0 52,-5 0-307,-1 0 1,-5 0 21,0 0 0,-1 7-179,7 4 1,-1 10 91,1 1 0,-3 7-83,-3-1 1,5 4-154,1 1 0,-1 0 145,6 0 1,3-1-36,3-4 0,3 1 26,2-7 1,7 1 43,5-7 0,2-7 67,3-3 1,7-4 13,4-2 1,-2 0-221,1 0 0,-1-8-223,2-3 1,2-3-418,-8-3 904,7 0 0,19-51 0,-17 27 0,-1 1 0</inkml:trace>
  <inkml:trace contextRef="#ctx0" brushRef="#br0" timeOffset="316">466 134 8140,'0'-17'817,"0"1"1,2 5 299,3 0-39,-3 7-305,6-11-280,-8 13-125,0-5-184,0 7 0,0 2 9,0 3 0,-2-1-115,-4 7 0,4 2 92,-3 9 1,-3-1-190,3 6 0,-6 1 15,5 5 0,-5 1-45,6-1 0,-6 0-51,5 0 1,-5 6-14,5 0 1,-5 0-166,6-6 1,-1-1 198,6-5 0,0 3-45,0-8-388,8 0 0,1-7 112,7-4 1,1-3-204,0-8 0,-1 0 151,1 0 0,5-6-578,0 0 0,6-6 70,-6 0 960,8-2 0,3-25 0,10-6 0</inkml:trace>
  <inkml:trace contextRef="#ctx0" brushRef="#br0" timeOffset="573">749 384 8250,'0'-10'1981,"0"-4"0,2 12-959,3-4-448,-3 4-105,6 2-322,-8 0 1,0 8-155,0 3 1,0 4 205,0 1 1,-6 1 50,0 0 1,1 1-472,5 4 0,0-3-276,0 3 1,0-4-358,0-1 0,0 0-165,0-1 0,7-1-573,4-4 0,-1 2 1592,1-7 0,37-30 0,15-13 0</inkml:trace>
  <inkml:trace contextRef="#ctx0" brushRef="#br0" timeOffset="882">815 34 8348,'-7'9'381,"5"-1"0,-7-6 55,3 3-450,5-3 91,-7 13 0,8-11 48,0 7 0,2-8 181,4 3-153,3-4 0,7-2 4,1 0 1,-6 0 66,0 0-324,0 0 1,6-6 61,0 1 0,-6-6 48,0 5 0,-7-7 58,1 2 1,-3 2-40,-2-2 0,0 5-992,0-5-192,0 7 0,-2-3 1155,-3 7 0,-56 74 0,20-28 0,0 0 0</inkml:trace>
  <inkml:trace contextRef="#ctx0" brushRef="#br0" timeOffset="1232">1331 467 8074,'0'-17'0,"0"6"305,0 0 1,0 6 263,0-7-101,0 1 0,0-5 366,0-1-269,-7 8-111,5-6-227,-13 6 1,6 0-215,-8 3 0,1 4 92,-1 2 0,0 8-328,1 3 0,-1 3-103,1 3 0,-1 2-278,0 3 1,2-2 265,4 8 0,-2-6-134,8 6 0,-6-6-20,5 6 0,1-8-89,5 2 0,5-9 223,1-2 0,9-2 358,1 3 0,3-5 0,8-7 0,-1 0 0,2 0 0,3-2 0,-3-3 0,4-5 0,1-6 0,30-53 0,-28 29 0,0-1 0</inkml:trace>
  <inkml:trace contextRef="#ctx0" brushRef="#br0" timeOffset="1472">1531 101 8074,'0'-11'0,"0"0"0,-2 5 0,-3-5 0,3 7 0,-8-3 2862,5 7-2057,3 0 1,-7 2-120,3 3 0,4 5-252,-3 6 0,-2 6-153,1 1 1,0 6 4,6-1 0,0 3 83,0 3 1,-5-1-340,-1 0 1,1 0-268,5 1 0,0-1-660,0 0 0,0-1 438,0-5 1,0-1 167,0-4 1,5-3-414,1 3 1,5-9-1593,-5-2 1756,6-7 0,-2 3-207,6-7 747,1 0 0,29-44 0,8-12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8:52.712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265 132 8050,'0'-10'-337,"0"1"481,0 4 1,0 1 45,0-7 0,0 5-14,0-5 0,0 6 160,0-7-206,0 9 60,0-12 177,0 6-42,-7 0-182,-3-6 1,-6 13-15,-1-4 1,0 6-60,1 6 0,-1 3-131,0 8 0,-5 1 77,0 4 0,0-1-41,5 7 0,1-3-109,-1 3 1,6 4 110,0-5 1,7-3 69,-1-1 0,5-5-209,5-1 1,4-3-183,8-2 0,1 0 145,5-6 0,-3 0 84,8-6 0,-6-6 68,6 0 0,-6-6 20,6 0 0,-8-2-10,2-3 1,2 0 54,-2 1 1,-1-6-176,-10-1 1,2-1 60,-8 2 0,6 4 439,-5-5 13,-1 5 318,-5 1-359,0 8-213,0 2 1,-5 14 3,-1 4 1,-1 4-3,1 2 1,5 1-163,-5 4 1,4-3 42,2 3 1,0-2-71,0 2 0,0-3-140,0 3-79,8-3 1,1-3 196,7 1 0,1-6 16,0 0 1,-1-7 90,1 1 0,37-32 0,8-10 0</inkml:trace>
  <inkml:trace contextRef="#ctx0" brushRef="#br0" timeOffset="942">581 82 7357,'0'-17'1432,"0"8"0,2-4-839,3 7-477,-3 1 0,13 5 33,-4 0 1,-2 0-148,3 0 0,-7 2 61,6 3 0,-7 4-140,1 8 0,3 2 36,-3 3 0,1-2-109,-6 8 1,0-6 107,0 6 1,0-6 39,0 6 0,0-8-9,0 2 0,0-3-311,0-3-411,0 1 261,0 0 341,0-8 1,0-4 706,0-10 0,0-4-240,0-8 0,7-2-166,4-3 0,4 2-163,2-8 0,7 0-305,4-5 1,-2 5 87,1 1 1,-5 6-129,6-1 0,-7 4-11,1 1 97,-4 8 94,-1 1 0,-6 16-19,0 3 1,-7 4 576,1 1 0,-3 1-163,-2 0 1,-2 5-66,-3 0 0,3 2-96,-4-2 1,4-3-159,2 3 0,0-4 51,0-1 1,0 0-150,0-1 0,0-5 139,0 0 0,6-5-20,0 5 0,6-7-110,0 1 0,2-3 17,3-2 0,0-2 5,-1-3 0,1-3 81,0-3 1,-1-3 9,1 2 1,5-8 41,0-2 0,0-2 141,-5 2 1,0 3 7,-1-3 0,-5-2-60,1 2 530,-9 0 0,5 5 380,-8 0 34,0 8-787,0 2 1,-2 7-234,-4 0 123,4 7 0,-11 2-263,8 8 0,-6 1 13,5 5 1,1-5 62,5 4 1,0-3-261,0-3 0,0 1 73,0 0 1,0-1-274,0 1 441,7 0 0,2-3 53,8-2 0,0 0-119,-1-6 0,3 0 5,3-6 1,-4-2 107,5-4 1,-3 2 11,2-7 0,-2-2 89,8-9 0,-7 2-63,1-8 1,-4 6 250,-1-6 1,0 8 184,-1-2 1,-7 3 213,-3 3 1,-4-1 297,-2 0 350,0 8-960,0 2 0,-2 7-126,-4 0 1,3 9 29,-8 8 1,7 7-1,-2 9 1,-1 2-1,1 4 0,1 3 110,5 8 1,0 2 165,0 4 0,0 8-188,0 8 1,-2 8-250,-4-2 1,3 3-16,-8 2 1,0 4 116,-6-4 1,0-5 58,1-17 1,-1-6-154,0-10 0,1-8-372,-1-15-393,0-7 1,1-17-752,-1-4 0,1 1 932,-1-12 1,-5 2 121,0-12 1,-1-1 291,7-5 1,1-3-122,4-2 1,5-7-289,12-10 0,7-12-352,14-11 0,16-3-20,-14 39 0,3 1 0,3-3 0,2-1 446,1 0 0,2 1 417,4 3 0,1 1 0,-2 0 0,0 1 0,4 2 0,1 1 0,0 1 0,0 0 0,1 1 0,0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8:56.45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350 483 8475,'0'-17'-2177,"0"1"2425,0 6 0,-2-3 384,-3 8 0,3-2-111,-4 1-424,4 4 0,-5-5-6,-4 7 0,2 0-9,-2 0 0,-1 0-67,-4 0 1,-3 7 98,-3 4 1,2 6-34,-8 5 0,6-2-68,-6 8 0,6 0 4,-6 5 1,8-5-14,-2 0 0,9-2-160,2 1 0,7-3 165,-2-7 1,5 0-19,1-1 1,1-7 15,5-3 1,9-4-22,7-2 1,2 0 214,-2 0 0,-2-2-125,8-4 1,-6-3-54,6-7 0,-6-1-32,6 0 0,-6-5-6,6 0 1,-8-2 3,3 2 0,-5 3-22,-1-3 0,-6 4 69,0 1 0,-7 0-47,1 1 0,-3 5 496,-2-1-309,0 9-148,0-5 1,-2 10 7,-3 4 0,3 3 9,-4 8 1,-1-1 67,1 1 0,-1 5-11,1 0 0,4 6-94,-3-6 0,3 6-112,2-6 1,0 0-113,0-5 0,7 0 76,4-1 1,4-1-239,2-4 1,1-4-162,5-7 0,-3 0-185,8 0 0,5 0 367,6 0 1,1-1 356,-1-5 0,48-40 0,-34 14 0,0 1 0</inkml:trace>
  <inkml:trace contextRef="#ctx0" brushRef="#br0" timeOffset="491">916 550 8475,'0'-17'1757,"0"0"-695,-8 1-186,7-1-586,-7 0 1,6 6-48,-3 0 1,1 7 0,-7-1 0,5 3-235,-5 2 108,0 0 0,-5 2 131,-1 3 0,-2 5-408,-3 6 1,4 1-556,-4 0 1,-2 7 414,1 3 1,1-1-52,6 2 1,4-2 3,1 2 0,8 1-70,-3-7 1,4 1-238,2-7 380,0 1 0,13-2-30,4-4 0,5-4 179,0-7 0,2 0 474,4 0 1,2-7-193,-8-4 1,7-4-10,-1-2 0,2 1-163,-3-1 0,3-2-10,-8-3 0,6-4-27,-6-7 0,2 0-28,-2 0 0,-9-3 261,4-2 1,-6 1-127,0-8 0,2 3-53,-7-3 1,-1 6 151,-5 12 0,0 3 559,0 7 26,-7 0-233,-3 8 0,-4 9-309,3 11 1,-2 10-10,7 1 1,-5 7-137,5-1 1,-1 4 57,2 1 1,1 0-122,-7 0 1,7 1 87,-2-1 0,5-2-115,1-3 0,0 4 107,0-5 0,0-1 4,0 2 0,0-8-1090,0 2 1,7-3 447,4-2 1,0-8-386,6-4 1,-4-3 229,9-2 1,4 0 723,2 0 0,55-29 0,-34 10 0,0 1 0</inkml:trace>
  <inkml:trace contextRef="#ctx0" brushRef="#br0" timeOffset="1153">1581 516 8133,'-1'-11'0,"-5"0"213,4 0 1,-11-6 376,8 1 0,-3 5-2,3-1 0,1 9-158,-7-3 1,5 3-245,-5-3 1,6 4-35,-6-3 1,1 5-147,-1 5 1,-7 4 50,7 8 0,-8 0-189,8-1 0,-4 7-125,-1-1 1,1 7-295,4-1 1,3-4 312,8-2 0,-5 2-167,-1-2 0,1 1-138,5-7 0,7 1 258,4 0 0,4-8 258,2-4 0,1 3-91,4-3 0,-3 1 185,3-6 0,4-8-145,2-3 0,-2-3 48,1-3 0,-5 0 115,6 1 1,-7-8-10,1-4 1,2-4 80,-2-1 0,0-2-59,-5-4 0,-2-3 104,-4-8 0,2 7-15,-8 4 1,1 6 237,-6 5 0,-2 1 66,-4 10-341,4-3 0,-10 20 57,6 0 1,-7 7 120,2 10 0,2 5 188,-2 0 0,5 8-286,-5-3 0,5 5-336,-5 1 1,8-1-24,-3-5 1,-1 3-211,1-8 0,1 6-134,5-6 1,0 6 202,0-6 0,0 0-490,0-5 501,7 7 0,2-6 45,8 4 0,1-10 71,5-7 0,-3-3 48,8-2 1,-8 0 15,2 0 0,2-7 139,-2-5 0,1-2 9,-7-3 1,6-5 135,1 0 1,-1-6 144,-6 6 1,-1-2-168,-4 1 1,4 3 342,-4-8 284,-3 8 239,-1-4-554,-7 7-420,-7 8 0,-1 4-160,-3 10 0,-2 4 98,8 8 0,-7 0-242,7-1 1,-1 7 87,6-1 0,0 2-17,0-2 1,0-4-58,0 5 1,0-5-55,0-1 0,8-1 138,3 1 1,4-6 59,1 0 0,3-7-851,3 1 1,-2-3 383,8-2 1,-6 0-566,6 0 1103,-8-7 0,34-62 0,-27 24 0,0 0 0</inkml:trace>
  <inkml:trace contextRef="#ctx0" brushRef="#br0" timeOffset="1430">2064 67 8514,'-9'0'2341,"-6"0"-1957,13 0 0,-7 0-66,3 0-263,4 0 174,-5 7-177,7 3 93,7 6-542,3-7 342,6 6 1,1-13 3,0 4 1,-6-4-57,0-2 62,0-8 0,4-1-162,-4-8 1,-2 1 70,-3-1 1,-5 6-325,5 0-303,-4 0 39,-2-6 0,-8 8-765,-3 3 1489,-3 4 0,-33 54 0,-6 13 0</inkml:trace>
  <inkml:trace contextRef="#ctx0" brushRef="#br0" timeOffset="1986">2363 300 7253,'0'-9'1400,"0"-6"0,2 13-729,4-4-270,-4 5-154,5 1 0,-7 1-1,0 5 1,0 3-56,0 8 1,0 1-113,0 5 1,0 2-173,0 9 0,0-1 78,0 0 1,0-5 61,0 0 1,0-2-265,0 1 1,0 3-439,0-8 1,0 6 377,0-6 0,2-5 4,4-6 1,-3-2 135,8 2 1,2-3 216,9-8 0,-3-2-170,3-4 1,2-3 33,-2-8 0,6-1 206,-6-4 0,0 3 38,-5-3 0,0-2 25,-1 2 0,1 0-76,0 5 1,-6 0 126,0 1 1,-7 5 75,1-1-51,-3 9-26,-2-5-101,0 16 1,0 1-253,0 8 1,0 1 61,0 4 0,0-3-53,0 3 0,0-4 44,0-1 0,0 0-146,0-1 0,7-1-93,4-4-50,4 4 1,7-8-151,1 5 1,1-5 164,-2-7 0,2 0-838,4 0 0,-3-2 1149,-2-3 0,10-64 0,-12 24 0,0 0 0</inkml:trace>
  <inkml:trace contextRef="#ctx0" brushRef="#br0" timeOffset="2282">2713 134 7386,'-11'-6'2382,"0"0"-1508,7 1-528,-11 5-285,13 0 1,-7 0 123,4 0-251,3 7 0,-6-3 235,8 7-139,8-7-68,1 11 1,8-14-34,-1 5 1,-5-4-182,0-2 213,1 0 99,4 0-86,1-8 0,-6-1-38,0-7-40,-7-1 1,3 0-144,-7 1 0,0 4-437,0 1 1,-7 8 271,-4-3 1,1 4 411,-1 2 0,-37 59 0,-15 15 0</inkml:trace>
  <inkml:trace contextRef="#ctx0" brushRef="#br0" timeOffset="2493">2264 466 8103,'0'-9'465,"7"-6"0,2 13-453,8-3 0,9 3-12,7 2 0,23 0 0,10 0 0,10 0 0,0 0 0</inkml:trace>
  <inkml:trace contextRef="#ctx0" brushRef="#br0" timeOffset="3424">3162 433 8103,'-9'0'-296,"2"0"0,5 0 1751,-4 0-1436,4 0 1,-11 7 2,8 5 1,-6 2 114,5 3 1,1 0-172,5-1 0,-6 6-245,1 1 0,-1-1 185,6-6 0,2 7-14,3-1 1,-1-2 51,7-9 1,0 2-3,6-7 0,0 5 26,-1-6 1,1 1-18,0-6 1,-1 0 86,1 0 1,-1-7-36,1-5 0,0-2 7,-1-3 0,1-1 0,0-5 0,-8 3-2,-4-8 1,3 6 0,-3-6 0,1 2 3,-6-1 1,-2-3-12,-3 8 1,-3-6 8,-3 6 0,-4 5 54,4 6 1,-5 8-112,-7-3 0,5 4-137,-4 2 0,3 8 131,3 3 1,-1 3-21,0 3 1,1 7-34,-1 4 1,2-2-30,4 2 0,4-3 189,7 3 0,0 2-197,0-8 214,0 0 0,7-7 10,4-4 0,4 2 135,2-8 0,5 1-168,0-6 0,2-2 23,-2-3 1,-1 1-18,6-7 0,-6 0 2,1-6 1,-2-5 6,2 0 1,2-2 10,4 1 1,2 3-97,-8-8 0,2 8 46,-2-2 1,-3 5-133,3 6 1,-9-2 265,-2 8 41,-8-1-99,5 6 0,-8 8 13,0 3 1,0 9 17,0 2 0,0 6 20,0-6 1,0 2-93,0-2 1,-6-3 29,1 3 0,-1-4-52,6-1 0,-5 0 13,-1-1-37,1 1 0,5-6 157,0 0-24,0-7 64,0 3 35,0-14 0,0-2-134,0-8 1,5 0 0,1 1 1,7-6-99,-2-1 0,9-1-43,2 2 0,8 2-207,-2-8 0,-3 8 75,3-2 1,-2 3-97,2 2 1,-2 3 125,-4 3 0,-4 3 46,5 8 0,-10 0-21,-2 0 1,-8 8 138,3 3 1,-4 5 209,-2 6 1,0-3-102,0 3 0,0 2 11,0-2 0,-6 2-158,1-1 0,-1-11-100,6 5 0,0-4 176,0 4-33,0-1-1030,0 1 0,7-8 283,5-3 0,4 1-358,6-1 1067,-3-1 0,71-34 0,-40 10 0,0 1 0</inkml:trace>
  <inkml:trace contextRef="#ctx0" brushRef="#br0" timeOffset="4027">4344 483 8038,'0'-17'-141,"0"1"-71,0-1 0,-2 0 587,-4 1 1,3 5 574,-8 0 1,5 5 171,-5-5-737,0 7 1,-6-3-282,1 7 1,-1 2-31,0 3 1,1 4-136,-1 8 0,0 5-6,1 0 1,5 6-285,-1-6 0,3 6 234,-2-6 1,-2 6-53,8-6 0,-1 2-625,6-2 1,0-3 345,0 3 0,2-9 243,4-2 1,3-5 117,7 5 0,-5-7 213,1 1 1,-1-3-81,5-2 1,6-2 152,1-3 0,-1-5-61,-5-6 1,1-1 73,4 0 0,-3-1-14,3-4 1,-5 3 44,-6-3 1,3 2 403,-3-3-457,-3 5 0,-1-6 532,-7 7-269,0 8-553,0 2 0,-5 9 123,-1 3 1,-5 4-168,6 8 0,-1 0 29,6-1 1,-6 1-177,1 0 1,-1 5 63,6 0 0,0 0 63,0-5 1,8-1 141,3 1 1,-2-6-51,2 0 0,0-7 404,6 1 0,5 3-135,0-3 1,2-1 7,-1-9 0,-3 1-291,8-7 0,-1-6 119,7-5 1,-7-6 50,1 6 0,-6-8-75,6 3 0,-8-10-79,3-2 0,-1-2 36,-6 2 0,3-1 255,-14-5 0,6 5-68,-5 6 0,0 14 140,-6 3 1,-8 12-120,-3-1 0,-2 6 3,2 6 0,-4 5-535,4 11 1,-2 4 186,2 7 0,-4 6 134,4 0 0,4 5 52,1-5 0,-1 0 111,1-6 1,1 1-95,5-1 1,0-5 128,0-1 0,2-6-63,3 1 0,4-6 68,8-4 0,2-5 236,3-7 1,-2 0-487,8 0 1,0-7-754,5-5 0,-7-2 837,-4-3 0,26-59 0,-21 31 0,0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9:24.706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267 317 8151,'0'-17'150,"0"1"77,0-1 1,0 1 304,0-1-224,0 0 0,-2 1 0,-3-1 0,1 6-56,-7 0 0,5 7-1,-5-1 1,0 3-13,-5 2 1,-3 0 12,-3 0 0,3 7-476,-3 4 0,4 11 182,1 6 1,-5 2-52,0-3 1,5 5-76,6-4 1,7 3-189,-1 2 1,3-5 141,2 0 1,0-8-104,0 2 1,5-9 244,1-2 1,7-7-26,-2 2 0,9-5 228,3-1 0,-1-1-24,-6-5 0,7-3-4,-1-8 1,0-1-1,-5-5 0,-1 5 101,1-4 1,0-2-2,-1 2 0,-1-6-39,-4 6 0,2-1-41,-7 7 0,1-5 77,-2 5 147,-3-4-257,6 18-176,-8-6 0,0 16 113,0 3 1,-6 5-119,1 7 0,-1-3 86,6 8 0,0-8-104,0 2 1,0 2-78,0-2 0,0 1-111,0-7 76,0 1 1,7-2-139,5-4 1,2 2-268,3-8 0,1 1 40,5-6 0,1-2 586,3-4 0,15-13 0,7-8 0,1-4 0,0-1 0</inkml:trace>
  <inkml:trace contextRef="#ctx0" brushRef="#br0" timeOffset="435">783 1 7971,'-9'0'3258,"1"0"-2409,1 0-647,5 0 1,-11 7-100,8 4 1,-6 10-148,5 1 0,-7 8 105,2-3 0,2 3-91,-2-2 1,1 3-122,-1-3 0,-2 1-196,8-1 1,-3 2-21,3-8-85,3 0 436,-5-5 293,7-8 1,0-4-70,0-10 0,5 1-173,1-7 0,8 0-149,3-6 0,0 1 72,5-1 0,2-3-248,-2 3 0,6-3 238,-6 9 0,6 3-8,-6 3 1,2 3-247,-2 2 259,-3 0 1,5 7 64,-8 4 1,-6 6-71,-5 5 0,-3-3 153,-2 3 0,-2 2-24,-3-2 1,1 6-12,-7-6 1,0 0 4,-6-5 0,0-6-14,1 0 0,-6-7-65,-1 1 1,-1-3 7,2-2 1,4 0-84,-4 0 1,-2 0 98,1 0 1,1-2-339,6-3 1,-1 1-193,0-7 0,2 5-958,4-5 1472,4 8 0,22-5 0,3 8 0</inkml:trace>
  <inkml:trace contextRef="#ctx0" brushRef="#br0" timeOffset="863">1166 251 8099,'0'-10'1429,"0"3"-817,0 7-411,0 0-176,-8 7 0,5 3-161,-8 6 1,7 1 46,-2-1 1,4 7 150,2-1 1,0 0-257,0-5 1,0-1 20,0 1 0,0 0 93,0-1 0,8-5 95,3 0 0,4-7 114,1 2 1,1-4-166,0-2 1,5 0 12,0 0 1,2-2-14,-2-4 0,-3-3 54,3-8 0,-5 1-44,-6-1 0,2-5 20,-8 0 0,6-6-11,-5 6 1,-1-2-10,-5 1 1,-7 3-9,-4-8 1,-6 10-68,-5 1 1,2 2-150,-8 10 0,0-1 33,-5 6 0,0 2 217,-1 4 0,-6 55 0,-3 20 0</inkml:trace>
  <inkml:trace contextRef="#ctx0" brushRef="#br0" timeOffset="1706">1648 251 8072,'0'-12'966,"0"1"-244,0 8-228,0-12 1,-2 13 291,-3-4-731,3 5 171,-5 1-366,7 0 0,0 1 8,0 5 1,0 5-170,0 11 0,-6-3 90,1 3 0,-1 2-64,6-2 1,-2 6-142,-3-6 1,3 6 83,-4-6 1,4 0 151,2-5 0,2 0 29,4-1 0,-3-5 184,9 0 0,-7-7-6,6 2 1,0-5 116,6-1 0,0 0-117,-1 0 1,1-7 90,0-4 1,-1-4 122,1-1 0,-1-3-46,1-3 1,0 2 88,-1-8 0,1 6-10,0-6 0,5 2 4,0-2 0,-5-1 29,-6 6-130,0-6 1,4 10 320,-4-3-87,-4 11-28,-7 4-204,0 7 1,-5 7-694,-1 4 0,-5 10 285,5 1 1,-5 5-120,6-4 0,-3 4 63,3-4 0,3 1 34,-4-2 0,5-4 99,1 4 1,0-3-96,0-2 0,0-1 159,0 1-35,7 0 1,2-8 68,8-4 1,-1-3-72,1-2 1,5 0 3,0 0 0,6-2 48,-6-3 0,6-4 4,-6-8 0,6 0 27,-6 1 1,6-7 102,-6 1 1,0-2 158,-5 2 1,5-2-78,0-4 1,-1-3 239,-10 3 1,4-3-115,-4-3 0,-4 1 228,-1 0 0,1 7 224,-1 4-298,-1 3 1,-7 10-245,-3 3 1,1 5 3,-7 1 0,5 7-201,-5 4 1,2 9 58,-2 3 1,-2 6-124,7-1 1,-5 2 9,6-3 1,-6 5-120,5-5 1,1 3 16,5-2 0,0-2-36,0-4 0,0-4-68,0 4-30,0 4 1,1-7 34,5 3 0,3-11-46,8-5 1,1 1-568,5-1 0,-5-1-4,4-5 890,4 0 0,22-29 0,13-8 0</inkml:trace>
  <inkml:trace contextRef="#ctx0" brushRef="#br0" timeOffset="1885">2214 234 8059,'-11'0'116,"0"0"0,7-2 1780,-1-3-722,3 3-757,2-6 0,2 8-129,3 0 0,12 0-46,11 0 0,3 0 121,2 0-363,8 0 0,13-6 0,8-3 0,10 0 0,-1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9:18.437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0 567 8722,'0'11'417,"0"0"-208,0 2 0,6 2 70,-1 1-536,8-6 0,-4 3 65,8-8 0,0 1 76,-1-6 0,3 0 172,3 0 0,-4-2 20,5-4 0,1 3 75,-2-9 1,0 1-22,-5-5 1,-1-1-106,1 0 0,3-5 8,-3 0 1,3 0-53,-9 5 0,-1-1 48,1-4 859,-8 3-198,5-5-249,-8 15-371,0 1 1,-6 10 14,1 4 0,-6 3-164,5 8 1,-5 1 113,5 4 0,-1-1-136,1 6 1,5-4 17,-5 4 1,4-5 56,2 6 1,0-7-156,0 1 0,2-6-195,4-5 1,3 4 153,8-4 0,-1-3-23,1-3 0,1-3-514,4-2 0,2-2 759,4-3 0,26-27 0,-1-12 0</inkml:trace>
  <inkml:trace contextRef="#ctx0" brushRef="#br0" timeOffset="342">350 101 8886,'-10'0'2298,"3"2"-2215,7 3 0,-2-3 445,-4 4-1,5-5-568,-7 7 1,8-4 135,0 7 21,8-8 4,1 5 0,8-8-179,-1 0 0,1 0 40,-1 0 0,-4-2 236,-1-4-126,0-3 0,4-8-42,-4 1 0,-2 5-798,-4 0 337,-3 0-715,6-6 0,-16 8 506,-3 3 0,-4 4 621,-1 2 0,-7 39 0,-1 18 0,-2 3 0,-1 1 0</inkml:trace>
  <inkml:trace contextRef="#ctx0" brushRef="#br0" timeOffset="842">699 434 7869,'0'-17'2591,"0"0"-2192,0 1 0,2 5-137,3 0 1,-1 7-1,7-2 1,-5 4 85,5 2-310,0 0 0,6 8 182,-1 3 0,-1 4 10,-4 1 0,2 7-533,-7-1 0,-1 5 126,-5-4 1,6 6-422,-1-1 1,1-4 317,-6-2 0,0 2 34,0-2 0,-2 1-43,-4-7 251,4 1 1,-7-8 788,4-3-546,3-4 0,-6-4 242,8-4 1,0-3-62,0-8 1,2-5-152,4 0 0,-2-8 19,7 3 0,0 1-405,5-2 0,7 0 92,-1-5 0,0 7 144,-5 4 1,5 3-630,0 3 1,0 6 194,-5 5 0,5 3-28,0 2 1,-5 7 101,-6 5 1,-2 2 287,2 3 1,2 5-34,-7 0 0,-1 6 11,-5-6 0,0 2 7,0-1 1,0-5-529,0 4-214,0-3 1,0-3 260,0 1 0,-5-6 483,-1 0 0,23-22 0,11 0 0</inkml:trace>
  <inkml:trace contextRef="#ctx0" brushRef="#br0" timeOffset="1291">1431 450 8279,'0'-9'1728,"6"0"-1143,-1 3 1,6 3-172,-5-9 0,7 7 61,-2-6 1,4 0-311,1-6 0,1 0 53,0 1 0,-1-6-216,1-1 1,0 1 37,-1 6 1,-1-7 16,-4 1 0,2 0-87,-7 5 1,-1 1-209,-5-1 0,0 0 129,0 1 1,-2 7-107,-3 3 0,-5 4 1,-8 4 54,-4 4 0,3 8 532,-3 9 1,5 8 30,6 2 0,-7 2 32,7 10 0,-8 5 241,8 5 1,4 2 466,1-1 1,-1 9-521,1 7 1,1 5-180,5-4 1,0 6 0,0-1 1,-6 1-181,1-1 0,-1-6-196,6-11 1,-7-6 130,-4-10 0,1-1-570,-1-11 0,6-5-237,-6-17 1,5-3-2035,-5-8 2097,0 0 0,-6-2 44,1-4 1,-1-1-1915,0-4 0,3-4 1123,2 4 1,-2-4 1290,3-2 0,11-73 0,1 35 0,-1 1 0</inkml:trace>
  <inkml:trace contextRef="#ctx0" brushRef="#br0" timeOffset="1480">1381 617 8263,'0'-10'1333,"0"3"1,0 5-778,0-3-511,8 3 1,1-6-315,7 8 1,3-5-310,3-1 0,6-5 578,11 6 0,33-14 0,17-5 0,-23 9 0,-1-1 0,1 1 0</inkml:trace>
  <inkml:trace contextRef="#ctx0" brushRef="#br0" timeOffset="1826">1930 400 8279,'0'-9'1189,"-1"0"69,-5 3-97,4 4-619,-5-12-356,7 12-25,0-6 1,-6 10-155,1 4 1,-1 3 4,6 8 0,0 1 186,0 4 0,0-1-755,0 6 0,0-1 238,0 2 0,0-2-179,0-4 0,7-3 34,5 3 409,2-4 0,5-3 206,3-4 1,-3-3-152,3-8 0,-2 0 327,2 0 1,-3-10-88,3-6 1,-4-1 170,-1-5 1,-6-4-169,0-2 1,-7 2-102,1-1 1,3-1 28,-3-5 0,1 1-22,-6 4 0,-7-1-852,-5 7 1,-2 0 345,-3 5 1,-5 8-977,0 3 0,-10 6 1333,-1 6 0,-30 69 0,24-25 0,0 0 0</inkml:trace>
  <inkml:trace contextRef="#ctx0" brushRef="#br0" timeOffset="2453">2413 617 8035,'9'0'404,"-1"0"-389,-8 0 1,1 0 129,5 0 1,-4 2 137,3 3-129,5-3-81,-1 5-70,7-7 104,1 0 0,0 0-102,-1 0 0,-1-2 11,-4-3 0,4-4-13,-4-8 0,2 6 16,-2 0 0,4-6-13,-4-5 1,2 0-119,-2 5 0,2-5 79,-7 0 0,-1 0-362,-5 5 99,0 0-197,0 1 378,0 6 1,-2 3-21,-3 7 0,1 6 35,-7-1 1,7 8-135,-1-2 695,3 4-171,2 2 34,0-1 1,2-5-74,3 0 1,-1-5 535,7 5-98,0-7-481,6 11 0,-2-6-38,-4 7 0,2-4 34,-8-1 0,6 0-88,-5 5 40,-1 1 0,-3 0-218,4-1 1,-4 1 44,3 0 0,-1-6-324,1 0 1,-1-6 161,7 6 0,-5-7 119,5 2 0,7-4 19,10-2 41,-4 0 0,59-23 0,8-4 0</inkml:trace>
  <inkml:trace contextRef="#ctx0" brushRef="#br0" timeOffset="3276">3079 450 7960,'0'-9'1465,"0"2"-1079,0 7 0,7 0-346,-5 0 0,11 7 139,-8 4 1,1 4-221,-6 2 1,0-1 20,0 1 1,0 5-382,0 0 0,0 0-23,0-5 355,0 7 1,0-5 50,0 3 0,0-9 310,0-2 182,0-8-284,0 5 1,2-10-84,3-4 0,-3-5-124,4-11 0,3 2-167,2-8 0,4 6 211,1-6 0,7 2 29,-1-1 0,7-3-284,-1 8 0,-4 0-60,-2 5 0,2 2-162,-1 4 1,-1 4 107,-6 7 1,1 2 155,0 3 1,-8 6-1,-4 11 0,3-1 773,-3 6 1,1-4-275,-6 4 1,-2-4-107,-3 4 1,3-6-130,-4 1 1,-1-4 4,1-1 1,1 0 113,5-1-95,-8-7 626,6-1-459,-5-8 1,7-2 4,0-4 0,0-3-138,0-7 0,0-1-24,0 0 0,6 1-85,-1-1 1,10-5-257,2 0 1,1-6 56,10 6 1,-6-6-271,6 6 0,-1 0 6,7 5 1,-7 2 85,1 4 1,-8 4 272,3 7 1,-5 0 59,-1 0 1,-6 7 243,0 4 0,-7 6-48,1 5 0,-3-3 134,-2 3 0,0 2-171,0-2 1,0 0-98,0-5 0,0 5-698,0 0 466,-7 0 1,5-5-268,-4 0 0,4-6 8,2 0 446,0-8 0,60-17 0,14-14 0</inkml:trace>
  <inkml:trace contextRef="#ctx0" brushRef="#br0" timeOffset="4125">4227 484 8140,'0'-17'0,"0"0"390,-8 1 0,6-1-19,-3 0 1,1 3 129,-1 2-123,3-2 0,-11 10 758,7-7-1044,-7 7 1,4-3 25,-7 7 0,-1 7-253,0 4 1,2 4 143,4 2 1,-7 5-156,7 0 1,-8 6 7,8-6 0,2 6 4,-2-6 0,7 6-423,-1-6 0,3 0 200,2-5 0,0-1-614,0 1 596,7 0 1,8-8 476,7-4 1,0-3-59,-5-2 0,5-2-24,0-3 0,1-4 97,-7-8 1,6 0 163,1 1 0,-1-1-27,-6 0 1,-1-1 113,-4-4 0,2 3 115,-7-3 0,5 4-158,-6 1 1,1 6 361,-6 0-139,0 7-484,0-3 1,-2 7-70,-3 0 0,3 7-260,-4 4 0,-1 9-12,1 3 1,-1-1-204,1-6 0,4 7-104,-3-1 0,3 0 188,2-5 0,0-1 133,0 1 0,7 0 70,5-1 395,2 1 1,8-8-193,1-3 1,-1-4 127,-6-2 0,1 0-52,0 0 1,5-8 58,0-3 1,2-4 70,-2-1 0,-1-8-98,6-4 1,-6-2-15,1 3 0,2-10-66,-2 3 0,6-10 125,-6 0 1,-2 3 27,-8 2 0,0 6 171,-6 5 1,0 4-95,-6 7 1,-2 8 68,-4 4 1,-1 5-192,-4 5 0,-4 4-198,4 8 0,-4 1 26,-2 5 0,6 3 66,0 7 0,0 0-213,-6 0 1,8-1-36,4-4 0,-3 3-199,3-3 0,-6-2 200,5 1 1,1-6 45,5 1 1,0-4-142,0-1 1,7 0 25,4-1 1,2-5 271,-2 0 1,9-7-157,-3 2 0,5-4 271,0-2 0,-1-8-16,6-3 0,-4-4-66,4-1 0,-1-1 103,2 0 0,-4-1-47,-7-4 1,-1 3 509,1-3 1,0-2-237,-1 2 1,-1 0-8,-4 5 1,-3 6 126,-8 0-5,0 7-161,0-3 0,0 8 35,0 5 1,-6 3-130,0 8 1,-1 0-381,2-1 0,3 6-612,-4 1 0,4-1 417,2-6 0,0 7 153,0-1 0,2 0-276,4-5 218,3-1 0,8-1 19,-1-4 1,3-3-93,3-8 1,-2 0-340,8 0 1,-6 0-1502,6 0 2174,-8-8 0,34-45 0,-1-20 0</inkml:trace>
  <inkml:trace contextRef="#ctx0" brushRef="#br0" timeOffset="4407">5025 68 8066,'-16'0'2288,"-1"-8"-1163,1 6-11,-1-5-867,8 7 0,1 2-182,8 3 1,0-1-138,0 7 0,0-5 123,0 5 0,2-6-512,4 6 347,3-7 1,8 9-89,-1-7 1,1-1 61,-1-5 1,-4 0 125,-1 0 1,-2-2 39,2-3 1,2 1 8,-8-7 0,3 2-13,-3-2 0,-3-4 65,4 4-412,-4-4 0,-4-2-241,-4 1 1,-3 6-298,-8 5 1,1 3 292,-1 2 570,8 0 0,-36 52 0,-1 12 0</inkml:trace>
  <inkml:trace contextRef="#ctx0" brushRef="#br0" timeOffset="4622">4576 367 8128,'-9'0'1530,"2"0"0,7-2-906,0-3-375,0 3 1,7-6-1155,4 8 0,11-1 905,6-5 0,54-2 0,23-1 0,-29 1 0,-1-1 0,1 1 0</inkml:trace>
  <inkml:trace contextRef="#ctx0" brushRef="#br0" timeOffset="5568">5225 550 8097,'0'-17'598,"6"6"-29,-1 0 296,1 8-248,-6-5-379,0 1-35,0 5-213,0-5 1,0 8 203,0 5 1,0 3-20,0 8 1,0-1-658,0 1 0,0 5 276,0 0 1,0 1-94,0-7 0,5 1 73,1 0 1,5-1 283,-5 1 1,6-2-109,0-4 1,-3-2-5,2-3 1,6-5 280,5 5 0,0-6-38,-5-6 0,-1 3-16,1-8 1,5-6-92,0-5 0,-5-2-72,-6 2 0,-2 1 54,2-7 0,2 3-20,-7-3 0,-1-4-77,-5 5 0,-7 1-15,-4-2 1,-4 2 1,-2-2 1,-1 10-123,-4 7 1,1 7-44,-6-1 0,4 3 48,-4 2 1,6 7-58,-1 4 0,4 11 85,1 6 1,0 2 34,1-2 0,7 3-16,3-3 1,4 1-2,2-1 0,0 2 74,0-8 1,2 0 153,4-5 1,3-3 11,7-3 1,1 2-93,0-7 0,5 0 204,0-6 1,2-2-61,-2-4 0,-1-1-126,6-4 1,-4-10-14,4 5 1,-4-5 5,4 5 0,1-7 23,5 1 1,1-5 0,-1 4 0,-5-4-190,-1 4 1,-1-2 29,2 8 0,-4-3 115,-7 9 77,-8 3 74,6 1 1,-14 14-112,5 4 1,-4 4 22,-2 2 0,-6 5 5,1 0 1,-6 6 17,5-6 0,-5 2-150,5-2 0,-1-3 61,2 3 0,3-4-288,-4-1 168,4 0 1,-3-1 308,-1 1-40,1-8 260,5-1-266,0-8 0,0-8 152,0-3 0,5-4-244,1-1 1,7-1 81,-2 0 0,4 1-268,1-1 0,3-5 58,3 0 0,2-6-296,4 6 0,1 0 132,-7 5 1,6 0-16,-6 1 0,2 6-36,-1 5 100,-5 3 1,4 9 660,-11 4 1,2 4-234,-7 2 0,-1 5-41,-5 0 0,0 2-219,0-1 0,0-5 7,0 4 1,0-3 71,0-3 1,0 1-21,0 0 0,-5-6-502,-1 0-167,1-8 1,7 10-442,3-7 0,4 0 68,8-6 989,0 0 0,26-15 0,12-7 0,4-2 0,0 1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9:28.012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1 101 8183,'0'-10'784,"0"-4"-529,0 4 1,2-4 52,3 2 1,-3 3-54,4 4 0,-3 3-25,3-4-126,-4 4 1,7 2-124,-3 0 70,-5 0 1,12 2-208,-7 4 1,-1 3 28,-5 8 1,6 5 81,0 0 1,-1 8-83,-5-3 0,-5-1 61,-1 2 1,-1-6-46,1 6 0,2-8 34,-7 2 1,6-3 41,-6-2 0,7-1 284,-2 1 499,-3-8-390,7-1-115,-5-8 1,7-8 219,0-3 0,7-4-156,4-1 1,4-8-92,2-4 0,1 2-115,4-2 0,-1 0-295,7-5 0,-6 2 53,5 3 0,-1 4-226,2 7 1,2 1 82,-8-1 0,6 2 69,-6 4 1,0 4-43,-5 7 1,-6 7 96,0 4 1,-8 4-5,3 2 0,-4 7 186,-2 3 0,0-1 321,0 2 0,-6-2-160,1 2 0,-6 1-130,5-7 0,-1 1-20,1-7 1,2 5 14,-7-5-65,8 5 60,-5-12 304,1 0-285,5-1 1,-5-10-51,7-4 1,2-3 233,3-8 75,-3 1 1,13-7-79,-4 1 1,-2 0-113,2 5 1,0-5-249,6 0 1,5-6 63,0 6 1,6-6-284,-6 6 1,6 0 97,-6 5 1,6 3-15,-6 2 1,6 5 107,-6 7 102,0 0 1,-5 2 21,-1 3 0,-6 10 168,-5 7 0,-3 2 115,-2-1 0,0-3-41,0 8 1,0-8 15,0 2 1,-2-3-72,-3-3 1,3 1-174,-4 0 0,-1-1 58,1 1-182,1 0 1,3-6 130,-4 0-300,5-8-324,-7 5 138,8-8-685,0 0 0,22 0 0,6 0 0</inkml:trace>
  <inkml:trace contextRef="#ctx0" brushRef="#br0" timeOffset="390">1033 350 9016,'0'9'1049,"-2"-1"-475,-4-8-31,4 0 0,-5 0-305,7 0-490,0 0 1,-30 15 0,-7 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13:45.9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33 132 8141,'0'-9'1410,"0"1"-1080,0 8-284,0 0-12,-7 0 1,5 8-200,-4 3 1,3 3-78,-3 2 0,5 3 133,-5 2 0,4-2-74,2 2 1,0 3 20,0-2 1,2 0 100,4-6 0,3 0 61,7 1 0,-5-3 91,0-3 0,2-4-38,8-7 1,-2 0 177,2 0 0,-2 0-12,-3 0 1,6-7-83,-1-4 0,1-5-6,-5-6 0,-3 4-1,-3-4 1,2-1 5,-8 1 1,1-2-43,-6 2 1,0 2-5,0-7 0,-2 7-67,-4-2 1,-3-1-166,-7 1 0,0 0-74,-1 6 0,1 5 68,0 0 1,-6 7-41,0-1 0,-2 3 19,3 2 0,4 7-7,1 4 0,-1 5 39,7 6 0,-3-2-4,2 7 1,-2-1 31,8 1 0,-1 4 5,6-4 1,0-1 163,0 1 1,8-7-148,2 2 1,5-4 99,1-2 0,1-5-27,-1 0 0,2-7 137,4 1 1,-2-3-102,7-2 1,-7-7 102,2-4 1,2-4-57,-2-1 0,1-2 4,-1-4 1,-2 4 8,7-4 1,-7-2-50,2 3 1,2-7-19,-2 7 1,5-1 21,-5 5 1,-2 1 70,-10 0 1,5 7 13,-4 3-52,-4 4 1,0 4 16,-7 4 1,0 3-3,0 7 1,0 6-84,0 0 1,-1 5-11,-5-5 0,3 7 63,-8-2 0,7-1-76,-1 1 1,-3-5-23,3 5 0,-1-7-181,6 2-325,-7-4 221,5-2 149,-5-7 517,7-1 1,0-10-149,0-4 1,0-3 370,0-7 0,7-1-170,4 1 0,4-2-344,1-4 1,0 2 39,1-7 0,1 1-182,4-1 1,1-2 7,5 7 0,3-1-169,-4 1 1,-2 9 68,3-3 0,-8 10 111,1 1 129,-2 3 0,-5 4-26,-3 3 0,2 1 24,-8 10 0,1-3-25,-6 9 1,0-2 15,0 1 1,0-2 4,0 2 0,0-2-16,0-3 1,-6 0-34,1 1 0,-1-1 42,6 0-143,-7 1 1,5-6 22,-3 0 329,3-8-1,2 4 92,0-7 0,0-7-196,0-4 0,0-3-38,0-3 0,7 1-28,4 0 1,-2-2 7,2-4 1,5 2-178,6-8 0,2 8 100,-2-1 1,-4 2-207,4 3 1,-2 0 13,1-1 1,-8 8 82,4 4 0,-5 3 151,5 2 131,-1 0 1,-7 7-50,-3 4 0,1 9-109,-2 2 0,1 2 140,-6-3 1,0-1-77,0 8 1,-6-8-276,1 2 0,-1-4 24,6-2 1,-5 0-235,-1 1 276,1-8 1,3 4-369,-3-8-190,3 0 248,-5-5-1442,7 0 1873,0 0 0,58-50 0,-22 18 0,0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7:58.7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632 133 7946,'0'-16'606,"0"-1"0,0 0-14,0 1 1,0 5-193,0-1 0,0 7-226,0-6 1,-6 5-113,1-5 0,-8 7 62,2-1 1,-6 3 105,-5 2 1,2 0-160,-8 0 1,0 9 44,-5 8 1,0 0-116,-1 5 1,7 4 49,-1 1 1,8-1-46,-3 2 0,7-8 59,5 3 1,3 1 1,8-2 1,8 0 258,3-5 0,11-1-141,6 1 1,3 0 295,2-1 1,1 1-123,-1-1 1,0 1-93,0 0 1,1 5-46,-1 0 1,-7 6-8,-4-6 0,-9 8-215,-2-3 0,-7 1-333,1 5 0,-5-9-210,-5 10 0,-4-10 261,-8 3 1,-5-4 223,0 4 1,-8-6 125,2 1 1,-3-9 226,-2-2 0,-3-6-94,-2 7 1,1-9 130,-8 3 1,8-4-55,-2-2 0,2-6 55,-1 1 1,10-8-110,0 2 1,2-4-9,4-2 0,0 0-450,5 1 0,8-1 85,3 1-1465,5-1 475,1 0 0,0 6-2186,0 0 3325,0 7 0,22 19 0,6 13 0</inkml:trace>
  <inkml:trace contextRef="#ctx0" brushRef="#br0" timeOffset="1">965 649 7918,'0'-17'-14,"0"6"177,0 0 1,0 6 431,0-6 211,0 7 110,0-11-330,0 13-475,0-5 138,0 7-780,0 0 398,0 7 1,0-3-97,0 7 0,2-7 301,3 1 1,-1-3-52,7-2 1,0 0 131,6 0 0,-1 0-47,1 0 1,0-2-26,-1-3 1,1-4 9,0-8 1,-1 6 7,1 0 1,-1 0 9,1-6 0,-8-2-18,-3-3 0,1 4-16,-1-4 0,-1 9 11,-5 2 0,-1 1-20,-5-1 1,-3 4 21,-8 7 1,0 0-57,1 0 0,-6 4 33,-1 7 0,-4 0-10,5 11 0,-6 4-35,6 2 1,-1-3-95,7 3 0,1 0-160,4 5 0,-2-1 70,7-5 0,3 5-47,8-5 1,1-2 86,10-3 0,-1-4-154,13-1 1,0-6 38,5 0 1,2-7-256,4 1 0,-4-3-42,4-2 536,3 0 0,23-29 0,13-8 0</inkml:trace>
  <inkml:trace contextRef="#ctx0" brushRef="#br0" timeOffset="2">1697 549 7912,'2'-11'0,"1"0"0,3-2 0,5 4 0,-5-2 0,1 2 286,-1-3 0,-5 3 1199,5 4 248,-4 3-697,-2-13-751,0 13 1,-2-5-69,-4 7-286,-3 0 0,-13 7 86,0 4 0,0 4-179,5 2 0,0-1-417,1 1 0,-1 5 281,0 0 0,1 6-187,-1-6 0,6 6 181,0-6 0,7 6 29,-1-6 1,3 2 152,2-2 1,2-5 130,3 0 0,1-3-36,10-8 0,-3 5 244,10-5 1,1-1 79,-2-5 0,7-2-135,-1-3 0,-2-5 11,2-6 1,-1-3-120,7-3 0,-1 2 7,0-8 0,-5 6-20,0-6 0,-6 0-30,6-5 1,-8 0 37,2 0 1,-9 5-8,-2 0 1,-7 8 109,2-2-55,-5 11 1,-2-2-181,-5 7 1,2 0 87,-7 6 1,0 8-541,-6 3 0,6 4-373,0 1 369,0 1 0,0 0 251,0-1 0,7 1 49,-1 0 1,3-6 516,2 0 1,0-6-226,0 6 1,2-7 1060,3 2-836,-3 3 1,13-7 27,-4 3 1,-2-1-9,2 2 1,-5-5-198,5 5 0,-5-2 19,5 1 0,-6-1-218,6 7 0,-7-5 24,2 5 1,1-6-434,-2 6 286,1 0 1,-6 6 73,0 0 0,0-6-130,0 0 1,2-2 110,3 2 1,-1 2 223,7-7 1,-5 5-217,5-6 0,0 6-106,6-5 0,1-1 129,4-5 135,-3 0 0,28-8 0,11-6 0,1 0 0,0 1 0</inkml:trace>
  <inkml:trace contextRef="#ctx0" brushRef="#br0" timeOffset="3">2463 566 8016,'-9'-8'1415,"2"7"-1307,7-7 147,0 8 371,0 0-497,7 0 1,-3 0-60,7 0 20,0 0 0,6 0-147,-1 0 0,1 0 57,0 0 1,-1-2-76,1-3 0,0 1 130,-1-7 1,-1 5-121,-4-5 0,4 2 18,-4-2 1,-4-4 54,-1 4 1,-2 2 27,1-2 0,-3 5-17,4-5 1,-6 8-69,-6-3 1,-3 4 45,-8 2 0,0 0-4,1 0 1,-1 2 57,1 4 0,-7 8-7,1 8 1,0 3-13,5-3 1,1-2-22,-1 8 0,0-6-69,1 6 0,7-2 78,3 1 0,4 3-142,2-8 0,2 6-6,4-6 1,3 0-106,7-5 0,8-6 69,4 0 0,4-7-110,1 1 0,-5-3-1374,-1-2 1648,1 0 0,35-22 0,7-6 0</inkml:trace>
  <inkml:trace contextRef="#ctx0" brushRef="#br0" timeOffset="4">3079 599 7891,'0'-11'-53,"0"0"-135,0-2 0,0 4 633,0-2 1,0 5 655,0-5 0,0 5 395,0-5-621,0 8-360,0-5-196,0 1-291,0 5 0,-2-5 16,-3 7 1,-3 7-236,-3 4 0,-4 4-68,4 2 0,-3-1-363,-3 1 1,6 7-95,0 4 0,1-2 280,-1 1 0,-2-6-29,8 1 1,-1 2 122,6-2 0,0 0 144,0-5 0,8-1 66,3 1 0,4-6 166,1 0 0,6-7 67,1 2 0,6-5-75,-1-1 1,3-5-31,3-1 0,-1-7-51,0 2 1,0-9 197,1-2 1,-6-2 8,-1 2 1,-6 1 27,1-7 1,-4 8 144,-1-2 0,-6 3 393,0 3 0,-7-1 478,1 1-306,-3 6 0,-4 3-480,-3 7 0,1 0 113,-7 0-298,7 0 0,-9 2-148,8 3 1,-6 5-185,5 6 0,-1 1-202,1-1 0,4 1-548,-3 0 1,3-1 26,2 1 1,-6 1 339,1 5 0,-1-9-552,6 9 646,0-9 1,6 10 350,-1-7 0,8-6-22,-2 0 0,4-7-2,2 2 1,0-5 0,-1-1 1,6-1 221,1-5 1,4-3 170,-5-8 1,8-1-172,-2-5 0,1 3 215,-1-8 0,2 2-134,-8-1 0,6-3 364,-6 8 1,-6-6-96,-4 6 1,-3 0 719,2 5-61,-4 8 45,-7-6-1119,0 13 1,-5-3 75,-1 10 1,-5 1-271,6 11 1,-3-3 131,3 14 0,1 0 85,-7 5 0,7 8 174,-1 3 1,1 10 125,-2 1 1,4 14-88,-3-3 1,-2 14 24,1 3 0,-7 0-177,2 6 0,-4-6 51,-1-5 1,3-4-556,-4-8 1,8-14 111,-14-8 1,14-10-135,-7-12 0,-3-2 11,-3-14 1,0-1-287,5-5 0,-5-7 272,0-4 1,-6-4 111,6-2 1,-6-5-9,6 0 1,-6-8-101,6 3 0,-6-7-1079,6-4 1,2 2 118,9-2 1312,3 2 0,35-1 0,13-3 0,1-5 0,1 1 0</inkml:trace>
  <inkml:trace contextRef="#ctx0" brushRef="#br0" timeOffset="5">33 1214 12161,'18'0'287,"5"0"1,4 0-185,12 0 1,6 0-45,10 0 1,15 0 0,19 0 0,11-6-424,-43 4 0,2-1 0,6-3 1,2 1 385,1 2 1,2 0-1,4-2 1,0-1-76,4 3 0,-1 0 0,-1 0 1,0-1 73,2 1 0,-1 1 0,-3 1 1,-2 0 4,1-2 1,-1 0 0,-3 1-1,0 0 80,3 0 1,1-1 0,-4 2 0,0 0-51,3-1 0,0-2 1,-3 1-1,-1-1-21,1 2 1,1-1 0,1-4 0,0 1 57,1 0 0,1 1 0,0 0 0,0 0 91,-1 0 0,0-1 0,-6 3 1,-1 1-5,-6-4 1,-1 1 0,-3 2 0,-1 2 121,46-5 1,-17-1-9,-11 1 1,-19 1 157,-14 5 338,-18 0-499,-7 0 1,-15 0 558,-5 0 566,4 0-1635,-5 0 3,7 0 1,-2 0-815,-4 0 1,3 0 312,-8 0 0,3 2-1355,-8 3 2072,3 4 0,-41 15 0,0 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8:51.7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67 8565,'9'0'985,"-2"0"0,-5 0-718,4 0 0,-5-2-1,5-4 0,3 5-8,2-5 0,4 4-18,2 2 0,12 0-134,5 0 0,17 0 133,5 0 1,7-5-10,3-1 0,-1-1-335,-4 1 1,-4 4-477,-7-3 0,-9 1-479,-8-2-994,-7 5 1293,-17-7 0,-11 8 761,-14 0 0,-30 8 0,-15 1 0</inkml:trace>
  <inkml:trace contextRef="#ctx0" brushRef="#br0" timeOffset="276">433 67 13937,'-5'24'703,"-1"4"0,-5 5-356,5 6 0,-6 5-146,0 12 0,-2-3-78,-3 8 0,0-7 8,1 1 1,1-5-179,4-5 1,3-12-983,8-11 617,0-3-874,0-10 525,0-2-1410,0-7 341,0-7 1830,0-2 0,-7-8 0,-2 0 0</inkml:trace>
  <inkml:trace contextRef="#ctx0" brushRef="#br0" timeOffset="851">716 400 7651,'7'-10'643,"-5"3"1509,6 7-1795,-8 0 1,0 2-188,0 3 1,0 5-546,0 6 0,-6 1 249,1 0 0,-1 5-380,6 0 0,-2 2 285,-3-2 1,3-3 5,-4 3 1,4-4-79,2-1 1,2-2-79,4-4 1,-2 2 218,7-8 0,0 1 153,5-6 1,1 0 113,0 0 1,1-2 47,4-4 0,-1-3 144,6-7 1,-4-3-67,4-3 0,-5 3 21,6-3 1,-7-2-5,1 2 0,-6-6 22,-5 6 0,4 0 13,-4 5 0,-3 6 745,-3 0-167,-3 7-399,-2-3 0,-2 7-474,-3 0 1,-3 9 64,-3 8 0,-2 7 144,8 9 0,-6 2 33,5 4 1,-7 4-40,2 7 0,4 1 41,1 5 1,-1 3 146,1 8 1,-5-1-193,6 1 0,-8 3-86,2-3 0,-2-5-273,2-12 1,-4-2 154,4-3 1,-6-6-377,-5-12 1,3-8 144,-3-8 1,2-7-6,-2 1 1,1-10 40,-6-7 0,6-2 102,-1-3 0,-2-1-135,2-5 1,-6 3-169,6-8 0,0 8-756,5-2 0,6-2 495,0 2 0,5-6 664,-5 6 0,52-30 0,7-2 0</inkml:trace>
  <inkml:trace contextRef="#ctx0" brushRef="#br0" timeOffset="1225">1348 366 7960,'0'-9'3672,"0"2"-3110,0 7 1,0 9-181,0 8-1,-1 7-28,-5 9 0,2 13 132,-7 4 1,0 13-102,-6 3 0,1 8-515,-1 10 1,1-3 194,-1-3 0,2-4-8,4-8 0,2-9-89,3-7 0,4-9-850,-3-13-40,3-12-74,2-1 1,0-15-1326,0 0 1705,0-7 0,0-10-816,0 1 1433,0-1 0,0-37 0,0-9 0</inkml:trace>
  <inkml:trace contextRef="#ctx0" brushRef="#br0" timeOffset="1510">1365 350 7616,'17'0'-693,"-6"0"1369,0 0 1,-7-2-164,1-4 0,4 4-79,2-3 0,4 3-140,2 2 0,0 6-41,-1-1 1,1 8-258,-1-2 0,1 4 93,0 2 1,-6 1-296,0 4 1,-7-1 183,1 6 1,-3-6-136,-2 1 0,-2 2 44,-3-2 1,-5 0-15,-6-5 1,-6 0-93,-1-1 1,-4-5-189,4 0 0,-4-7-167,5 2 1,-6-3 573,6 3 0,-1-26 0,7-1 0</inkml:trace>
  <inkml:trace contextRef="#ctx0" brushRef="#br0" timeOffset="1808">1831 400 13065,'0'16'137,"0"1"0,0 1-253,0 5 0,0-5-441,0 4 0,0 2 62,0-2 1,0 6-276,0-6 1,0 1-95,0-7 1,0 1 335,0 0 1,2-6-156,3 0 683,5-8 0,51-25 0,11-15 0</inkml:trace>
  <inkml:trace contextRef="#ctx0" brushRef="#br0" timeOffset="2116">1898 67 7905,'-17'0'1623,"8"0"0,-4 2-1449,7 3 0,1-1-104,5 7 1,0-5-104,0 5 1,0-6-352,0 6 0,1-5 276,5 5 1,-2-7-51,7 1 1,-6-3-133,6-2 387,1 0 172,4 0 1,-1-2-107,-4-3 1,2-5 78,-7-6 0,-1 5-197,-5 0 1,0-1-139,0-4 0,0 5 222,0 0 47,0 7-176,-7-3 0,-32 36 0,-15 8 0</inkml:trace>
  <inkml:trace contextRef="#ctx0" brushRef="#br0" timeOffset="2459">2330 400 8131,'0'-17'734,"0"0"1,0 6-283,0 0 499,0 7-38,0-3-56,-7 7-682,-2 0 0,-8 7-178,0 5 1,6 4 12,0 6 0,0 4-237,-6 8 1,3-1-135,2 0 0,0-1 144,6-5 1,0 5-646,6-5 1,0-1 143,0 2 0,8-8-27,3 3 1,6-7 394,5-5 1,4-3 349,7-8 0,59-37 0,-38 14 0,0 0 0</inkml:trace>
  <inkml:trace contextRef="#ctx0" brushRef="#br0" timeOffset="3066">2730 483 8128,'0'-17'1379,"0"1"0,-2 1-529,-4 4-318,4-4 85,-12 13 246,4-13-677,-6 13 1,-1 2-164,0 11 0,1 4-158,-1 2 0,6 5-514,0 0 1,2 6 328,-2-6 0,-2 6-183,7-6 0,1 6-432,5-6 1,0 0 516,0-5 1,0-6 225,0 0 0,7-7 137,4 1 1,-2-3 276,2-2 0,0 0-102,6 0 0,5-7 59,0-4 1,1-4 191,-7-2 0,1 1-117,0-1 1,-1-5 304,1 0 0,-6-1-50,0 7 1,-7 5 686,1 0-661,5-1-499,-9-4 44,7 7 0,-10 3-115,-4 12 1,3 3-447,-8 7 1,7 1 257,-2 0 1,4 5-286,2 0 1,0 0 162,0-5 0,0 0 14,0-1 1,6 1 330,0 0 1,7-1 260,-2 1 0,3-8-157,3-3 0,0-5 56,-1-1 0,7 0 3,-1 0 0,2-7-39,-2-4 1,2-4-67,4-1 1,1-9-2,-7-2 1,6-5-17,-6-1 1,1 0 40,-7-1 1,1-4-14,-1-1 0,-4-6 23,-1 7 0,-8 1 141,3 9 1,-6 6 497,-6 11-422,-3 3 0,-8 8-378,1 0 0,5 13 39,0 4 1,1 11-85,-1-1 1,-2 5 128,8 1 0,-3 0-81,3 1 1,3-1 53,-3 0 0,3 0-126,2 1 0,0-8 310,0-4 1,2-4-89,3-1 1,4 0 350,8-1 1,1-7-134,5-3 1,1-4-105,3-2 1,5 0-1304,-4 0 0,-4-6 1105,-2 1 0,26-53 0,5-6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9:34.434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134 100 8012,'0'-9'1940,"7"2"-1467,-5 7 217,5-8 327,-7 6-322,0-5 118,0 7-330,0 0 0,0 7-404,0 4 1,0 12 88,0 4 1,-7 5 32,-4 1 0,-4 8-46,-1 3 1,1 4-108,4 2 0,-4 0-63,4 0 0,-2-2-256,2-4 0,-2-5-888,7-11 610,1-4 140,5-7-13,0-8 0,0-4-450,0-10 0,0 1-311,0-7 504,0 0 1,0-6 678,0 1 0,14-60 0,5-15 0</inkml:trace>
  <inkml:trace contextRef="#ctx0" brushRef="#br0" timeOffset="374">84 84 7368,'0'-17'-260,"0"6"1374,0 0-351,0 7-268,7-11 0,-3 13-121,7-3 1,0-3-274,6 3 0,1-1 71,4 6 1,-1 2 37,7 4 1,-3-3-160,3 9 0,2-1-240,-8 5 0,0 1 79,-5 0 0,-6 5-45,0 0 1,-7 0-50,1-5 0,-5 5 81,-5 0 1,-5 0-104,-6-5 1,-3 0 44,-3-1 0,-2 1 109,-4 0 0,-3-6-150,3 0 1,2-8-230,-1 3 1,6-4 41,-1-2 0,4 0-393,1 0 802,8 0 0,1-22 0,8-6 0</inkml:trace>
  <inkml:trace contextRef="#ctx0" brushRef="#br0" timeOffset="923">716 167 12197,'-9'16'472,"0"1"-338,3 0 0,2 7 102,-7 3 0,2 5-479,-2 1 1,-4 6 148,4 0 0,-2 5 66,2-5 1,-2-2-35,8-9 1,-6 1-200,5-6 1,0-7-154,6-5 0,-1-7-1084,-5 1-1234,4-3 2732,-5-2 0,22-59 0,3-15 0</inkml:trace>
  <inkml:trace contextRef="#ctx0" brushRef="#br0" timeOffset="1398">733 167 8001,'0'-17'1292,"0"8"-937,0 1-295,7 1 0,2 5-42,8-3 0,0 3 109,-1 2 1,1 0-122,0 0 1,-1 5-89,1 1 0,-6 7-38,0-2 1,-2-2 65,3 2 0,-5 0-60,-7 6 1,0 0 74,0-1 0,-2-1-79,-3-4 0,-5 4-75,-6-4 1,-1 4 95,0 2 0,-7-3-11,-3-3 0,3 2 38,1-7 0,-1 5-7,2-5 0,0-1-86,5-5-34,1 0 780,6 0-244,3 0 0,9 0 25,3 0 1,5 0-117,6 0 1,3 0 21,3 0 0,-4 6-43,5-1 1,-5 8-45,-1-2 0,-2 4-16,-4 2 0,3-1-10,-2 1 1,-3 0-105,2-1 0,-6 1-474,7 0 11,-9-1 1,6 1 197,-3-1 0,-4-4-513,3-1 250,-3-8 152,6 12 323,-6-13 0,5-9 0,-7-12 0</inkml:trace>
  <inkml:trace contextRef="#ctx0" brushRef="#br0" timeOffset="1791">1299 217 10953,'-10'0'428,"1"5"-312,4 1 1,3 7-29,-4-2 0,-1 4-244,1 1 1,-5 3 20,6 3 0,-3-2-135,3 8 0,3-6 34,-4 6 0,4-6-46,2 6 0,0-8-3,0 2 0,0-3 129,0-2 0,2-1-59,4 1 0,-2-2-37,7-4 0,2-4-69,9-7 1,-4 6 113,4-1 1,2 1 16,-1-6 0,4-2 190,-4-4 0,14-25 0,-2-13 0</inkml:trace>
  <inkml:trace contextRef="#ctx0" brushRef="#br0" timeOffset="2049">1282 183 9377,'13'0'-412,"4"0"1,-4 0 330,9 0 0,-2 0-1250,2 0 1331,-3 0 0,42 0 0,2 0 0</inkml:trace>
  <inkml:trace contextRef="#ctx0" brushRef="#br0" timeOffset="2264">1215 383 7951,'-7'9'745,"5"6"-536,-5-13 0,14 5-167,4-7 1,0-1-263,6-5 1,-4 4-218,9-3 1,4-3 436,2 3 0,16-8 0,10-2 0,4 1 0,0 0 0</inkml:trace>
  <inkml:trace contextRef="#ctx0" brushRef="#br0" timeOffset="2848">2047 233 6998,'0'-16'1736,"0"5"-1063,0 0-202,0 7-8,0-11-403,0 13 1,-1-11-7,-5 8 0,2-1-215,-7 6 221,0 0 0,-5 2-120,-1 4 0,-5-3-161,0 8 0,-1 0 65,7 6 1,-1 0 10,0-1 1,3 1 117,3 0 0,3-1 89,8 1 9,0 0 1,0-1 142,0 1 1,9-2-114,8-4 0,0 3 70,5-2 0,2 1-47,-2-2 0,0 3 23,-5-2 1,0 2-322,-1 3 1,-1 0 17,-4-1 0,2 1-8,-7 0 0,-1-6 131,-5 0 0,0 0-125,0 5 1,-7-6 57,-4-5 0,-4 3-11,-2-3 0,1 1 167,-1-6 1,-2 0-99,-3 0 0,4 0 112,-4 0 0,3-2-139,2-4 0,1-3-89,-1-8 0,0 6 136,1 0 1,5 0 1,0-5 0,7 4-980,-2 1 1000,5 8 0,30-20 0,8 5 0</inkml:trace>
  <inkml:trace contextRef="#ctx0" brushRef="#br0" timeOffset="3239">2397 217 8050,'0'-10'2261,"2"3"-1415,3 7-581,-3-7 79,6 5-172,-8-6 1,0 10 2,0 4 0,0 3 0,0 8 0,-6-1 56,0 1 1,-5 1-56,6 5 0,-3 1-612,3 3 0,1 5 273,-7-4 0,7 1 41,-1-1 0,-3 1-52,3-6 0,-1 4-90,6-4 0,0-1 86,0-6 0,6-4-60,-1-1 1,8-6-31,-2 6 1,4-7-295,2 1 0,5-3-65,0-2 0,0 0-740,-5 0 1367,7 0 0,9-37 0,10-9 0</inkml:trace>
  <inkml:trace contextRef="#ctx0" brushRef="#br0" timeOffset="3473">2380 200 9905,'11'-2'247,"0"-3"1,2 3-244,10-4 0,-3 4-1160,8 2 1,-1 0 608,7 0 0,-8 0 547,-4 0 0,-4 8 0,-1 1 0</inkml:trace>
  <inkml:trace contextRef="#ctx0" brushRef="#br0" timeOffset="3672">2347 383 8257,'11'0'510,"0"0"-562,0 0 1,8 0-239,3 0 0,-2 0 290,8 0 0,18-9 0,10-4 0,7-1 0,-1 0 0</inkml:trace>
  <inkml:trace contextRef="#ctx0" brushRef="#br0" timeOffset="3983">2946 233 8296,'0'-16'2727,"0"6"-1879,0 3-285,0 0-100,0 5-232,0-6 1,0 16-263,0 3 1,0 4 12,0 1 0,-6 7 44,1-1 1,-6 9-15,5 2 1,-7 1-131,2 5 1,2-4 82,-2-2 0,2 0 129,-2 1 0,-2-3-85,7-3 0,-1-4-309,1-8-1020,4-6-1542,-5 4 1015,7-12 1847,0 6 0,-7-45 0,-3-10 0</inkml:trace>
  <inkml:trace contextRef="#ctx0" brushRef="#br0" timeOffset="4408">2929 217 7953,'8'-10'411,"-5"3"159,9 7 0,-7-2-246,6-3 1,0 3-115,6-4 0,0 4-49,-1 2 1,5 2-143,-5 4 0,5-2 62,-10 7 1,3-6-332,3 6 143,-8 0 1,-1 6-320,-8 0 103,0-1 0,-8 1 118,-3 0 1,-4-3-12,-1-3 1,-3 2 20,-3-7 1,4 1-79,-5-1 0,5-4 195,1 3 1,1-3 165,-1-2 8,0 0 502,8 0 217,2 0-570,7 0 0,7 0 117,4 0 1,4 6-9,2-1 1,-1 3 92,1-3 1,0-1-180,-1 7 0,1-2-173,0 2-1,-3 4 118,-3-4-284,4 4 1,-7 2-71,3-1-271,3 1-517,-12 0 740,13-1 0,-13-5 15,4 0 1,-3-7 174,3 2 0,3-5 0,8-1 0</inkml:trace>
  <inkml:trace contextRef="#ctx0" brushRef="#br0" timeOffset="4865">3462 233 8274,'9'-7'3075,"-1"5"-2533,-8-5-95,0 7-114,7 0-166,-5 7 0,11 8-25,-8 7 0,3 0-131,-3-5 1,-1 7-12,7 4 1,-5-2-163,5 1 1,-8-1-94,3 2 1,1-2 154,-1-4 1,5-4-80,-6 5 1,3-7-145,-3-5 212,-3 4 0,8-13 142,-5 4 155,-3-5 1,11-2-110,-8-5 0,6-5-2,-5-11 1,7 3-2,-2-3 1,-2-4-22,2-2 0,1-3-147,4-2 1,1-1-11,-1 1 1,1 2-162,0 3 0,-3-2 38,-2 8 1,-5 6-433,-7 5-632,7 7 1291,-5-4 0,-17 38 0,-12 7 0</inkml:trace>
  <inkml:trace contextRef="#ctx0" brushRef="#br0" timeOffset="5240">4078 233 7940,'0'-16'1799,"0"6"-732,7 3 122,-5 0-513,5 5-460,-7-6 1,0 10 1,0 4 0,0 3 11,0 8 1,0-1-199,0 1 0,-5 0-12,-1-1 0,-5 6-123,5 1 1,-1 4 34,2-4 0,1 4-67,-7-5 0,7 1-43,-1-7 0,3 1-207,2 0 0,0-1 36,0 1 37,0 0 163,0-1 0,7-1-203,4-4 1,4-4-276,2-7 1,5 0-101,0 0 1,0 0-920,-5 0 1647,7 0 0,24-44 0,13-11 0</inkml:trace>
  <inkml:trace contextRef="#ctx0" brushRef="#br0" timeOffset="5506">4128 167 8167,'-17'0'591,"0"0"0,6 0-14,0 0 162,7 0-190,-3 0-93,7 0-229,0-8 1,2 7 0,3-5 0,5 4-212,6 2 0,3 0 85,3 0 0,4 0-946,7 0 0,0 0 372,1 0 0,-3 0-801,-3 0 0,-4 0 63,-8 0 1211,1 0 0,-22 8 0,-7 1 0</inkml:trace>
  <inkml:trace contextRef="#ctx0" brushRef="#br0" timeOffset="5680">4044 350 7920,'0'9'1526,"8"-2"1,1-7-1465,8 0 1,-1 0-341,1 0 0,7 0 283,4 0-5,3-7 0,32-10 0,7-8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9:41.100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350 134 7955,'9'-7'-52,"6"5"1,-11-11 246,7 7 0,-5-5 40,5 6 0,-8-3-1,3 3 1,-2 3 265,1-4-1,-3-3-293,5 0 0,-7-2 207,0 0-443,0 7 83,0-11 0,-7 13-184,-4-3 1,-4 3 25,-2 2 1,-1 0 25,-4 0 0,1 2 76,-6 3 1,6 5-146,-1 6 1,-2-5 14,2 0 1,2 0 120,9 6 1,-4 0-25,4-1 0,3-4 31,3-1 0,3 0-3,2 5 0,2 1 45,3 0 1,10-1 97,7 1 0,6 0-63,-6-1 1,6 6 156,-6 1 1,6 4-327,-6-5 1,-2 6 100,-9-6 1,2 6-167,-7-6 1,-1 1 105,-5-7 1,-1 4 34,-5-3 1,-3 3-71,-8-8 0,-5-3-34,0 2 1,-6-7 147,6 1 0,-6-3 203,6-2 1,-2 0-10,2 0 0,3-2 90,-3-3-221,-4-5 0,8-6-334,-5-1 0,7 0-468,5 1 1,-2 5 240,7 0 1,1 5 474,5-5 0,51 0 0,14-6 0</inkml:trace>
  <inkml:trace contextRef="#ctx0" brushRef="#br0" timeOffset="350">766 201 11755,'-9'7'50,"0"2"-117,3 8 1,4 0-128,-3-1 1,-3 6 71,3 1 1,-3 6-35,3-1 1,3-2-56,-4 1 0,5-4-145,1 4 1,0-6 29,0 1 1,5-4-53,1-1 1,7-2-77,-2-4 0,9-4 86,2-7 1,0 0 44,-5 0 323,7 0 0,17-22 0,11-6 0</inkml:trace>
  <inkml:trace contextRef="#ctx0" brushRef="#br0" timeOffset="615">766 151 10509,'11'0'-154,"0"0"0,2 0-199,9 0 0,-1-2 241,7-4 1,-6 4 107,5-3 4,-6 3 0,40 2 0,2 0 0</inkml:trace>
  <inkml:trace contextRef="#ctx0" brushRef="#br0" timeOffset="839">716 367 7955,'10'0'810,"4"0"0,-4-2-905,6-3 1,1 3-918,-1-4 1012,1 4 0,33-7 0,13-4 0,5-1 0,1 0 0</inkml:trace>
  <inkml:trace contextRef="#ctx0" brushRef="#br0" timeOffset="1215">1532 167 8033,'0'-11'1866,"0"0"-1504,0 7 0,0-5 302,0 4-445,0 3 1,-2-6-1,-4 8 1,3 0-63,-9 0 0,1 0-113,-5 0 1,-1 8 23,0 3 1,-5 6-174,0 5 0,-6-2-260,6 8 0,0 0 176,5 5 1,3 0 22,2 0 1,-1-1-23,8-4 1,1 1-60,10-7 1,-3 6 50,9-6 1,4-1-60,6-10 1,8-2 15,-2-4 0,1-3-184,-1 4 1,3-4-382,-3-2 1,4-6 803,1 1 0,8-38 0,1-3 0</inkml:trace>
  <inkml:trace contextRef="#ctx0" brushRef="#br0" timeOffset="1492">1831 217 8007,'0'-9'1034,"0"0"1130,0 3-1153,0 4-333,0-5-286,0 7 70,0 0-231,0 7 0,0 3-68,0 6 1,-5 3-1,-1 3 0,-7 4-173,2 7 0,-2 6-403,2 0 1,-4 0-95,4-6 1,4-2 269,1-3 1,-1 2-178,1-8 0,-1 0-121,1-5 41,4-8-1116,-5 6 1610,7-13 0,15-32 0,3-16 0</inkml:trace>
  <inkml:trace contextRef="#ctx0" brushRef="#br0" timeOffset="1923">1831 201 7953,'11'-11'659,"0"-1"0,-5 9-393,5-3 0,0-1-53,6 1 0,-1 1 18,1 5 0,2 0 0,3 0 0,-4 0-312,4 0 1,-3 2 104,-3 3 1,-4-1-47,-1 7 1,-8 0-198,3 6 89,-4-1 1,-2 1 54,0 0 0,-8-3-43,-3-3 1,-5 4 39,-7-4 1,3-3-77,-8-3 1,6 3-107,-6-3 0,8 1 31,-2-6 0,3 0 165,3 0 0,-1 0 13,1 0 294,6 0-51,-5 0 88,14 0 1,1 5 249,11 1-363,4 7 1,1-4 147,1 8 1,-1-1 52,1 1 1,0 0-134,-1-1 1,-5-5-132,1 0 0,-3 1-160,2 4 0,2-5 85,-8 0 0,8-1-94,-2 1 1,-1-2-180,1-4 0,-6-3-12,6 4-1962,0 3 2218,6-7 0,0-2 0,-1-9 0</inkml:trace>
  <inkml:trace contextRef="#ctx0" brushRef="#br0" timeOffset="2367">2414 234 7341,'7'-9'-1109,"-5"-6"2216,5 13 1,-5-5 213,4 7-1148,-5 0 9,7 0-185,-8 0 0,-2 7 166,-4 4 1,5 6 73,-5 5 1,-1 2-234,1 4 0,-5 3-184,5-3 0,-1-2 3,2 1 1,3-4 124,-4 4 1,4-6-183,2 1 1,0 2-174,0-2-125,0 0 327,8-5 1,6-2-40,9-4 0,1-4-478,-2-7 1,-2 0 721,8 0 0,-2-2 0,2-3 0,-4 3 0,14-50 0,7-3 0</inkml:trace>
  <inkml:trace contextRef="#ctx0" brushRef="#br0" timeOffset="2607">2447 201 9523,'17'-10'368,"-1"3"-138,1 7 0,7 0 0,4 0 0,3-6-685,2 1 1,-1-1-2050,-5 6 2504,5 0 0,-6 0 0,7 0 0</inkml:trace>
  <inkml:trace contextRef="#ctx0" brushRef="#br0" timeOffset="2798">2397 367 6148,'0'9'334,"0"-1"0,2-8-194,3 0 1,5 0-232,6 0 1,3 0-267,3 0 1,-2-6 356,8 1 0,51-23 0,-30 14 0,0 0 0</inkml:trace>
  <inkml:trace contextRef="#ctx0" brushRef="#br0" timeOffset="3175">3162 234 7757,'6'-11'0,"1"2"-805,3 1 1,-7 1 1064,3 1 723,-4 4 48,-2-12-268,0 12-535,0-6 0,-2 8-1,-4 0 1,-3 0 0,-8 0 0,1 2-116,-1 4 0,0 3-197,1 8 0,-1-1 48,1 1 1,-1 5-188,0 0 0,6 2 65,0-2 0,6-1 90,-7 7 0,9-8 101,-3 2 0,4 2-133,2-2 1,0 1-179,0-7 1,8 1 103,3-1 1,4-6-55,1-5 0,3-1-101,3 1 1,-2-3-353,8 4 1,-8-4 681,3-2 0,16-24 0,7-11 0,4-2 0,-1 0 0</inkml:trace>
  <inkml:trace contextRef="#ctx0" brushRef="#br0" timeOffset="3677">3462 167 8002,'-9'0'1807,"1"-7"-1437,8 5-178,0-5 3,0 14-308,0 2 0,0 8-13,0 0 1,0-1-357,0 1 0,0 0-97,0-1 1,6 1 266,-1-1 1,6-4-124,-5-1 0,7-2 138,-2 2 0,-2 2 297,2-8 0,0 1 0,6-6 0,5 0 0,1 0 0,-1 0 0,-6 0 0,7-6 0,-1 1 0,0-8 0,-5 2 0,-1-4 0,1-2 0,-1-5 0,1 0 0,-6 0 0,0 5 0,-7 6 0,2 0 144,-5 0 329,-1 2 2701,0-6-2323,0 13 0,-1 2-449,-5 11 1,2 4-169,-7 2 1,6 1-35,-6 4 1,5 4-31,-5 7 0,5 1-9,-5-1 1,6 2 138,-6 4 1,1 4 132,-1 6 0,-3-4-365,2-1 0,-2-5 40,-3 5 0,2-8 122,4-3 0,-4-2-279,4-9-353,-4-7 0,-1-7 117,-1-8 0,2-2-312,4-4 0,-4-3-102,4-8 0,-3 1-878,-3-1 1577,-7 0 0,-2-14 0,-7-4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9:47.542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156 58 8071,'11'-19'561,"-2"8"914,-9-6 193,0 15-1157,0-7 0,0 11-143,0 5 1,0 3-137,0 10 1,-3 8-1,-3 4 1,-5 7-21,-8 6 1,-1-2-1,1 9 1,0-2-121,-1 1 1,7 3-221,0-8 1,3-3-113,-3-11 0,4 3-295,9-10 0,0 1-1525,0-6 896,0-10-1541,0-1 2705,0-9 0,0-9 0,0-1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9:47.841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31 9972,'0'11'302,"7"-1"-59,-1-3 1,3-5-159,-3 5 1,-1 1-259,8-1 1,0-1 272,6-6 1,-6 0 124,0 0 533,0 0-422,6 0 0,-2-9-94,-4-3 0,-4 1-607,-9-2-1213,0 0 1333,0-7 245,-9 10 0,-62 27 0,24-1 0,-1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0:24.4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352 107 7820,'0'-15'0,"0"-1"90,0 1 0,0 5 162,0 0 1,0 5 19,0-6 1,0 6 491,0-5-514,0 7 1,-2-4-34,-3 7 1,1 0-1,-6 0 1,0 0-72,-5 0 1,-1 9-198,1 6 0,-7 7-64,-3 8 1,1 3-90,-2 2 1,1 4 36,-6 7 0,1 0-95,-1 0 0,9 0 8,7-1 1,1 0 94,9-5 0,0-2 27,5-8 0,9-6 39,6-4 1,2-9 94,8-6 0,1-4 27,4-1 1,1-1 199,0-4 0,-1-4-130,1-6 0,-1 0 72,1-1 1,-2-4 75,-4-1 0,-3-4-55,-7 5 1,6-6-7,-1 6 1,-1-6-39,-9 6 0,2-2-78,-7 2 0,5 3-59,-5-4 0,0 4-170,-5 2 1,0 5 12,0 0 0,-6 6-197,-5-1 0,3 3-893,-2 2 873,0 7 0,-4 2 19,4 6 1,1-1-334,4-4 552,3 3 0,-4-4-370,6 6 495,0-6 263,0 4 1,5-9 1076,0 6-234,7-7-770,-4 4 1,8-5 65,-1 3-55,-7-4-233,6 13 53,-6-6 0,1 8 99,-4-1-328,-3 0 0,-2 1-113,0-1 0,0 0-83,0 0 1,1-4-206,4-1 1,-3-5 353,3 5 0,-1-7 46,1 3 1,-2 0-15,7-1 1,0 1 132,6-6 0,-1-2 219,0-3 0,6-4-52,-1-6 0,2 0 26,-2-1 1,-1-1 25,7-3 0,-6 1-107,5-6 0,-4 1 112,4-1 0,-8 3 190,-2 6-87,1 1-119,-8 0-223,1 0 0,-4 6-64,-10 4 1,1 10-268,-6 5 1,5 4-97,-5 1 0,5 0 178,-5 1 0,5 4-108,-6 0 0,8 2-195,-2-1-375,3-4 533,2 12 1,2-12 413,3 3 1,3-8 90,8-2 1,-1-7 61,0 3 0,1-5-91,-1-1 1,5 0 6,1 0 1,4-7 12,-5-3 1,6-3-14,-6-3 0,6 1 15,-6 0 0,2-6-55,-2 1 1,-8 0 115,4 4 0,-6 1 58,0 0 1,-2 1 173,-2 4 0,-5 2-190,4 3 1,-5 3-199,-5-3 0,2 10-32,-7 5 0,1 5 111,-1 6 0,-4 4 116,4 11 1,-2 3-131,2 7 1,-3 6 320,2 4 1,-2 5-44,-2 6 1,-1 6-131,1 3 1,0 4-83,-1-9 0,-1-3-250,-3-2 0,1-5-37,-6-5 0,6-10 131,-1-10 1,-2-13-645,2-7 0,-6-8 254,6-8 0,-2-1 100,1-5 0,4-4-168,-3-10 0,-2-2 115,1-4 1,1-2-393,5 2 0,0-4 252,-1-6 0,8-3-315,3-7 0,5 5 773,5 1 0,30 0 0,13-2 0,6-6 0,1-1 0</inkml:trace>
  <inkml:trace contextRef="#ctx0" brushRef="#br0" timeOffset="391">1528 321 7820,'0'-15'0,"2"1"0,3 4 2268,-4-4-960,6 13-946,-7-6 1,-2 15-45,-3 7 1,2 2 150,-7 9 0,5 6-95,-6 9 1,1 10 108,-5 5 1,-5 10-88,-1 5 1,-1 4-340,2 1 1,-2 6 171,-4-1 0,-1-1-167,7-9 0,1-6-194,9-14 1,1-4-445,4-16-961,4 3 478,-6-24-605,7 4 514,0-21 0,0-7 743,0-6 1,0-2-1119,0 1 1525,7-9 0,14-33 0,7-15 0,5-9 0,0 1 0</inkml:trace>
  <inkml:trace contextRef="#ctx0" brushRef="#br0" timeOffset="616">1513 321 7820,'10'-10'590,"0"-1"1,-5 8-113,5-2 0,0 3-97,6 2 0,4 0 10,0 0 0,6 2-70,-6 3 1,6 4-105,-6 6 1,0 2-102,-4 3 1,-6-1-152,0 6 0,-7-4 32,3 4 0,-10-6 79,-1 1 0,-12 2-593,2-1 0,-11-1 233,1-5 1,-2-1 97,1-4 0,-3 2-102,4-7 288,-4 0 0,-8-19 0,-2-2 0</inkml:trace>
  <inkml:trace contextRef="#ctx0" brushRef="#br0" timeOffset="1291">1894 458 7820,'0'9'-309,"0"4"1,0-9 422,0 6 1,0-5-1,0 5 1,6-5 56,-1 5-91,0 1 0,0-1 150,0 0 1,2-7 70,-2 3-132,3 2 0,8-6-30,-1 3 1,0-3-38,0-2 1,2-7 41,4-3 1,-4 1 6,3-1 0,2-2-20,-1-8 0,1 3-20,-2-4 0,-3-1-67,3 2 0,-1-7 68,1 1 1,-3-8-43,4-1 0,-4-1 43,-2 5 1,-7 6-4,-2 0 0,0 6-13,-1-2-68,0 11 1,-6 4-77,-4 6 1,1 1-178,-6 4 0,2 9-39,-3 6 1,0 7 79,5-1 1,-5 3-9,0 1 0,5-1 59,1-3 1,-2 2-98,2-2 0,0-2 131,5 1 0,0-5 8,0 6 1,1-7 56,4 1 1,-1-3 8,6-2 1,0-5 104,5 1 1,1-8-84,-1 2 1,5-3-39,1-2 0,4 0-152,-5 0 1,3-2-1179,-3-3 1370,-3 3 0,32-52 0,0-5 0</inkml:trace>
  <inkml:trace contextRef="#ctx0" brushRef="#br0" timeOffset="1499">2108 290 10173,'0'-8'860,"0"1"1,9 7-874,6 0 1,9-5-1051,12 0 0,3-5 1063,6 5 0,20-7 0,11-2 0,7 1 0,-1 1 0</inkml:trace>
  <inkml:trace contextRef="#ctx0" brushRef="#br0" timeOffset="2307">2704 367 6511,'0'-9'863,"0"2"0,0 6 71,0-4-371,0 3-131,0-5-346,0 7 26,0 0 0,-5 7 104,0 3 0,-5 4-275,5 1 1,-6 0-414,6 0 0,0 6-12,5-1 1,-5 2 238,0-1 0,0-4 93,5 3 0,7-8 54,3-2 0,4-1-23,1 1 1,2-3-7,3-7 0,2 0 26,4 0 0,3-7 231,-4-3 1,2-4 346,-1-1 0,-4-1-88,-7 1 0,0-5-103,1-1 0,-3-4 96,-3 5 0,-3-6-108,-7 6 0,0-7-137,0 1 1,-8 2-45,-8-1 1,1 6-92,-5-1 1,-4 8-114,-2 2 0,-2 6-354,-3-1 0,6 5-59,-1 5 1,7 0 226,-1 11 0,3-4 15,2 8 1,6 2 116,4-2 0,4 6 68,1-6 0,1 6-93,4-6 0,9-1 11,6-9 1,6 4-11,-6-4 1,9-3-1,2-2 1,1-4 188,9-1 0,-1-1 0,6-4 0,10-13 0,9-7 0,4-4 0,1 0 0</inkml:trace>
  <inkml:trace contextRef="#ctx0" brushRef="#br0" timeOffset="3139">3468 367 7807,'8'0'1172,"-1"0"-496,0 0-269,-5 0 1,6-2 277,-3-3-469,-3 3 0,6-10 142,-2 7-142,-5-7 0,6 4-239,-7-7 1,0 4-94,0 1 1,-2 2-169,-3-2 0,-3 1 3,-8 4 0,-4 3-279,0-3 0,-7 5 17,1 5 1,2 5 179,-1 11 0,1-4 13,-1 3 1,-3 2 53,8-1 0,5 4 2,5-5 0,6 2 120,-1-1 311,3-4 0,9 3 134,3-10 0,4-3-186,1-7 0,1 0 268,-1 0 0,5-2-160,1-3 1,-1 2-75,-5-7 0,6 0 1,-1-6 0,0 1 44,-4 0 1,-1-1 105,0 1 1,-5 2 447,1 2 17,-8-2-325,11 11-88,-13-5 0,4 14-55,-10 3 0,-3 12-49,-8 9 1,1 6-239,0 9 0,0 8-332,-1 8 1,-4 5 413,0 10 0,-2 4 185,1 1 0,4 4 106,-3-4 1,1-6-3,-1-5 1,3-3-1105,-4-1 0,3-15 429,-3-16 1,4-7-27,-3-9 0,3-1-10,2-14 0,5 0-62,-1-5 1,1-9 218,-5-6 1,0-2 449,-1-8 1,1 4-176,0-4 1,0-2-47,-1-9 0,8-5-279,3-10 1,5 2 142,5-7 0,10 5-144,11-5 0,2 0-18,3-5 1,8 2-174,7 3 0,6-4-66,10 4 0,5-1 274,5 1 1,1 3 283,-2 7 0,0 7-105,-10 3 0,1 1 34,-17 4 1,-9-1-69,-16 12 484,-9-1-175,-5 6 0,-7 7 58,-4 2 1,-4 5-175,-6 1 0,0 0 127,-1 0 0,1 0-489,0 0 0,-1 1 98,1 4 0,0 2 61,0 3 0,1 4-29,4-4 135,3 4 0,7 1 19,0 0 0,0-4 262,0-1 0,7-7-45,3 2 1,4 2 219,1-2 0,0 0 71,0-5 0,1 2-148,-1 3 1,0-3-106,1 3 0,-3-2-23,-3 2 0,2-1-303,-7 6 0,5-5 95,-4 5 0,0-5 108,-1 5 0,-3-5-731,3 6-937,-3-1-295,-2 5 829,0 0 205,0 1 774,0-8 0,34-8 0,8-8 0</inkml:trace>
  <inkml:trace contextRef="#ctx0" brushRef="#br0" timeOffset="3949">4369 382 7608,'10'-5'0,"-1"-2"120,-2-1 1,3 2 119,-5-4 1,0 5 551,-5-5-231,7 0 0,-6-5-393,6-1 1,-7 1-95,0 0 0,-7 6-3,-3 4 1,-3 3-213,-3 2 1,-4 0-2,0 0 1,-6 2 83,6 3 0,-7 5-272,1 11 0,3-3 90,-3 8 1,7-6-4,-1 6 1,8-6 103,2 6 0,7-6 58,-3 5 1,5-6-11,1 1 0,7-8 11,3-2 0,0-1 278,5 1 0,-3-3-64,8-7 0,-1 0 135,1 0 1,-3-7-87,4-3 1,-2 1 91,1-1 0,-3 0 5,3-5 0,-3-6-112,-2 1 1,-1 0-27,-4 4 1,2 1 1,-7 0 0,5 0 13,-5-1 0,1 6 90,-6 0-437,0 7 164,0-4 0,0 9 116,0 3 1,-2 3-219,-3 7 1,3 6-326,-3-1 0,2 6 86,-3-6 1,5 2 115,-4-2 1,3-3-41,2 4 1,0-4-75,0-2 290,7 0 0,1-1-94,8-4 0,-5-3-235,5-7 1,-4 0 47,8 0 1,2-7 355,-2-3 0,6-4 0,-6-1 0,6-5 0,-6-1 0,2-4 0,-2 4 0,-3-6 0,4 2 0,-4-4 0,-2-2 0,0-4 0,1-1 0,-3-1 0,-3 1 0,-3 6 325,-7-1 1,5 2 1809,0 9-1235,0 6 0,-6 7-409,-4 7 0,3 2-81,-3 3 0,-2 5-148,2 11 0,-5 8 199,5 6 0,-7 13 24,2-2 0,1 5 35,-1-1 1,0 5-154,-5 6 1,-8 5 74,-2 0 1,1 7-439,-1-1 0,-2 2 212,-9 3 0,4 2-333,-4-2 1,11-6-246,4-15 0,4-5-491,2-10 1,7-6 329,2-9-2934,5-11 2232,1-8 0,0-14 213,0-3 1,0-9 333,0-1 752,7-14 1,15-39 0,-6 25 0,0-1 0</inkml:trace>
  <inkml:trace contextRef="#ctx0" brushRef="#br0" timeOffset="4183">4736 306 7902,'7'-16'946,"1"8"1,7 1-643,1 7 0,-1 0-89,0 0 1,0 2-81,1 3 1,1 3 80,3 8 0,-5-1-242,1 0 1,-3 0 94,-8 1 0,5-1 110,-4 0 1,-1 6-572,-5-1 1,-7 0-780,-3-4 1,-6-6 289,-4 0 1,-2-2 880,-3 3 0,-38-18 0,-3-10 0</inkml:trace>
  <inkml:trace contextRef="#ctx0" brushRef="#br0" timeOffset="5107">5240 168 7949,'0'-15'72,"0"5"876,0-1 1374,0 8-1907,0-4 1,0 9-211,0 3 0,0 4-218,0 6 0,-2 7 92,-3 3 0,2 4-301,-7 2 1,4-1 160,-4 1 1,5-1-249,-5 1 1,5-1 50,-5 1 1,6-2-28,-1-4 0,4 2 95,1-6 0,0-1-63,0-4 196,0-8 1,1-1 77,4-7 1,-1 0 204,6 0 0,0-7-80,5-3 0,1-5-14,-1-6 1,5 2-8,1-6 0,1 5-63,-2-6 1,-3 8-22,3-3 1,-3 4 28,-1 2-60,-1 0 0,-5 1 24,0 4-387,-6 3 289,3 7 0,-7 7-114,0 3 1,0 4 43,0 1 1,0 0-78,0 0 1,0 2 46,0 4 60,0-4 0,0 5 216,0-7 1,6-1-120,4-4 168,4 3 0,1-9-43,1 6 0,1-7-55,3 3 0,-3-6-19,3-6 0,-1 3 26,1-7 1,-3 0 24,4-6 1,1 1-25,-2 0 1,0-6 146,-4 1 1,-6 0-58,0 4 1,-1 1 419,1 0-325,-3 0 0,-7 4 93,0 1-92,0 7-225,0-4 1,-6 14-153,1 3 0,-5 4-433,5 1 1,0 5-109,5 1 1,-5-1 287,0-5 1,0 1 62,5-1 0,0 0 25,0 0 0,1 1 88,5-1 1,-3-5 342,7 0 1,0-6 461,6 1 1,-1-3-414,0-2 1,7 0-14,4 0 1,-3-7 117,3-3 1,-6-6-30,6-4 1,-6 3-99,6-3 1,-3-4 92,3-2 0,-4 3 129,-7-3 0,4 6 309,-4-6 128,4 8-316,-18-4-309,6 13 1,-8 4-356,-5 10 1,3 5 139,-7 11 0,0 2 186,-6 8 1,3 6-66,3 4 0,-4 8 292,4 2 0,1 12-107,-1-2 1,7 10 29,-2 1 0,-2 4-252,2 5 1,-7 1 90,2-1 0,-4 1-362,-1-11 0,-5 0 187,-1-4 0,-11 1-658,1-18 0,-1-4 332,7-20 1,-4-11-543,3-10 1,-1-5 312,2-5 0,-2-5 120,6-11 1,-4-2 263,4-8 0,-4-4 363,5-1 0,1-8-272,9-2 0,5-2 82,10-8 1,10-3-734,10-2 1,13-9 63,8 9 0,8-3-595,12 3 1,10-4 1269,-33 34 0,1 1 0,-2-3 0,1 1 0,0 4 0,0 0 0,2-1 0,-1-1 0,1 0 0,0-1 0</inkml:trace>
  <inkml:trace contextRef="#ctx0" brushRef="#br0" timeOffset="5507">6706 92 7945,'6'-11'0,"-1"1"678,-2-2 1,0 4 272,2-2 154,-3 6-487,5-9-402,-7 11 1,-2-3-475,-3 10 0,2-2 217,-7 8-361,6-1 1,-4 5 164,3 0 0,3 1-147,-3-1 1,3-5 150,2 0 0,0-5-86,0 6 802,7-8-197,1 11 394,8-13-482,-1 6 1,-1-9-179,-4-3-223,3-3-392,-11-7 416,5-1 179,-14 1 0,-29 13 0,-13 4 0</inkml:trace>
  <inkml:trace contextRef="#ctx0" brushRef="#br0" timeOffset="5816">6584 535 8272,'0'-9'1463,"0"2"-1433,0 7 1,0 2-134,0 3 136,0 4 0,0 6 317,0 0-362,0 1 1,2-1-557,3 0 1,-2-6 626,8-4-2,-1 3 1,5-6 1062,0 3 0,-1-5-447,-4-5 1,4 1-270,-4-6 1,-2 0-180,3-5 0,-8 0-14,2-1-463,-3 1 0,-4 0-653,-3-1 1,-4 8 904,-6 3 0,-21 23 0,-4 8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0:22.8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16 673 6954,'0'-16'2603,"0"1"-1946,0 7-223,-7-6-213,5 12 142,-4-4-504,6 6 0,0 0 0,0 6-110,0 5 0,0 2 90,0 2 0,0 6-44,0-1 0,0 2-81,0-1 0,0-4-93,0 3 1,5-3 169,0-2 1,7-1 71,-2-4 1,4 2 238,1-7 0,5 0-62,1-5 1,4-2 216,-5-3 1,8-3-61,-3-7 0,-1-2 23,1-4 1,-6-1 46,1-3 0,-3-4 76,-2 3 1,4-1-52,-4 2 1,2-2-86,-11 6 0,4 1 168,-5 5-46,0-1 3,-5 8-177,0 1 1,-5 14-25,0 3 0,-5 4-300,4 1 1,-4 2 84,5 3 0,0-3-222,5 3 0,-5 3 72,0-3 0,0 0-610,5-4 0,0-1 344,0 0 1,7 0 157,3 1 0,-2-6 277,2 0 1,1-1 168,4 1 1,2-3-5,3-7 1,-1 0 182,6 0 0,1-2-42,4-3 1,1-5-67,-1-11 0,1 4-102,0-3 0,-1-2 33,1 1 1,-8-6 82,-2 2 1,1 1-59,-2-1 1,1 1 137,-6-2 1,-7 4 413,-3 7-127,-3 0-629,-2 6 1,-2 2 85,-3 7 0,2 9-195,-7 6 0,5 0 36,-5 6 0,4 3 58,-4 1 1,5 2 75,-5-1 0,7 3-38,-3-4 1,3-1 23,-2 1 0,3-4-2,-3 4 0,4-6 80,1 1-59,0-3 1,0-7-90,0 0 107,0-6 0,1 1-8,4-10 1,-3 1 161,3-6 1,4-2 273,1-8 0,3 1-162,3-6 1,4-1 16,0-4 1,8 1-740,-3 4 1,4-3 235,1 8 1,-4-5-103,-1 4 0,-1 6-90,2 5 277,-4 6 0,-7-1 58,0 10 1,-6 0 10,-4 11 0,1-4 27,0 8 0,-1 2 172,-5-2 0,0 2-119,0-1 1,0-4-18,0 3 0,0-1-113,0 1 0,0-3 80,0 4 0,0-10-400,0 0 80,6-8-190,3 4 91,6-7 0,1-2-1133,-1-3 1577,-7 3 0,6-66 0,-6-8 0</inkml:trace>
  <inkml:trace contextRef="#ctx0" brushRef="#br0" timeOffset="319">459 123 7847,'-10'5'0,"1"2"0,3 1 0,-5-3 0,6 5 0,0-4 504,5 4 127,0 0 1,0 5-392,0 0 1,5-4-174,0-1 0,7-7-259,-2 2 1,6-3 102,4-2 1,-3 0 17,3 0 1,-3-2 47,-1-3 1,-1-3 351,0-8 0,-1 5-27,-4-5 0,2 4-24,-7-8 0,0 3-102,-5 2 1,0-6 100,0 1 0,-2 0-475,-3 4 1,-8 1 158,-8 0 1,-1 6-985,2 4 0,3 4 154,-3 1 869,-4 6 0,0 78 0,9-30 0,-1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0:20.4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398 321 7929,'10'-1'-128,"0"-4"215,-6 3 1,4-7 395,-3 4-255,-3 4 1,5-8 87,-7 4 1,2 3 99,3-3 0,-4-3-72,6-1-227,-7-6-144,-7 0 1,4 1 36,-7 4 0,0 3-178,-6 7 1,1 0-57,0 0 1,-1 2-28,1 3 0,-5 3 84,-1 8 0,-4 4-68,5 0 1,-6 8 134,6-3 0,-1 9-48,6 2 0,2-1-37,2-4 0,5-1-111,6 1 1,0-7 356,0-4 1,3-5-32,7-4 0,0-5 258,11-6 0,1-1-89,-2-4 1,6-9 48,-6-6 1,5-2-69,-4 1 0,4-1 93,-4-3 1,-1-3 94,-5 8 0,-1-5 243,-4 4-234,4-6 1,-8 10 245,5-3-209,-5 10-337,-6 3 1,-1 9-223,-4 3 1,1 5 251,-6 10 1,2 6 25,-3 9 1,-2 4-414,3 7 0,-2 8 103,1 8 0,-2 5 23,3 10 1,-4 6-115,-1 4 1,5 3 107,0 1 1,1 4 119,-1-3 0,-4-11 56,4-14 0,2-13-695,-3-8 1,6-4-638,-5-11 928,0-11 1,-5-13 33,-1-7 1,1-2 543,0-3 1,0-3-172,-1-8 0,-1-4 180,-3 0 0,1-8-318,-6 3 0,6-4 110,-1-1 0,10-10 217,5-5 0,3-6 368,2-5 0,8-4 34,8 4 1,12-1-200,13 1 1,10-7-2290,5 7 1,4-5 382,1 10 1495,0 0 0,3 3 0,4 1 0,3 1 0,1 4 0</inkml:trace>
  <inkml:trace contextRef="#ctx0" brushRef="#br0" timeOffset="533">780 321 7929,'0'-10'558,"0"0"8,0 7-174,0-11 0,-2 11 34,-3-8-214,3 8 1,-6-4-93,3 7 1,3 2-164,-3 3 1,-2 4-172,2 6 0,-5 0 222,5 0 0,-5 7-484,5 4 0,0-2 238,5 1 0,0-1-44,0 1 0,0 2 33,0-6 0,6-1-15,4-4 0,1-1 64,4 0 0,-3-5 6,8 0 1,-1-6 723,1 1 1,-1-8-259,6-3 1,-6-7-22,1-2 0,-3-1-22,-1-4 1,-1-2 3,0 1 1,-5-6-92,1 2 1,-8 1 24,2-1 1,-3 4-53,-2-4 1,-5 1-164,0-1 1,-9 3-280,-1 6 1,-1 1 164,-4 0 0,-2 6-74,2 4 0,-2 3 78,1 2 1,4 7-39,-3 3 1,3 4-90,2 1 1,4 6-183,1-1 0,7 2 277,-2-2 1,3-3 255,2 4 0,2-6 32,3-5 1,8 2-69,8-7 1,6 0-183,-2-5 0,4 0 35,2 0 0,1-1 117,4-4 0,3-4 0,19-15 0,11-8 0,5-1 0,0 0 0</inkml:trace>
  <inkml:trace contextRef="#ctx0" brushRef="#br0" timeOffset="1290">1544 337 7929,'0'-11'205,"0"1"0,1 5 98,4-5 1,-3 5 538,3-5-176,-3 0-209,-2-6-155,0 1-182,0 0 0,-7 6-164,-3 4 0,-4-2 41,-1 2 0,0 2-231,0 8 0,-6-2 22,1 8 1,-1-1-196,6 5 0,-5 2 42,-1 3 0,1-1 103,5 6 0,5-1-60,-1 2 1,8 1 119,-2-7 1,3 1 148,2-6 1,2 0-114,3 0 0,4-1 19,6-4 1,0-3 330,0-7 0,1 0-76,-1 0 1,0 0 359,0 0 0,6-7-194,-1-3 1,1-4 26,-6-1 1,0 0-65,0 0 0,1-1-91,-1 1 0,-5-5 53,0-1 0,-1 1 320,1 5-230,4-1 9,-13 1-437,6 7 131,-7 1 1,-2 9 89,-3 3 0,4 3-335,-5 7 1,0 2-401,1 4 0,0-4 333,5 3 1,0-3-6,0-2 1,0 1 284,0-1 0,0 0-55,0 0 1,1-1 382,4-4 38,4 4 0,8-13 222,3 5 1,-3-5-251,3-1 0,3-7 79,-3-3 0,7-3-112,-1-3 1,1-4-172,-2 0 1,4-7 79,-4 1 1,-1 1 9,2-6 0,-8 4-74,3-9 0,-4-1-90,-2 1 1,-1-4-15,-4 4 0,-3-5-24,-7 5 126,0 8 0,-7 12 8,-3 11 0,-4 4-26,-1 1 1,-1 13-200,1 8 0,0 6-241,0 3 0,1 6 20,4 0 0,-2 1 124,7-1 1,-5-4 182,5 3 0,-1 3-77,6-3 1,0-4 224,0-6 0,0-1 45,0 2 1,7-4-75,3-7 0,6-1 8,4-4 1,-3-3 7,3-7 0,4 0-442,2 0 0,-3-2 166,3-3 1,-6 1-2212,6-6 2375,-8 0 0,25-26 0,-2-4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0:51.6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 8178,'0'-8'2128,"0"1"-1620,0 7 847,0 0-1470,0 7 0,0 1-2,0 7 0,0 8 18,0 2 0,0 4 161,0 1 0,0 6-94,0 0 1,0 4 126,0-4 1,0 5-25,0-6 0,0-1-801,0-8 1,0-4 330,0-7 0,0-5-86,0 1 456,7-8 1,0 2 142,3-10 1,3-4-95,-2-6 1,-3-7 3,2-3 0,0 1-15,6-2 1,-1 1 11,0-6 0,1 3-12,-1 2 1,0-1-4,0 7 1,1-6-17,-1 6 0,-1-1 77,-4 6 4,3 7-71,-4 1 16,6 7 1,-5 7 74,0 3 1,-6 8-65,1 3 1,2 6-76,-2-2 0,2-1 68,-2 2 1,-2-1-196,7 6 1,-1-1-21,1 1 0,4-6-54,-4 1 0,3-8 139,3 3 0,-1-4-30,0-2 0,0-6 158,1-4 1,-1-4-78,0-1 0,-5 0 268,1 0 0,-3-6-65,2-5 0,2-2 106,-7-3 0,7-4-7,-2 0 1,-1-7-1,1 1 0,-5-3-133,5-1 0,-5-3 13,6-2 0,-6 3-77,5-4 1,-7 5-168,2 6 0,2-2-320,-2 6 115,0 1-761,-5 12 449,0 1 638,0 20 0,7 38 0,2 22 0</inkml:trace>
  <inkml:trace contextRef="#ctx0" brushRef="#br0" timeOffset="548">1054 93 8130,'0'-16'1644,"0"6"-694,0 0-92,0 7-281,0-4-491,0 7 265,0 0-216,0 7 0,0 1 41,0 7 0,-5 7-171,0 4 0,-5 3 49,5 1 1,-7 8-174,2 2 1,1-1-146,-1 2 1,7-5 122,-3 4 0,0-6-145,1 2 1,0-10-170,5-6 196,0-3 254,0-2 1,1-8 134,4-7 0,-1-9-65,6-11 0,0 1 221,5-6 1,1-1-227,-1-4 0,5-1 28,1 1 0,6-1-337,-2 1 1,-1 4 88,1 1 1,-4 6-129,4-1 1,-6 4-295,1 6 207,-3 4 252,-1 6 0,-8 11 18,-3 5 1,-3 2 113,-2-2 0,0 6-55,0 3 0,0-1-97,0 1 1,0-6 72,0 1 1,0 2-173,0-1 1,0-1-196,0-5 122,7 1 1,1-3-3,7-2 0,1 0-513,-1-6 830,7 1 0,63-34 0,-32 11 0,1 0 0</inkml:trace>
  <inkml:trace contextRef="#ctx0" brushRef="#br0" timeOffset="1203">1864 230 8013,'0'-15'914,"-5"0"-454,0-1 0,-2 8-57,2 3 0,1-2-166,-6 2 0,5 0 0,-5 5 1,5 0-1,-5 0 1,5 1-1,-6 4 1,1-1 119,-5 6 0,5 5-120,-1 6 1,1 4-181,-5-4 1,5 6-459,0-2 1,5-1-694,-6 1 0,8-6 402,-2 1 1,3 2-225,2-1 1,2-1 405,3-5 0,3-6 194,8-4 0,-1 2 297,0-2 0,1 0 19,-1-5 0,0-7 105,0-3 0,1 2 25,-1-3 1,0-1 36,1-8 0,-1 3 154,0-3 1,-1-2 257,-4 1 0,2-1-90,-7 2 0,2 3 246,-2-3 1,-4 8 415,4 2-360,-3-1-618,-2 3-147,-7 1 1,4 14-152,-7 3 0,5 4-65,-5 1 1,6 2-360,-1 3 0,3-3-39,2 4 0,0-3 238,0 3 0,0-4 23,0 3 1,5-3 36,1-2 1,5-1 76,0-4 0,2 2 169,2-7 0,1 0 252,-1-5 0,0 0-204,1 0 0,-1-2-106,0-3 0,0-3 160,1-8 1,-1 1-124,0 0 1,-1-7 222,-4-4 0,4 3-146,-4-3 0,3 1 140,3-6 0,-3-4 167,-3-1 0,2 2 200,-7 8 1,2-1 31,-2 7 1,-3 0 900,3 4-535,-3 8-614,-2 1 0,-5 9-66,0 3 1,-6 3-1,6 8 1,-2 1-70,2 3 1,4-1-126,-4 6 1,1-1-306,-1 1 0,3 2-30,-3-6 1,2 6-255,-2-2 1,3-3 310,-3-1 0,3 1 36,2-2 0,0 1-660,0-6 1,7 0 306,3 0 0,-1-4 80,1-1 0,5-7-42,6 2 1,1-3-180,-2-2 1,-1 0 692,6 0 0,28-48 0,11-11 0</inkml:trace>
  <inkml:trace contextRef="#ctx0" brushRef="#br0" timeOffset="1394">2093 215 10044,'15'0'-1961,"0"0"1961,1 0 0,29-6 0,13-2 0,5 0 0,0-1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13:51.8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1 524 8611,'7'9'-65,"-5"6"47,3-4 1,-3 3 15,-2 3 0,0-1 24,0 0 0,0 6 5,0 0 1,0 0 27,0-6 1,-5 1 128,-1-1 0,1 0-93,5 1 0,0-6 361,0 0-101,0-8-64,0 4 131,0-7-119,0 0-199,0-7 0,2-2-35,3-7 1,-1-1-21,7 1 0,-6-2 61,6-4 0,-2 4-12,2-4 1,3 4-337,-3 1 1,2 1 113,-2 0 1,5-1 77,1 1 0,-3 0-109,3-1 0,-1 6-192,-5 1 1,3 6 130,3-2 1,-6 5 142,0 1 1,-6 1 30,6 5 0,-7 3 16,1 7 0,-3 1 187,-2-1 0,0 2-38,0 4 0,0-2 43,0 7 0,0-7-107,0 2 0,0-4-54,0-1 0,-6 4-8,1 1 0,-1 0-24,6-6 0,-5-5 25,0 0 0,-1-5-23,6 5 1,-2-8 456,-3 3-284,3-5 488,-5-1-380,7-7 0,5-2-123,1-7 0,6-2-100,-1-4 1,-2 4-108,2-4 1,0-2 79,6 2 1,4-5-129,1 5 0,2-5-119,-2 5 1,-2 0 23,7 6 1,-5 5 43,5 0 0,-7 8 141,2-3 0,-4 4 82,-2 2 1,-1 2-69,-4 4 1,1 3 101,-6 7 0,-1 6-40,-5 0 1,0 1 173,0-1 1,0-2-179,0 7 0,-5-7 12,-1 2 0,1-2-80,5 2 1,-5-9-59,-1 3-119,1-3 0,3 1-192,-4-3-547,5-4 68,-7-7 880,8 0 0,37-36 0,8-9 0</inkml:trace>
  <inkml:trace contextRef="#ctx0" brushRef="#br0" timeOffset="659">851 573 8096,'0'-11'931,"0"1"45,0 6-268,0-3-443,0 7 519,0 0-661,0 7 1,0 2-194,0 7 1,0 3-209,0 2 0,0-1 184,0 8 0,0-7-268,0 7 1,0-6 159,0 5 1,0-7 4,0 2 0,0-4 159,0-2 1,8-1 4,3-4 1,-2-4 38,1-7 0,3 0 174,9 0 1,-4-2-171,4-3 0,-2-5 53,2-6 1,-2-2 40,7-4 1,-5 2-14,5-7 0,-7 1-38,2-1 0,-4-4 11,-2 4 1,1 3-5,-1 3 1,-5 2 38,0 3 0,-7 0 467,1-1 457,-3 8-658,-2 2 1,-2 7-322,-3 0 0,1 7 26,-7 4 0,6 4-73,-6 1 1,5 6 11,-5 0 1,8 1-154,-3-1 1,3-4-9,-3 4 0,4 2-87,-3-2 0,3 1-43,2-1 1,0-4 167,0 4 0,2-4-137,3-2 1,4-5 19,8 0 1,-1-2-63,1 2 1,-1-3-226,0-8 1,6 0-1051,0 0 1568,7 0 0,55-37 0,-32 14 0,1 1 0</inkml:trace>
  <inkml:trace contextRef="#ctx0" brushRef="#br0" timeOffset="1292">1522 639 8058,'0'-9'-172,"0"-6"696,0 13-43,0-12-77,0 5 0,0 0-122,0-6-17,0 6-166,0 0 269,7-6-407,2 14 1,2-7 107,0 8 1,-5 0-58,5 0 27,-8 0 1,10 8-115,-8 3 0,1 3 73,-6 2 0,5 3-127,1 2 1,-1-1 52,-5 8 0,0-7-145,0 7 0,-2-8 37,-3 2 0,3-4 133,-3-2 0,3 0 67,2 1 215,0-1 580,-7-7-199,5-2-189,-6-7 0,10-7-200,4-4 0,-3-3-76,8-3 1,0-4-126,6-1 0,1-5 173,3 5 1,-1-6-404,8 7 0,-6-1 47,5 5 0,-7 1-48,2 0 0,-2 5 123,1 0 0,-2 7 74,2-1 0,-2 3 17,-3 2 1,-5 2 26,0 3 1,-8 4-19,3 8 1,-4 5 8,-2-1 0,0 3-8,0-2 0,0-4-49,0 4 1,-6-2-14,1 2 1,-3-4-51,3 4-53,3-4 1,-5-2-11,7 0-194,0-6 133,0-3 0,2-7 70,3 0 0,4 0-815,8 0 0,-1 0 966,0 0 0,15-37 0,4-8 0</inkml:trace>
  <inkml:trace contextRef="#ctx0" brushRef="#br0" timeOffset="1559">2225 524 13553,'0'17'183,"0"-1"-5,0 0 1,0 1-122,0-1 1,0 2 73,0 4 1,0-4-78,0 4 1,0-2-949,0 2 1,0-4 468,0 4 1,2-9 131,4-2 0,3-6 47,7 6 0,0-8-184,1 3 1,-1-4 429,1-2 0,43-51 0,10-13 0</inkml:trace>
  <inkml:trace contextRef="#ctx0" brushRef="#br0" timeOffset="1868">2242 148 8113,'-9'7'354,"-6"-5"1,11 11 1453,-6-8-1625,6 8 0,-3-4 314,7 8-561,0-1 1,0 0 29,0 1 1,0-6 139,0-1 0,7-6-7,4 1 0,-2 3-144,2-3 0,0 1 98,5-6 1,0-6-107,1 1 0,-6-8-13,0 2-1,-2 2 78,2-2 0,-2 0-15,-4-5 0,-3 0-63,3-1 1,-3 1-173,-2-1 0,-5 1 26,-1 0 1,-6 7-178,1 3 0,-4 4 37,-1 2 353,-1 0 0,-8 36 0,-2 16 0,-4 2 0,0 1 0</inkml:trace>
  <inkml:trace contextRef="#ctx0" brushRef="#br0" timeOffset="2247">2798 524 8033,'0'-9'426,"0"-5"0,0 10 672,0-7-674,0 8 1,-6-7-129,1 5 1,-2 3-100,1-3 1,-1 5 3,-4 5 1,-3-1-23,3 7 0,-4 5-138,-1 6 1,-1 5-127,1-5 0,2 7 90,3-2 1,-2 2-453,7-1 0,1 1 143,5-7 1,0 5 5,0-5 0,7-1-64,4-4 1,4-1-167,1 0 0,8-6-36,3-5 1,4-3-644,2-2 1207,-1 0 0,17-21 0,8-9 0,5-2 0,-1 0 0</inkml:trace>
  <inkml:trace contextRef="#ctx0" brushRef="#br0" timeOffset="3099">3256 573 8035,'0'-16'-766,"0"5"575,0 0 0,-2 2 2203,-3-2-1315,3-3 1,-7 6-178,3-2 0,3 2-247,-8 8 0,5 0 161,-5 0-192,1 0 0,-7 6 8,1-1 0,-1 13-238,1-1 0,0 3 92,-1-4 0,1 8-999,0 3 1,1-2 346,4 3 0,-2-7 177,8 7 0,-2-8 58,1 2 0,4-4-117,-3-2 1,3 0 193,2 1 0,6-6 89,-1 0 1,8-8 62,-2 3 1,3-5 238,3-1 1,1-5 130,4 0 1,-4-8-132,4 2 0,-2-4 33,1-1 1,-2-2 54,2-4 0,-2 4 139,-3-4 1,-2 2-44,-3-2 0,2 4 557,-7-4 23,6 4-179,-10 2-591,5 7-154,-7 1 0,-5 10-308,-1 4 1,-6 3 152,1 7 0,4 2-207,1 4 0,-1-4 104,1 4 0,1-2-125,5 2 1,0-4-165,0 4 405,0-4 1,2-2 162,3 1 1,1-6 57,10 0 0,-3-8 229,9 3 1,-2-5-226,1-1 1,-1-1-112,8-5 1,-7 3 26,7-8 1,-3-2-39,2-9 1,2 4 99,-7-4 0,6-3-63,-7-3 0,3-2 113,-2-3 0,-9 0-32,3 0 0,-5-5 260,0 0 0,1-6-73,-6 6 0,5 0 508,-6 5-140,1 8 77,-6 1-822,0 15 1,-2 9 95,-4 11 1,3 4 12,-8 1 1,5 8-60,-4 3 0,4 4-145,-5 2 0,6-1 61,-6 1 0,5 0-44,-5-1 1,8 1-52,-3 0 0,3-6-128,-3 0 1,4-1 205,-3 1 1,3 2 45,2-7 0,7 2-35,4-3 1,-2-8 74,2 3 1,6-10 177,5-1 0,1-3-209,-1-2 1,2 0 45,3 0 0,2-7 210,-7-4 0,7-5 145,-2-6 1,2 4-81,-2-4 1,3-4-130,-9-1 0,3-4 265,-2-1 0,-4 4-105,4 1 1,-6 5 246,-5-5 1,-2 7 376,-3-2 174,-5 11-646,7 4-509,-16 7 1,1 2 137,-4 3 1,2 6-96,4 11 1,1-4-225,-7 4 0,7 2 131,-1-3 0,3 3-171,2-2 0,0-4 100,0 4 1,0-4 13,0-2 1,0 1 192,0-1 0,9 0 157,8 1 1,-1-8-171,6-4 0,3-3-1,3-2 0,-3 0-1122,2 0 1,-5-2 46,5-3 0,-7-2 1120,2-4 0,-11-33 0,-4-1 0</inkml:trace>
  <inkml:trace contextRef="#ctx0" brushRef="#br0" timeOffset="3401">4074 50 8105,'-11'0'1531,"0"0"-440,7 0-645,-10 0 1,10 0-297,-7 0 1,8 2-146,-3 3 1,4-1 138,2 7 1,0-6-61,0 6 1,8-2-123,3 2 1,3-2 15,2-3 1,1-5-242,-1 5 1,1-4 51,-1-2 1,0 0 73,1 0 1,-3-2 220,-3-4 1,2 3 0,-8-8 1,6 0 2,-5-5 0,-1 5-64,-5 0 0,0 0-244,0-5 0,-2 5 96,-3 0 0,1 7-772,-7-1 1,0 3 60,-5 2 835,0 0 0,-30 43 0,-7 12 0</inkml:trace>
  <inkml:trace contextRef="#ctx0" brushRef="#br0" timeOffset="3626">3665 459 10401,'18'0'22,"4"0"1,58-6 0,25-3 0,-27 3-1,-1 0 1,1 0 0</inkml:trace>
  <inkml:trace contextRef="#ctx0" brushRef="#br0" timeOffset="4576">4417 573 9895,'0'17'-247,"0"-6"107,0 0 1,0-1 100,0 7 0,0-1-83,0 1 1,6-1 167,-1 0 1,8-5 154,-2 0 1,3-2 40,3 2 1,-4-4-107,3-7 0,-3 0-48,8 0 1,-2 0-17,-3 0 1,6-7 12,0-4 1,-1-3 35,-4-3 1,-6 1-23,0 0 0,-6-6-53,6 0 1,-7-5-12,1 5 1,-5-5-90,-5 5 0,-5 0 79,-6 6 0,-6-1-275,0 1 1,-5 7 44,5 3 0,-5 5 37,5 1 0,-5 1 60,5 5 1,-1 3-157,1 7 0,9 2 152,-3 4 0,5 2-6,0 3 0,4 4 174,7-4 0,0-1-79,0 1 0,0-7 102,0 2 1,7-4-15,4-2 0,-2-5 66,2 0 1,0-7-57,5 1 1,2-3 138,4-2 1,-4-2-77,4-3 1,-2 1-65,2-7 0,-4 0-63,4-5 1,1 0 55,-1-1 1,2-1 10,-2-4 1,-2 2-51,7-7 0,-5 5-16,5-5 1,-5 5-36,5-5 1,-7 7 1,2-2 0,-4 6 11,-2 5 1,1-2-30,-1 8-1,-7-1 1,-1 13 41,-8 4 0,0 4 94,0 1 0,0 6-29,0 0 0,0 7 15,0-2 1,0-1-21,0 1 0,0-5 11,0 5 1,0-7-14,0 2 1,-6-4 58,1-2 172,-1 1-153,6-1 444,0-7-20,0-2-385,0-7 1,0-7-8,0-4 1,2-1 7,3 1 0,-1-9 12,7 3 1,0-5 13,5 1 0,6 1-705,0-8 0,2 8 264,-3-1 1,-3-3 26,4 2 1,2 0 56,-2 6 0,0 7-227,-6 3 315,0 5 1,1 1 27,-1 0 0,-7 7 58,-3 4 0,-5 9 192,-1 2 0,0 7 98,0-2 0,0-3-97,0-3 0,0 3-81,0-2 1,-1 0 33,-5-6 1,4 0 4,-3 1 1,3-6-38,2 0 1,2-8-15,3 3 1,1-5-423,10-1 0,-3 0-608,9 0 0,1 0 909,-1 0 0,36-43 0,4-12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0:58.2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62 31 8060,'7'-8'1439,"-6"1"1,6 5-564,-7-3-337,0 4-57,0-6-240,0 14 0,0 1-38,0 7 1,-5 6-8,0-1 0,-7 7-182,2-1 0,1 3 41,-1 1 0,7 1-393,-2-1 0,-2 1 23,2-1 1,0 1-174,5 0 0,1-3 183,5-2 1,-3-1 16,7-9 1,2 1-213,8-12 1,-1 5 137,6-5 1,-1 0-558,2-5 0,3-7 918,-4-3 0,17-44 0,6-12 0</inkml:trace>
  <inkml:trace contextRef="#ctx0" brushRef="#br0" timeOffset="283">77 47 7821,'-15'-9'2023,"6"2"-952,3 7-432,-1-6-614,5 4 1,-3-5 81,10 7 0,-2 0-61,8 0 1,6 0-57,8 0 0,-1 0-381,1 0 0,6 0 279,5 0 0,-1 0-162,-4 0 274,-1 0 0,14 7 0,4 1 0</inkml:trace>
  <inkml:trace contextRef="#ctx0" brushRef="#br0" timeOffset="532">47 261 8753,'15'0'-239,"0"0"-96,0 0 1,1 0 334,-1 0 0,48 0 0,11 0 0</inkml:trace>
  <inkml:trace contextRef="#ctx0" brushRef="#br0" timeOffset="1226">566 169 12612,'2'14'-35,"3"-4"0,-4 8 180,5-2 1,-5 4-87,-1 0 1,5-1-1068,0 7 0,6-8 475,-6 3 1,5 1 191,-5-2 1,5 0 119,-5-4 1,7-3 178,-2-3 0,-1-3-125,1-7 0,-5 0 4,5 0 0,-5-2 57,6-3 1,-3-3 61,2-7 0,4-2 391,-4-4 0,-2-2-78,3-8 1,-3 2 83,2 4 1,4-4-150,-4 3 0,-3 4-156,-2 2 1,2 3 9,-2 2-112,7 6 545,-11 2-14,13 7-563,-12 7 0,10 2 94,-7 6 0,1 0-189,0 1 0,-3-1 12,7 0 0,-5-1-28,5-4 0,-5 2 59,6-7 0,-1 5 43,5-5 1,0 0 165,1-5 0,-1 0-115,0 0 0,2 0 151,4 0 0,-4-2-117,3-3 1,-3-3 31,-2-7 1,6-1 22,-1 1 1,0 0-39,-4 0 0,-6-6 143,0 1 1,-7-1 218,2 6 1,-3 5 25,-2 0 0,-2 6-101,-3-1 1,-3 4-389,-7 1 0,-1 1 138,1 4 1,0 4 50,-1 6 1,1 5-25,0 1 1,5 1-303,0-2 1,4 2 59,-4 4 1,7 1-7,-2-7 0,3 6 26,2-6 0,0 1 52,0-6 0,7 5 400,3 1 0,9-6-112,1-5 0,6-7-180,-6 2 1,7 2 32,-1-2 1,1 0-1707,-2-5 1664,4-6 0,2-30 0,8-13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1:11.0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0 245 7872,'5'-10'102,"0"0"0,2 6 274,-2-1 1,-3 2 163,3-2-482,4 3 194,-1-5-277,7 14 1,-4 2 62,-1 6 0,-7 5 106,2 1 0,-3 4-232,-2-4 1,0 6-86,0-2 0,0 2-71,0-1 0,0 1 82,0-7 1,0 2-6,0-1 96,0-4-27,0 5 285,0-14 412,0-1-256,0-21 0,0 4 226,0-10 0,2-2-397,3 1 0,1-4 19,5 5 0,4-6-437,0 6 1,2-6 141,9 6 0,-6-5 86,5 4 0,1 2-280,4 9 1,-1-2-426,-3 7 1,1 0 385,-7 5 1,1 2 34,-6 3 0,-1 4 411,-4 6 1,-3 2-77,-7 3 1,0-3 210,0 3 0,0 4-80,0 2 0,0-4 34,0-2 1,-2-1-110,-3 1 1,1-5 55,-6 1-114,7-1-57,-4-7 446,0 1-325,5-2 0,-4-14-26,6-3 5,0-4 1,1-6 36,4-1 0,-1 1-76,6 5 0,0-6-9,6 1 0,-1-2-53,0 2 1,7 1-172,4-6 1,-3 6-28,3-2 1,-6 6 66,6 5 0,-8-2 118,3 7 1,-4 0 75,-2 5 0,-1 2 135,-4 3 0,2 3-108,-7 8 0,0 4 76,-5 0 1,0 6-58,0-6 1,0 7 134,0-1 1,0-3-166,0 3 1,0-7 41,0 1 0,0 2-451,0-2-306,0 1 152,0-6 0,1-6 92,5-4 0,-3 1-456,7-1 875,-6 1 0,57-40 0,7-9 0</inkml:trace>
  <inkml:trace contextRef="#ctx0" brushRef="#br0" timeOffset="692">1910 367 7855,'0'-15'0,"0"0"57,0 0 1,0-1 163,0 1 0,0 0 152,0 0-28,0-1-175,0 1 1,-7 1-41,-3 4 0,-5 3-143,-6 7 0,2 2 153,-6 3 1,5 4-32,-6 6 1,1 7-481,-6 3 0,1 9 207,-1 2 1,7 5-53,4-6 0,5 6 89,4-5 0,5-7 32,6-9 1,1-3 92,4-2 1,4-1 0,6-4 1,2-3 80,4-7 1,2-7 199,8-3 0,-1-4-59,1-1 0,-2-2-99,-4-3 0,4 1 9,-3-6 0,-3 4-22,3-4 1,-7 1-112,1-2 0,0-1 89,-4 7 1,2-5 8,-8 4-98,-3 1 12,0 11-98,-7 3 0,-2 9 129,-3 7 1,2 0-181,-7 11 0,4 1 58,-4-2 0,7 7 96,-2-1 1,-2-3-273,2 3 0,0-7-395,5 1 0,0-3-337,0-2 462,0 0 0,7-1 527,3-4 0,44-37 0,12-15 0</inkml:trace>
  <inkml:trace contextRef="#ctx0" brushRef="#br0" timeOffset="1118">2276 291 10232,'11'0'546,"-1"0"0,2-7-372,8-3 1,2-3-95,4-3 1,2 1 14,-2 0 1,-2-6-215,1 1 1,-6-7 94,1 1 0,-3 4-150,-2 2 0,-1-2-63,-4 1 173,-3 1 1,-9 12-109,-3 3 1,-3 3 7,-8 2 0,-4 8 78,0 8 1,-8 7 199,3 13 1,-2 3 212,1 7 0,-1 1 455,7 4 0,-1 4-352,6 6 0,7 7 100,3 3 1,-2 2-34,2-2 0,0 2-22,5-7 1,5-1-265,0-9 0,0 0-51,-5-10 0,0 1-167,0-11 1,-7-2-286,-3-9 0,-4-3-609,-1-6 0,0-8 441,0-3 0,-1-3-309,1-2 1,-5 0-139,-1 0 0,-4-5-186,4 0 0,-4-7 374,5 2 719,-1-4 0,-8-76 0,13 36 0,0-1 0</inkml:trace>
  <inkml:trace contextRef="#ctx0" brushRef="#br0" timeOffset="1312">2169 535 9623,'7'-8'-953,"9"-4"731,9 7 0,11-9 189,4-1 1,11-2 55,5-8-23,4-1 0,-14 2 0,3-3 0,3-1 0,-1 0 0</inkml:trace>
  <inkml:trace contextRef="#ctx0" brushRef="#br0" timeOffset="1991">2796 154 7855,'0'-11'564,"0"1"899,0 7-545,0-4-135,0 0-422,-7 6 0,5-5-141,-3 12 1,2-3-102,-2 7 0,3 5 18,-3 6 0,2 1-127,-3-2 1,5 2-18,-4 4 1,1 3-276,-1-4 0,3 2-239,-3-1 1,4 1 259,1-7 1,0 6-63,0-6 0,0 0-209,0-4 186,6-1 0,3-2 139,6-2 0,0-5 176,1-6 0,-1-1-22,0-4 0,6-4 208,-1-6 1,2-2-75,-2-3 1,-3 1 99,4-7 0,1 3 28,-2-3 1,-1-1 133,-9 7 354,4-1-243,-6 6-192,1 0-112,-3 6 1,-11 9 17,0 10 1,-2 4 25,2 1 1,4 6-23,-4-1 1,3 2-955,2-2 0,0-3 328,0 4 1,2-4 102,3-2 1,3 0 63,7 1 1,2-1 111,4 0 1,-4-6 49,3-4 1,2-4 146,-1-1 1,4 0 155,-5 0 1,2-1 384,-1-4 0,-4-6-400,3-9 1,-3 1-135,-2-6 1,2 5-142,4-6 1,-4 1 26,3-6 0,-8 2 59,-2 4 0,-5-2-158,5 6 1,-6-4-701,1 4 179,-3 8 312,-9 6 1,0 9 145,-3 3 0,-2-2 29,7 7 0,-5 1-84,5 4 1,0 0 455,5 1 0,0-1 166,0 0 0,0-5-13,0 0 0,0-4 200,0 4 1,1-5 64,4 5 0,-1-7-176,6 2 0,-5 2-158,5-2 1,-6 2 20,1-2 1,1-1-338,0 6 1,4-5-138,-5 5 36,7 0 0,-9 6 40,7-1 0,-5-5-143,6 0 1,-6-1 12,5 1 1,0 2 77,5-7 1,1 0-283,-1-5 1,0 0 152,0 0 1,6 0-678,-1 0 997,0 0 0,-11-41 0,-2-10 0</inkml:trace>
  <inkml:trace contextRef="#ctx0" brushRef="#br0" timeOffset="2181">2567 322 7855,'15'0'100,"0"0"1,7-2-101,4-3 0,57-13 0,25-7 0,-29 6 0,-1 0 0,0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1:08.6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213 215 7204,'10'-7'148,"0"-3"1,-7 1 215,2-1 0,-3 5-195,-2-5 1,-2 6 307,-3-1 0,2-2-79,-7 2 1,5 0-365,-6 5 0,1 0 76,-5 0 0,0 7-258,-1 3 1,-4 4 14,0 1 0,-1 5 23,6 1 0,0 4 17,0-4 1,1 6 53,4-2 0,1 2-481,4-1 1,3 1 68,-3-7 1,5 1 353,5-6 1,4-2-29,6-2 0,1-5 334,-1-6 0,5 0-71,1 0 1,6-11-137,-2-5 0,-3-2 122,-1 2 1,1-4 169,-2 0 1,5-8-75,-4 3 0,-1 1-9,-5-1 1,1 1 29,-1-1 0,-6 3-89,-4 6 0,-4 1 359,-1 0-267,0 6-158,0 2 1,-5 9-41,0 3 0,-5 5-167,5 11 0,-5-3-77,5 8 0,-2-1 13,2 6 1,3-2-185,-3-4 1,3 4 144,2-3 1,2-3-33,3 3 0,0-8 131,10 3 0,-3-4-14,9-2 0,-3-6 144,3-4 1,1-4 213,3-1 0,4-1-239,-3-4 1,1-4-197,-2-6 1,4-6-158,-4 1 0,-1-5 96,2 4 1,-8-6 110,3 2 0,1-3 62,-2 3 1,-1-4-30,-9 4 0,4-9 139,-4-2 0,-2 0 42,2 6 0,-6 1 451,1 4 0,-3 2-20,-2 8 934,0 0-985,-7 6 0,3 3-136,-6 6 0,7 6-113,-2 5 1,-2 4 16,2 5 1,-2 2-51,2 4 1,2 3-192,-8-4 1,8 2 34,-2-1 1,-2 3-157,2-4 0,-2 4-106,2 1 1,3-4 103,-3-1 0,2-6-2,-2 1 0,3 2 26,-3-1 0,3-6-172,2-5 139,0-6 69,0 2 1,0-7 207,0-4 0,7-4-44,3-6 0,-1-5 68,1-1 1,2 1 17,8 5 1,-3-1-340,4 1 0,1 0 54,-2-1 1,2 8 120,-2 3 1,-3 3-74,4 2 0,-4 2-11,-2 3 1,-1 5 284,-4 10 1,-3-1-41,-7 7 0,0-3-121,0 3 1,0 1-11,0-7 0,-7 1-17,-3-6 1,-4 0 17,-1 1 0,-6-6-7,1 0 1,-2-7-71,2 2 1,3-3-91,-4-2 0,4 0 58,2 0 0,0-7-81,-1-3 1,1 2-509,0-3 0,5 1 14,0-5 675,6 0 0,11-21 0,10-5 0</inkml:trace>
  <inkml:trace contextRef="#ctx0" brushRef="#br0" timeOffset="475">1328 230 7430,'-16'0'-999,"6"0"2147,0 0-605,7 0-537,-11 7 1,11-4-58,-7 7 0,6 0 68,-1 6 1,-2-1-31,2 0 0,-2 2-37,2 3 0,4-3-153,-5 4 1,5-2 142,1 1 0,1-3 10,5 3 1,2-8-97,7-2 1,1-5-64,-1 6 1,0-8 349,0 2 0,6-3-107,-1-2 0,1-5-2,-6 0 1,5-7 32,1 1 0,-3-2 87,-8-2 1,4-2-89,-4-4 1,-3 4 8,-2-3 0,-3-2 180,-2 2 0,0-6-113,0 6 1,-2-6-232,-3 6 0,-4 0 127,-6 4 0,0 6-377,0 0 0,-6 6 126,1-1 1,-6 5 214,6 5 0,-34 51 0,-4 19 0</inkml:trace>
  <inkml:trace contextRef="#ctx0" brushRef="#br0" timeOffset="1234">1710 245 7555,'8'7'1296,"-1"-5"-1430,-7 4 1,0-4 146,0 3 1,0-1-97,0 6 0,0 0-9,0 5 1,0 0 131,0 1 0,-5-1-297,0 0 0,0 2 63,5 4 0,0-4-81,0 3 1,0-8 123,0-2 0,0 0 119,0 5 0,1-6-26,4-4 1,4-3 117,6-2 1,0 0-70,1 0 0,-1 0 29,0 0 1,1-7 91,-1-3 1,0-6-50,0-4 1,1 3 188,-1-3 1,0-2-62,0 1 1,1-4-119,-1 5 0,-1-6 287,-4 6 0,2-1 58,-7 6 0,2 1-103,-2 4 1,-4 2 79,4 3-406,-3 3 1,-4-3 66,-3 10 0,2 4 103,-7 6 1,6 0-14,-1 0 0,2 2-36,-2 4 1,3-4-523,-3 3 0,3 2 83,2-2 1,0 1-145,0-6 0,0 5 170,0 1 1,5-6 83,0-5 1,7-1 88,-1 1 0,2-2 28,2-2 0,1-5 225,-1 4 1,5-8 275,1-2 0,-1-7-264,-5 2 1,6-4-114,-1-1 0,0-5 9,-4-1 0,-1-1-23,0 2 0,1-2 105,-1-4 0,0-3-46,0 4 0,-1-4 146,-4-1 1,2 1-85,-7 3 0,5-1 346,-5 7-236,0-1 0,-6 13-77,-4 3 1,1 3-157,-6 2 0,0 7 124,-5 3 0,4 5 14,1 6 0,5 2-119,-5 8 0,5-6-139,-5 1 1,6-1 55,-1 6 1,4-6-63,1 1 1,0-6 42,0 6 0,0-8-67,0 3 1,1-4 68,4-2 0,4 0-118,6 0 0,7-6-221,4-4 1,8-3-242,1-2 0,8 0-348,-3 0 1,-1-7 1002,2-3 0,0-31 0,5-8 0</inkml:trace>
  <inkml:trace contextRef="#ctx0" brushRef="#br0" timeOffset="1406">2260 215 7771,'15'0'0,"0"-7"1,30-1 0,14 0 0,3-3 0,1-1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1:05.4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138 46 7829,'0'-10'591,"0"0"265,0 6-167,6-9-162,-4 11-93,5-5-216,-7 7 1,0 7-1,0 3 0,-2 5 0,-3 6 0,-3 2 25,-8 8 1,1 5-26,0-1 0,-1 8-22,1-3 0,2 3-210,2-2 1,0 1-336,5-6 1,-4-1 324,5-4 0,0-2 31,5-4 0,7-4-1111,3-11 1,10 2 472,6-7 0,1 0-473,-1-5 1,7-2 1103,-2-3 0,30-37 0,4-16 0</inkml:trace>
  <inkml:trace contextRef="#ctx0" brushRef="#br0" timeOffset="434">397 306 9596,'0'8'552,"2"-1"-740,3-7 1,-2 0 108,8 0 0,-1 0-53,5 0 0,0 0 10,1 0 0,4-5 9,0 0 1,2-7 67,-1 2 0,-4 1-17,3-1 1,-3 0 269,-2-5-221,1-1 1,-8 1 156,-3 0-139,-3-1 0,-4 6 24,-3 0 1,-5 7-50,-10-2 1,3 5-14,-4 5 0,-1 3 9,2 7 0,-6 6-104,6-1 1,-4 6 46,9-6 0,-4 7-114,9-1 0,-2 1 159,2-2 0,3 4-55,7-3 1,0-3 1,0 3 0,7-8 16,3 3 0,6-6-7,4-5 0,4 2 3,6-7 0,2 0 77,4-5 0,11-14 0,6-6 0,8-1 0,0 0 0</inkml:trace>
  <inkml:trace contextRef="#ctx0" brushRef="#br0" timeOffset="1174">1146 290 7933,'0'-10'0,"0"0"0,-5 5 1070,0-5-660,0 6 1,-1-4-235,1 3-222,-7 3-267,4-5 261,-7 7 1,-1 2-161,1 3 1,0 4-221,0 6 1,4 0 181,1 0 1,0 7-26,-5 4 0,1-2 46,4 1 0,-2-1-88,7 1 1,0 2 235,5-6 1,0-1 80,0-5 0,2-1 0,3-4 0,3 2 0,8-7 0,-1 0-13,0-5 0,-1-1 51,-4-4 0,7 1 108,-7-6 0,7 0 1,-7-6 0,4 1 133,1 0 1,0-5 0,1-1 0,-6 1 81,0 5 0,-2-1-44,3 1 0,0 0 93,-5-1 0,-1 6-178,-5 0 98,0 7-320,0-4 1,-2 14 119,-3 3 0,1 3-416,-6 3 0,7-1 34,-2 0 0,3 6-95,2-1 1,0 0-62,0-4 165,0 6 1,0-5 138,0 3 1,2-5 216,3-4 0,-2 0 179,7-6-249,1 1 0,4-6-23,0 0 0,0-2 140,1-3 1,-1-4 158,0-6 1,1 0-87,-1-1 1,5-1-10,1-3 1,-1-4-164,-5-6 0,6-1-162,-1 1 1,0 1-458,-4 3 1,-6-1 248,0 7 1,-7 0-19,2 4 142,-3 8 0,-4 1-103,-3 7 1,-1 2 150,-5 3 1,-2 3 18,3 8 1,-2-1 116,2 0 0,-2 0-128,7 1 181,0-1-190,5 0 805,0 0-457,0 1 0,1-3-57,4-3 0,-1-1 168,6-4 1,-5-3 206,5 3 0,-5 2-95,5-2-523,-6 7 1,8-4 56,-7 7 0,2-4 186,-2-1-435,-4 0 52,13 5 0,-11-1-144,8-4 1,-6 2-90,5-7 1,0 5-782,5-5 1243,-6 0 0,52-25 0,7-6 0</inkml:trace>
  <inkml:trace contextRef="#ctx0" brushRef="#br0" timeOffset="1991">1711 275 8010,'7'-15'1276,"-5"5"-729,3-1-442,3 8 0,-1-5 353,3 2-413,4 5 1,-6-6 68,7 7-165,1 0 1,-3 7 113,-3 3 1,2 4 2,-7 1 1,6 5-194,-6 1 0,0 1-17,-5-2 0,0-1-90,0 6 0,0-6 69,0 1 1,0-3-19,0-2 0,0 1 36,0-1 1,0-5 289,0 0-297,-7-6 74,5 2 1,-4-7 248,6-4 1,1-4 341,4-6 0,-1 0-112,6-1 1,0-4-78,5 0 1,1-8-353,-1 3 0,7-2 35,3 1 0,-1 3 89,2 2 1,-8 6-455,3 0-198,2-1 1,-6 10 299,4-5 0,-9 6 153,-2 10 1,-5-1 119,5 6 1,-6 2-45,1 8 1,-4-1-31,-1 6 0,0-6-7,0 1 0,-5 3-2,0-3 1,0 5 67,5-4 0,0-1-9,0-5 0,0 1-4,0-1 0,2-2 76,3-2 1,-2 1 196,7-7 0,1 0-67,4-5 0,0 0 117,0 0 1,1-5-55,-1 0 1,5-7-128,1 1 1,-1-7 3,-5-3 1,2-1 1,4 2 1,-4 1-62,3-6 0,-3-1-166,-2-4 1,-1 1-63,-4 4 0,2 1-76,-7 3 6,0 4 37,-5-5 0,-2 14-186,-3 3 1,-1 5 126,-5 5 1,-2 0-53,3 10 1,1-3 101,-1 9 0,7-4-165,-3-2 0,5 5 376,1 1 1,0-1-140,0-5 0,0 0 542,0 1 1,7-1 21,3 0 1,3-1 235,3-4 0,-1 4-334,0-4 0,0 3 44,1 3 1,-3-1-2,-3 0 1,-1-5 373,-4 1-1342,-3-1 1,3 3 352,-10-2 1,-4-5-377,-6-6 0,0 0 83,-1 0 1,-1 0-138,-3 0 0,3 0-36,-3 0 696,3 0 0,-12-20 0,-3-6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1:21.7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251 305 8018,'16'0'-1390,"-6"0"2968,0 0-1088,-7-7 0,4 3-185,-7-6 1,0 5-135,0-5 0,0 5 0,0-5 0,0 4-182,0-4 0,0 5 92,0-5 1,-5 5-57,0-5 1,-7 6-165,2-1 0,-4 4-204,-1 1 0,0 0 102,0 0 1,-6 6-143,1 5 1,-1 0 149,6 0 1,5 2 55,0-3 0,1 4 281,-1 1 0,3 1-85,7-1 1,2 5 124,3 1 0,0-1-87,10-5 1,-3 2-9,9 3 1,-3-3 140,3 4 0,-4 1 61,3-2 0,-8 6-300,-2-6 0,-6 0-254,1-4 0,-4-1-41,-1 0 1,0 1 122,0-1 0,-6-5 36,-5 0 0,-2-6 22,-2 1 1,-1-4 150,1-1 1,0 0-40,-1 0 0,-4-1 169,0-4 0,-1 1-125,6-6 1,0 0-50,0-5 1,1 4-497,4 1 552,-4 0 0,19-12 0,-3-2 0</inkml:trace>
  <inkml:trace contextRef="#ctx0" brushRef="#br0" timeOffset="467">542 335 6451,'0'9'664,"0"-3"1,1-4-548,4 3 0,-1-3 2,6 3 0,0-3-53,5-2 1,1 0-103,-1 0 0,0-2 87,1-3 0,-1 1 35,0-6 0,0 5-14,1-5 0,-3 5 59,-3-5-66,4 0 0,-12-6 83,3 1 17,-4 0-104,-1-1 0,-6 8-11,-4 3 1,-4 3-30,-1 2 0,-2 0 42,-4 0 0,3 9-119,-8 6 1,8 2 55,-3 8 0,4-4 35,2 4 0,1 1-74,4 4 0,-2 1-118,7-1 0,2-4-107,8-1 1,3-6-313,8 1 0,4 1 72,0-6 0,13 2 504,-3-12 0,23-21 0,10-11 0,3-2 0,0-1 0</inkml:trace>
  <inkml:trace contextRef="#ctx0" brushRef="#br0" timeOffset="881">1015 350 8728,'-8'0'459,"1"0"-148,7 0 1,0 0-1036,7 0 498,1 0 1,7 0-39,1 0 1,-1 0 187,0 0 0,1 0 83,-1 0 1,0-5 37,0 0 1,1-5 12,-1 5 0,-1-7 40,-4 2 1,2 1 142,-7-1 1,1 5 61,0-5 0,-5 5 55,4-5-320,-10 6 1,-5-3 43,-10 7 0,3 0-122,-4 0 1,-1 7 62,2 3 1,-2 4-29,1 1 1,5 2-49,-5 4 1,4-3-123,2 8 0,1-6 24,4 6 1,3-3 71,7 3 0,0 1-163,0-7 0,7 1-97,3-6 0,6 0-112,4 0 1,-1-6 116,6-4 1,1-3 333,4-2 0,21-21 0,5-4 0</inkml:trace>
  <inkml:trace contextRef="#ctx0" brushRef="#br0" timeOffset="1148">1458 305 8119,'0'-9'3029,"0"2"-1337,0 7-1245,0 0 1,0 7-272,0 3 1,0 4-145,0 1 0,-2 0-71,-3 1 1,4 4-439,-4 0 1,3 6 142,2-6 0,0 6-196,0-6 1,0 2-41,0-2 0,0-3 221,0 4 1,7-9-214,3-2 1,-2-2-31,3 3 0,0-5 592,10-6 0,30-20 0,13-6 0</inkml:trace>
  <inkml:trace contextRef="#ctx0" brushRef="#br0" timeOffset="1458">1504 45 7939,'-15'7'1157,"-1"1"-852,8 7-159,1 1-243,0-1 200,6 0-173,1-6 154,8 4 0,7-11-31,1 3 0,-1-3-1,0-2 1,-5-7-18,1-3 0,-3 1 93,2-1-56,4 0 1,-11-5-4,7-1 1,-6 1 6,1 0 0,-3 5-537,-2-1 0,-2 6 199,-3-5 1,1 7 261,-6-2 0,-41 44 0,-15 12 0</inkml:trace>
  <inkml:trace contextRef="#ctx0" brushRef="#br0" timeOffset="2451">1794 274 8409,'16'-7'1422,"-6"5"-1231,0-3 1,-5 4-6,5 1 1,-5 1-319,5 4 1,-4 4 109,4 6 0,-7 2-127,2 4 0,-3-3-50,-2 8 0,5-6-59,0 6 1,0-6 102,-5 5 0,0-6-32,0 1 1,0-3-82,0-1-20,0-1 773,0 0-345,0-6 1,0-4 215,0-10 1,2 1-102,3-6 1,-2-5 45,8-6 0,-1-4-241,5 5 1,5-8 17,1 3 0,4 1-99,-4-1 1,1 6-280,-2-1 1,-3 3 48,3 2 0,-8 1 44,-2 4 1,-5 3 113,6 7 0,-8 2 8,2 3 0,-3 3 145,-2 8 1,0-1-131,0 0 0,0 2 26,0 3 1,-2-3-54,-3 4 0,3-3-145,-3 3 0,4-4-46,1 3 69,0-3 1,6-3 207,5-4 1,2 2-109,2-7 1,6 0-8,-1-5 1,7 0-33,-1 0 1,-2 0-62,1 0 0,-1-7 183,1-3 1,-1 1-14,-4-1 0,-3 0 254,4-5 0,1 0-104,-2-1 0,-1 1-153,-9 0 0,4-6 234,-4 1 1,-3 0 892,-2 4-505,-4-6 1,-1 5 339,0-3 1,-6 8-545,-5 2 0,-4 6-185,-5-1 1,1 5-396,-6 5 0,6-1 189,-1 6 0,-3 5 111,3 6 1,-2 1-407,2-2 0,4-1-645,1 6 1,0-4 431,5 4 1,3-6-53,2 1 0,3 2 213,2-1 1,2-3 239,3-8 0,3 2 174,8-7 0,1 0-41,3-5 1,-3 0 264,3 0 1,2-1-121,-1-4 0,4-4 28,-4-6 1,4 0 65,-5-1 0,1-4 105,-6 0 0,0-1 310,1 6 0,-3 0-256,-3-1 0,-1 6 795,-4 0-321,-3 7-809,4-4 1,-7 9-4,-4 3 0,3 5 131,-3 10 0,-2 9 237,2 7 1,0 11 235,5-1 1,0 10-218,0 0 0,0 9-11,0 1 1,0 12-341,0-2 0,0 6 144,0-1 0,-7-3-412,-3 4 1,-4-1 112,-1-4 0,-7-11-27,-3-15 0,-4-5-244,-2-6 0,1-9-469,-1-11 0,0-10 254,1-5 1,4-10-215,1-5 1,6-3 539,-1-3 1,3-6 180,2-3 0,-1-4 222,1-2 0,7-6-145,3-4 1,5-10-92,5-5 0,17-5-449,13-5 1,16-9-233,-21 35 0,1-1 0,3 0 1,2 0 731,4 3 0,1 0 0,1 1 0,1 1 0,4-1 0,1 1 0,3-1 0,0 1 0,4 0 0,-1 1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1:24.7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261 92 8038,'5'-10'0,"0"0"315,-2-2 0,-1 3-67,-2-1 1,0 5 29,0-5 0,0 5 455,0-6-445,0 8 0,-7-4 0,-3 7 1,-4 0-122,-1 0 1,-7 7-1,-3 3 0,1 6-105,-2 4 1,3 4 114,-3 6 0,-1 2-127,7 4 0,1-2 39,9 7 0,3-7-200,7 1 0,2-4 105,3-6 0,5 3 97,10-8 1,9-1 50,7-9 1,6-3 161,-1-7 0,3 0-954,2 0 1,-7-7 378,-3-3 0,-6-2 104,-4 2 167,-4-4 0,-48-1 0,-9-9 0</inkml:trace>
  <inkml:trace contextRef="#ctx0" brushRef="#br0" timeOffset="2615">902 397 7966,'10'0'190,"1"0"153,-8 0 0,6 0-158,-4 0 1,-4 2-104,4 3 1,-3-1-700,-2 6 415,0 0 202,-7 12 0,-28 11 0,-13 5 0,-6 7 0,0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1:33.7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275 168 8006,'10'-14'-133,"1"4"259,-8-3 0,5 4 84,-2-6 1,-5 5 285,4 0-297,-3-1 0,-2-4-5,0 0 0,-2 6-9,-3 4 0,2-2-7,-7 2 0,-1 0-106,-4 5 1,-5 0 63,-1 0 1,-6 7-167,2 3 0,1 6 57,-1 4 0,4-1-49,-4 6 0,6-5-5,-1 6 0,3-1-203,1 6 1,8-1 88,3 1 0,3-7-76,2-4 1,2 2 113,3-1 1,9-8 59,6-8 0,5 2 145,-4-2 0,6-1-90,-2-10 1,-1 3-34,2-7 0,-8 0 32,3-6 0,1-4 59,-2 0 0,0-6 94,-4 6 1,-1-6 11,0 6 0,-5-5-4,1 4 1,-6 1-87,5 5 1,-7-1 40,2 1 76,-3 6-45,-2 3-143,0 6 0,-2 12-8,-3 3 0,2 5-36,-7 1 0,6-3-166,-1 8 0,4-3 132,1 3 1,0 1 13,0-7 1,0 1-204,0-6 0,1 0 51,4 1 0,4-6 148,6 0 0,0-7-274,1 3 0,1-5-371,3-1 0,-1 0 698,6 0 0,41-47 0,-25 17 0,0 0 0</inkml:trace>
  <inkml:trace contextRef="#ctx0" brushRef="#br0" timeOffset="340">856 46 8006,'0'-10'293,"0"-1"1,-2 8 1232,-3-2-1076,3 3 1,-6-3-100,3 0 0,1 0-298,-6 5 1,0 0 121,-5 0 1,-1 2-119,1 3 0,0-2-53,-1 7 0,1 1-180,0 4 1,6 0 51,4 0 1,-1 1-155,0-1 0,1 0 145,5 1 1,2-1 82,3 0 1,4 0 230,6 1 1,5-1-114,1 0 1,-1 2 60,-5 4 1,4-5 90,-4 5-141,4-4 0,-12-2 11,3 0-69,-3 1 1,-9-3 13,-3-3 0,-4-3-23,-6-7 0,0 5-54,0 0 1,-2 0-112,-4-5 0,4-1-210,-3-4 1,3 3 49,2-3 313,-1-4 0,-13-6 0,-3-9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1:31.4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299 77 8318,'0'-15'0,"0"-1"451,0 1 0,0 5 304,0 0-526,0 6 0,-6-3 309,-5 7-269,-2 0 1,-8 2-339,1 3 1,-2 4-104,2 6 0,3 2 102,-4 3 0,4-1 130,2 7 1,7-8-191,2 3 0,0 1 3,1-2 0,1 0 155,9-4 0,4-1 41,6 0 1,5 0 149,1 1 0,4-1-107,-4 0 0,4 1 24,-5-1 1,1 0-73,-6 0 1,-5 1-3,0-1 1,-6-5-507,1 0 305,-3 0 1,-9 4-5,-3-4 0,-4-1 30,-1-4 0,-2-3 57,-4 3 0,3-4-20,-8-1 0,6 0 32,-6 0 0,6-5-32,-5 0 0,6-7-82,-1 2 0,3 2-465,1-3 1,6 1-22,0-5 644,7 0 0,37-28 0,16-6 0</inkml:trace>
  <inkml:trace contextRef="#ctx0" brushRef="#br0" timeOffset="513">788 184 8299,'0'-10'726,"0"-1"1,2 8 22,3-2-431,-3-4 0,4 6-51,-6-7 0,0 5 0,0-5 1,0 5-1,0-6 0,0 6 2,0-5 0,-1 5 0,-4-5 0,1 6-66,-6-1 0,0 4-235,-5 1 0,-1 0-76,1 0 1,-2 6-122,-3 5 0,3 2 94,-4 2 1,3 7 8,-3 4 1,6 3-379,0 1 0,0 1-4,4-1 0,5-1-129,0-3 1,5 1 288,1-7 0,7 4 4,3-9 1,3 2 142,3-12 0,-1 0 113,0-5 0,2 0 405,3 0 0,-3-6-159,4-4 0,-3-6 81,3-4 0,-4 1 6,3-6 0,-1 1-124,1-1 0,-8-4 2,3 3 1,-3 2 179,4-1 0,-8 6-161,-3-1 0,-3 8 34,-2 2 591,0 6-436,0-2 1,0 12-103,0 5 1,-5 4-192,0 5 0,-6-1-431,6 6 1,0-1 96,5 2 0,0 1-204,0-7 0,0 6-133,0-6 248,7 0 1,2-4-470,6-1 1,0-7-123,0-2 976,7-5 0,16-28 0,9-7 0</inkml:trace>
  <inkml:trace contextRef="#ctx0" brushRef="#br0" timeOffset="1132">1124 107 8299,'2'-8'1431,"3"3"-1191,-3 3 0,6-3 390,-3 0 41,-3 0-496,12 5 1,-8 2-150,5 3 0,0-2-3,-5 7 1,0 0-239,-1 6 1,-3 4 226,3 0 1,2 8-34,-2-3 0,0-1-507,-5 1 0,0-1 106,0 1 0,0-2-7,0-8 0,0 0 264,0 0 686,0 1-394,0-8 246,0-1-335,0-21 0,0 2 64,0-13 0,2 5 161,3-6 0,-2 2-268,8-1 1,-1-4-295,5 4 0,5 3 168,1 1 1,4-1-119,-4 2 0,1 1-50,-2 9 0,-3-2-415,3 7 707,-3 0 0,-3 12-98,-4 3 0,-1 5 344,-4 5 0,-4 3 23,4 2 1,-3 4 18,-2-4 1,-5-1-143,0 2 0,-2-3 75,2 3 0,3 1-121,-3-7 1,2 1 88,-2-6-100,3 0-287,-5-6 797,7-3-369,0-6 0,0-6-58,0-4 0,2-4-83,3-1 0,2-6 26,3 1 0,4-6-32,-4 6 0,9-7-122,1 1 0,7-1-371,-1 2 1,1-2 210,-2 6 1,2 1-187,-6 5 0,4 1 55,-5 4 0,1 3 322,-6 7 0,-1 2-5,-4 3 1,-2 3 83,-3 8 1,-3-1-168,3 0 0,-3 6 78,-2-1 0,0 5 679,0-4 0,0-1-291,0-5 0,-5 6-247,0-1 0,0 1 1,5-6 1,0-5-1008,0 0-39,0 0 929,6 6 0,10-15 0,8-2 0</inkml:trace>
  <inkml:trace contextRef="#ctx0" brushRef="#br0" timeOffset="1602">2132 169 9387,'9'0'-57,"3"1"135,-7 4 0,2-3-112,-2 3 27,3-3 1,8-2 14,-1 0 1,0 0 26,0 0 1,1-5 24,-1 0-14,0-7 0,-1 3 43,-4-6 197,4 0-177,-13-1-44,6 1 0,-14 7 23,-3 3 1,-9 3-1,-1 2 1,-2 7 30,2 3 1,3 3 1,-4 3 1,4 4 5,2 0 0,1 6 119,4-6 0,-2 7-136,7-1 0,0-4 34,5-2 0,7 2-161,3-1 1,4-3 80,1-7 0,5 0-656,1-5 0,6-1 12,-2-5 1,4 5 579,2 0 0,40-54 0,-30 15 0,0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1:29.9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169 47 8114,'0'-16'3186,"0"1"-2775,0 7 1,-2 1-111,-3 7 1,3 2 0,-3 3 0,-2 8-42,2 8 0,-5 6 0,5-2 0,-7 9-153,2 2 1,-2 5 155,2-6 1,-4 2-485,4-1 0,3-4 16,2 4 1,-2-5-99,2-6 0,0-3-125,5-7 0,2 1-367,3-1 1,4-7 138,6-2 1,2-5-321,3-1 0,-3 0-431,4 0 1407,2 0 0,15-41 0,9-9 0</inkml:trace>
  <inkml:trace contextRef="#ctx0" brushRef="#br0" timeOffset="209">16 245 8267,'-8'0'1920,"1"0"-1402,7-7 0,7 6-305,3-4 1,5 3-528,5 2 0,4-2-820,7-3 1,-1 3 1133,1-3 0,17-7 0,9-4 0,5-1 0,0 0 0</inkml:trace>
  <inkml:trace contextRef="#ctx0" brushRef="#br0" timeOffset="816">459 62 8267,'0'-9'684,"0"-4"1,-2 6 778,-3-3 293,4 3-731,-6 7-717,7 0 0,0 2-28,0 3 0,0 8-1,0 8 1,-2 6-215,-3-2 1,3 4 79,-3 2 0,-2-1-81,2 1 0,-5 0-56,5-1 0,-2 1-302,2-1 1,3-1 10,-3-4 0,4-2-502,1-8 360,0 0-193,0-6 590,0-3 0,5-12-25,0-5 0,7-2-83,-2-2 1,9-8-36,1-2 0,5 1-140,-4-1 0,6 4 101,-2-4 1,-1 6-124,2-1 1,-3 3 188,3 2 0,-4 1 26,-7 4 0,-5 3-323,1 7 349,-1 0 1,-2 7 303,-3 3 1,-3 4-24,-2 1 1,0 5 133,0 1 1,0 4-141,0-4 1,0-1-144,0-5 1,0 6-217,0-1 192,7 0 1,0-4-13,3-1 1,3-7-90,-2-3 1,2-3-3,2-2 1,6 0 42,-1 0 0,2-5 6,-1 0 1,-4-7-30,3 2 1,2-9 3,-2-1 1,6-2 19,-6 1 0,1 3 0,-6-8 0,0 8-23,0-3 0,-6-1 216,-4 2 0,-3 5 702,-2 4-588,0 8 1,-7-4-105,-3 7 0,1 2-8,-1 3 0,1 3-4,-1 8 1,-2 4 71,7 0 1,0 2-84,5-1 0,0-4-127,0 3 1,0 2-47,0-1 1,2-1-193,3-5 0,-2 1-124,8-1 0,4-5-438,5 0 1,2-6 290,-1 1 499,9-4 0,64-35 0,-38 13 0,1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1:28.7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1 551 8458,'0'-9'687,"0"-4"334,0 11-671,0-12 191,0 13-1,0-6-322,0 7-525,0 0 322,0 7 1,1 1-136,5 7 0,-5 1-414,4-1 166,-3 0 0,3 1 223,0-1 0,7-2 139,-2-2 1,-1 0-103,1-5 1,0-1 33,5-5 0,1 0 78,-1 0 0,5-2-103,1-3 1,6-4-7,-2-6 1,-1-5 34,2-1 0,-3-6-20,3 2 1,1-2-22,-7 1 0,6-3 26,-6 4 0,-5 3 269,-4 1-209,-1 4 598,-2 2-360,-1 7 1,-9 1-67,-3 7 0,2 7-65,-7 3 0,5 3 45,-6 3 1,6-1-47,-5 0 0,5 6-1,-5-1 1,6 5-159,-1-4 1,4 4 115,1-4 0,0 1-9,0-2 0,1-3-207,4 3 0,-1-3-142,6-1 1,2-6 132,8 0 0,-1-7-92,6 3 0,-4-5-1108,4-1 1387,1-7 0,7-25 0,5-12 0,3-6 0,-1 0 0</inkml:trace>
  <inkml:trace contextRef="#ctx0" brushRef="#br0" timeOffset="334">383 108 8465,'-11'10'1645,"1"0"-716,7-7-755,-4 11 0,9-12-173,3 3 1,-2 2-121,7-2 1,1 0 133,4-5 1,0 0 153,0 0 0,6 0-131,-1 0 0,1-2-211,-6-3 0,0 2-72,0-8 0,-4 1-134,-1-5 0,-2 5 210,2 0 1,-3-1 119,-7-4 0,0 0-3,0 0 1,-1 1 4,-5 4 0,-2-2 37,-7 7 0,-1 0-477,1 5 1,-5 7 486,-1 3 0,-13 71 0,18-31 0,0 0 0</inkml:trace>
  <inkml:trace contextRef="#ctx0" brushRef="#br0" timeOffset="710">917 352 8378,'9'-15'369,"-2"0"1,-7 4 1533,0 1-1414,0 7 1,-2-6-226,-3 4 0,1 4-65,-6-5 1,0 6-153,-5 6 1,-1-3-4,1 7 1,0-5-42,0 5 0,4 1-86,1 4 1,5 0 35,-5 0 0,7 1 66,-2-1 0,3 0 55,2 1 1,0-1 10,0 0 0,5 2 176,0 3 1,7-3-92,-2 4 0,-1-4-223,1-2 0,-5 0-1,5 1 0,-7-1-126,3 0 1,-5-5 98,-1 0-213,0 1 107,0-3-103,-7 6 1,-1-13-93,-7 5 0,-1-10 113,1-1 1,-5-7 116,-1 2 1,1 1-1299,5-1 1450,-1 0 0,22-12 0,4-2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14:33.3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1 204 7509,'9'-7'397,"-1"5"-256,-8-6-73,7 8 1,-3 0 80,8 0-123,-9 0 0,12 0-3,-3 0 1,-3 0-199,2 0 223,1 0 0,5 0-69,0 0 1,0 0-24,0 0 10,0 0 1,-1 0 34,1 0 1,0 0 7,0 0 1,0 0-4,0 0 1,0 0 5,0 0 1,6 0-21,-1 0 0,1 0 18,-6 0 1,2 0-18,3 0 0,-1-5-5,7-1 1,-7 0-5,2 6 0,1 0 8,-1 0 0,5 0-1,-5 0 1,1-2 14,-1-3 1,-2 3 4,7-4 1,-5 4-6,5 2 0,-6 0-6,7 0 1,-3 0 1,2 0 1,-1 0-16,-5 0 1,-3 0-2,4 0 0,-4 0 11,-2 0 1,0 0-4,0 0 1,-1 0 1,1 0 1,0 0 2,0 0 0,0 0 45,0 0 0,6-2-45,-1-3 1,1 3 27,-6-4 0,6 4-6,-1 2 0,7 0 4,-7 0 1,6 0-9,-5 0 0,5-5 0,-5-1 0,1 0 0,-1 6 0,-4 0-3,4 0 0,-3 0-34,3 0 1,-4 0 29,3 0 0,-3 0-16,-2 0 1,2 0 3,4 0 1,-5 0-1,5 0 1,-4 0-1,-2 0 0,0 0 1,0 0 0,5 0 3,1 0 0,1 0 1,-1 0 1,-2 0 27,7 0 0,-5 0-26,5 0 0,-5 0 53,5 0 1,0 0-44,6 0 1,-6 0 33,1 0 0,1 0-45,9 0 0,-3-2-4,4-3 1,-5 3 6,-1-4 0,0 4-6,0 2 0,-5 0-2,-1 0 1,-7 0-4,1 0 0,3 0-11,-3 0 1,7 0 14,-7 0 1,1 0-3,-6 0 1,5 0 6,1 0 1,1 0-1,-1 0 0,-2 0-47,7 0 0,-5 0-24,5 0 1,-2 0 49,3 0 0,3 0 1,-4 0 1,-2 0-1,3 0 0,-3 2 15,2 4 1,2-4-1,-7 3 1,5-3-5,-5-2 1,1 0-1,-1 0 1,-2 0 55,7 0 0,-4 0-56,10 0 0,-9 0 11,9 0 0,-4 0-2,4 0 1,-4 0 2,4 0 0,-4 0 5,10 0-18,-5 0 13,-8 0-2,5 0 7,-6 0 0,3 0-1,-1 0 1,-7 0 16,1 0 0,-3 0 4,-2 0 0,0 0-23,0 0 0,0 0 2,0 0 0,2 0 21,3 0 1,-3 0-15,4 0 1,-3 0-4,3 0 0,-2 0-7,7 0 1,-2 0-5,3 0 0,3 0-1,-4 0 1,0 0 0,6 0 0,-9 0 31,9 0 1,-4 0-25,4 0 0,-6 0 4,0 0 1,0 0-3,6 0 1,-7 0-29,-5 0 0,5 0 12,1 0 0,-2 0-5,3 0 1,-9 0 8,3 0 0,3 0-5,3 0 1,-3 2-6,2 4 1,-7-4-4,2 3 1,3-3 11,2-2 1,-1 0-2,1 0 1,-2 0 27,3 0 0,3 0-20,-4 0 0,2 0 2,-2 0 1,4 0-7,-3 0 0,-3 0 1,2 0 0,1 0 20,5 0 0,-6 0-16,0 0 0,-5 0 57,5 0 1,-2 0-55,3 0 0,1 0 48,-8 0 0,3 0-20,-3 0 1,3 0 5,3 0 1,-1 0-4,-5 0 0,-1 0 4,7 0 0,-1 0-84,1 0 1,2 0 67,-7 0 0,7 0-5,-2 0 0,-2 0-42,3 0 0,-7 0-12,7 0 1,-7 0 6,6 0 1,-7 0-2,2 0 0,-4 0 36,-2 0 1,5 0 3,1 0 0,-1 0 42,-5 0 0,0 0-47,0 0 1,0 0-14,0 0 0,0 0 19,0 0 0,6 0 19,-1 0 1,9 0-6,-3 0 1,4 0-1,2 0 0,0 0-23,0 0 1,0 0-1,-1 0 1,1 0 25,0 0 1,-2 0-14,-3 0 0,1 0 3,-8 0 0,3 0-17,-3 0 1,-3 0-2,4 0 0,-4 0 11,-2 0 1,0 0-1,0 0 1,0 0 10,0 0 1,5 0-1,1 0 0,5 0-6,-5 0 0,1 0-2,-1 0 1,-2 0-11,7 0 1,-6 0 8,7 0 1,-7 0-48,7 0 0,-7 0 31,6 0 1,-7 0-7,2 0 1,1 0 28,-1 0 0,1 0 1,-1 0 0,-4 0 6,3 0 0,-3 0-21,-2 0 1,2 0 30,4 0 1,-4 0-44,3 0 0,-7 0 0,2 0 1,-4 0 7,10 0 0,-4 0-5,-2 0 1,2 0-17,3 0 0,-1 0-8,7 0 1,-5 0-53,5 0 1,0 0 65,6 0 0,-5 0 8,-1 0 0,0 0-5,6 0 1,-6 0 2,1 0 0,-7 0-3,7 0 0,-9 0 2,3 0 1,1 0 18,-1 0 0,0 0 7,-6 0 1,0 0-46,-1 0 0,3 0 23,4 0 0,-4 0-55,3 0 1,3 0 46,-3 0 1,1 0-4,-6 0 0,2 0 30,4 0 0,-3 0 0,9 0 1,-9 0-30,3 0 0,3 0 6,3 0 0,1 0-81,-2 0 0,2 0 78,-7 0 1,7 0-20,-2 0 0,-1 0 8,1 0 1,-6 0-12,7 0 0,-7 0 28,7 0 1,-9 0 9,3 0 1,-4 0 19,-2 0 0,-4 0 115,4 0 1,-10 0-126,10 0 1,-2 0-3,8 0 1,-4 0-114,3 0 0,-1 0 62,2 0 0,-4 0-12,3 0 1,3 0 18,-3 0 1,7 0-15,-7 0 0,7 0 14,-7 0 1,6 0 14,-5 0 0,5 0 119,-5 0 1,1 0-119,-1 0 1,-4 0 123,3 0 1,3 0-93,-2 0 0,1 0 8,-1 0 0,-3 0-26,9 0 1,-7 0-9,7 0 1,-7 0-21,6 0 0,1 0-14,5 0 1,-2 0 3,-4 0 0,4 6 26,-4 0 1,4-1 112,2-5 1,-2 0-106,-3 0 1,3 0 4,-4 0 1,4 0-12,2 0 0,-2 0 0,-4 0 1,4 0-21,-4 0 0,-3 0-105,-2 0 1,-3 0 112,3 0 0,-10 0-4,4 0 0,-4 0 52,4 0-1,0 0 1,0 0 159,0 0 0,0 0-153,0 0 0,6 0 16,-1 0 1,1 0-54,-6 0 0,5 0-27,1 0 1,5 0-23,-5 0 1,5 0 63,-5 0 0,1 0-40,-1 0 1,1 0 38,5 0 1,-3 0 15,-3 0 0,-3 0-20,9 0 0,-9 0 10,3 0 1,-4 0-34,-2 0 0,0 0-7,0 0 1,0 0-123,0 0 1,0 0 135,0 0 0,0 0-64,-1 0 87,1 0 1,0 0 7,0 0 1,0 0-13,0 0 1,0 0 102,0 0 1,0 0-103,0 0 0,2 0 11,4 0 1,-5 0-39,5 0 1,-4 0 41,-2 0 0,0 0-38,0 0 0,0 0 12,0 0 1,5 0-10,1 0 1,0 0 9,-7 0 1,1-5 5,0-1 0,6 0-9,0 6 1,1 0 0,-1 0 1,-4 0 7,3 0 0,-3 0 3,-2 0 0,2 0-124,3 0 1,-3 0 100,4 0 1,-4 0-5,-2 0 1,2 0 5,3 0 1,-3 0 0,4 0 1,1 0 12,-1 0 0,1 0 5,-1 0 0,-2 0 32,7 0 1,-7 0-37,1 0 0,5 0 24,1 0 0,-2 0-34,3 0 0,-7 6-2,6 0 0,-5-1-41,5-5 1,-1 0-11,1 0 0,-4 0 21,-7 0 1,2 0-10,4 0 0,-6 2 153,0 4 0,0-4-129,-6 3 0,4-3 87,2-2-61,0 0 1,0 0 4,0 0 0,0 0-2,0 0 1,0 0-10,0 0 0,0 0-13,0 0 1,0 0-14,0 0 1,0 0 0,0 0 1,0 0 18,-1 0 1,1 0-9,0 0 1,0 0 26,0 0 1,2-5 4,4-1 0,-4 0-18,3 6 0,-3 0 2,-2 0 0,0 0 17,0 0 1,2 0 1,3 0 1,-8 0-2,3 0 0,-4 0-11,4 0 0,0 0 0,0 0 1,-6-2-71,0-3 0,-5 3-5,5-4 1,-5 4 67,5 2-4,0 0 1,1 0-27,-1 0 0,-5-2-14,5-3 1,-5 3-109,5-4 120,-7 4 0,11 2-32,-4 0 1,-1 0 27,1 0 1,-5 0 106,5 0-77,0 0 0,6 0 1,0 0 0,-6 0-3,1 0 0,-3-2 12,2-3 395,5 3-313,-7-6 0,2 8 106,1 0 1,-7 0-85,7 0 1,-9-1-28,3-5 1,3 4-95,3-4-305,-5 4 196,8 2 69,-5 0 1,1 0-108,0 0 88,-7-7-293,4 5 370,-8-6 10,0 8-4047,0 0 4028,0 8 0,-53-44 0,-13-3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1:41.4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320 390 8088,'7'-16'-1575,"-6"6"1693,5 0 0,-5 5 24,-1-5 0,2 5 188,3-6-18,-3 8 24,5-11-108,-7 6-114,0-7 0,0 5 150,0-1 1,-7 8-103,-3-2 0,1-2-65,-1 2 0,-2 0-19,-8 5 1,1 2-19,-6 3 1,4 5-13,-4 10 1,-1-1-162,-4 6 0,1 6 62,3 5 0,-1 1 89,7-1 0,5-4-122,4 3 0,8-4 2,-2-6 1,5 3 39,5-8 1,3-5 26,8-5 0,6-6 4,3 1 1,-1-3 5,2-2 0,-6-7 0,5-3 1,1-4-3,4-1 0,-6-1-6,-4 1 1,3-5 5,-3-1 1,0-6 122,-4 2 0,-6 1 213,0-1 1,-2 6-217,3-1 0,-5 3-554,-6 1 176,0 1 387,0 7 59,0 1 0,0 8-61,0 5 0,-5 2-75,0 7 0,0 6-33,5-1 1,-2 6-28,-3-6 1,4 2-66,-4-2 1,3-1-172,2 6 0,2-6 108,3 2 1,-2-5-42,7 0 225,0-1 0,6-5-113,-1 0 0,2-6 249,3 1 1,-1-5-82,6-5 1,-4-4 51,4-6 1,-4 0-96,4-1 0,-1 0-13,1-5 0,2 2 38,-6-6 1,4 1-21,-4-1 1,4-9-70,-5 3 0,1-3 34,-6 4 0,0-1-74,1 1 1,-3 1 192,-3 3 32,-3-2 0,-8 12-79,-5 1 0,3 1 16,-7 9 0,5 2-107,-5 8 1,1 3-142,-1 8 1,-2 4 155,7 0 0,-7 6 26,2-6 0,1 7-131,-1-1 0,7 3-44,-2 1 1,3 1 25,2-1 0,0-1 0,0-3 0,0 1 9,0-7 1,2 1 103,3-6 1,3 0 89,8 0 1,1-6-5,3-4 0,-1-3-70,6-2 1,-5-2 131,6-3 0,-6-4-55,6-6 0,-8 0-76,3 0 1,-3-2 14,3-4 1,-4 3-30,3-8 0,-3 6-29,-2-6 0,1 1-128,-1-6 1,-5 2 129,0 4 0,-6-2-14,1 7 1,-4-1-260,-1 6 101,0 6 0,-1 3-122,-4 6 1,1 1 93,-6 4 0,0 4-85,-5 6 0,4 0 147,1 1 0,7-1-4,-2 0 0,3 1 7,2-1 229,0 0 136,0 0 0,0 1-80,0-1 0,7-7 257,3-3 1,-1 2-109,1-2 1,0 2 14,5-2 0,-5-3-150,1 3 1,-3 4-25,2 1 0,4-2-154,-4 2 88,-3 1 0,5 4-444,-7 0 9,7 0 188,-4 1 0,7-3 174,1-3 0,-6 2-7,0-7 1,0 0 52,6-5 1,-1 0 3,0 0 0,5-1 25,1-4 0,-1-4 176,-5-6 1,1 3 58,-1-3 0,2 1-117,3-11 0,-3 4-106,4-4 0,-4-1-18,-2-4 1,-5 1-110,0 4 0,-6-3 103,1 8 1,-4 0 0,-1 4-22,0 1 0,-1 7-13,-4 3 0,-4 5-195,-6 5 1,5 8 61,0 8 0,4 4 84,-4-5 1,7 6 21,-2-6 1,3 7-11,2-1 0,0-4-69,0-2 1,0-1-148,0 1 0,7-3-130,3 4 1,4-6 106,1-5 0,2 2-710,3-7 0,4 5 971,7-5 0,20-10 0,10-5 0,5-3 0,0 1 0</inkml:trace>
  <inkml:trace contextRef="#ctx0" brushRef="#br0" timeOffset="525">2107 405 8214,'0'-9'984,"0"1"-494,0 3 0,7 3 1,-5-11 429,11 4-547,-11-6 1,10 0-307,-7-1 44,0 1 0,0 0 49,0-1 0,0 6-31,-5 0 1,-1 2-190,-4-3 0,1 5 34,-6 6 1,0 0-228,-5 0 0,-2 1-24,-4 4 0,4 4 95,-3 6 0,-2 6-118,1-1 1,1 7 42,5-2 1,0 4 134,-1 2 0,8-1-7,3 1 0,3-2 3,2-4 1,2-3 18,3-6 1,3-3-5,8-3 1,1 2 64,3-7 1,-1 0 145,6-5 0,-6-1-14,1-4 0,2 1-83,-2-6 0,1 0-34,-6-5 0,0-2 121,1-4 0,-1 4 204,0-3 1,-1-2-140,-4 2 0,-2-1-41,-2 6 1,-5 0 88,4-1 26,-3 8-505,-2 1 263,0 7 0,-5 2-148,0 3 1,-5 5-26,5 10 1,-2-3 87,2 4 1,3-4-111,-3-2 1,3 5-245,2 1 1,0-1-3,0-5 1,2-4-140,3-1 1,-2-2-110,8 2 702,6-3 0,74-27 0,-33 7 0,0 0 0</inkml:trace>
  <inkml:trace contextRef="#ctx0" brushRef="#br0" timeOffset="1442">2657 390 8088,'0'-11'0,"0"1"0,-1 2 0,-5-2 0,5-4 0,-13 6 0,11-6 0,-7 4 0,-1 3 1638,-4 7 0,0 0-772,0 0 0,-1 7-504,1 3 1,0 4-380,-1 1 0,1 5-380,0 1 0,1 4 289,4-5 0,-2 6-18,7-6 1,0 6-1332,5-6 0,0 5-190,0-4 1070,0-1 0,7-5 248,3 1 0,4-8 205,1-3 1,0-3 123,0-2 0,6 0 0,-1 0 0,1-5-36,-6 0 0,0-7 36,0 2 0,1-4 394,-1-1 1,0-2-206,1-3 1,-3-2 447,-3-4 1,4-8-129,-4 4 1,-1-6 47,1 0 0,-5-3-136,5-7 0,-2 1-128,3-1 1,1 2-41,-7 3 1,0 9 236,-5 6-215,0 8 1,0 4-31,0 14 0,-7 8-186,-3 13 1,-4 4 30,-1 11 1,1-2 87,4 7 0,-3-2-150,2 1 1,5 3-233,0-8 0,0 1-3,1-5 0,0-1-176,5 1 0,1 3-317,4-4 0,0-1 317,11-9 1,-4-4-52,8-1 0,2-1 48,-2-9 1,8 0 117,-3-5 1,-1 0 62,1 0 0,-4-7 24,4-3 0,-6-4 111,1-1 1,-3-2 251,-2-3 0,1 3 283,-1-4 1,-5-1-239,0 2 1,-5-6 372,6 6 0,-8 0 176,2 4 57,-3 1-177,-2 0-409,0 6 1,-2 3-136,-3 6 1,2 6-287,-8 4 1,8 4 210,-2 1 1,1 6 75,-1-1 0,4 0-992,-4-4 1,3-1-199,2 0 700,0 7 1,5-5 164,0 4 0,5-4 105,-5-2 0,9-7-58,1-2 0,0-5-7,6-1 1,3 0 308,1 0 0,4 0-78,1 0 1,1-7 197,0-3 0,-1-8-3,1-3 0,-2-1 87,-4 2 0,2-2 72,-6-4 1,4-1 130,-5 7 1,-4-1 59,-6 6-40,-7 0-55,4 6 0,-14 3-91,-3 6 0,-4 3-465,-1 7 1,0 0 58,0 11 0,4 4 127,1 6 1,2 1 80,-2 9 0,-2-1 161,7 6 1,-6 0-187,6 0 0,0 6 202,5 4 1,-5 2-21,0-2 1,-5 4-52,5-4 0,0-2-292,5 2 1,-5-9 84,-1-1 0,-5-7-104,0-8 0,-2-9-239,-2-7 1,-2-1-267,-4-9 0,3-2 183,-8-8 1,6-8-170,-6-8 0,2-4 19,-1 4 0,3-6 123,7 2 1,-1 1-759,1-1 0,2 1 226,2-2 1,-1 4-651,7 7 1516,0 0 0,87-21 0,-31 16 0,0-1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1:38.6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184 16 8076,'0'-9'0,"0"2"2731,0 7-1099,0 0-1141,-7 7 0,5 2-145,-3 6 1,-2 7 55,2 3 1,-5-1-296,5 2 0,-7-1-204,2 6 0,1 4-252,-1 1 0,5 0 231,-5-6 1,6-1-501,-1-4 1,4 3 20,1-8 1,1 0-207,4-4 1,4-6 169,6 0 1,1-7-215,-1 3 0,2-5 462,3-1 1,2 0 384,4 0 0,30-41 0,1-9 0</inkml:trace>
  <inkml:trace contextRef="#ctx0" brushRef="#br0" timeOffset="219">0 214 12189,'22'0'488,"-3"0"-765,7 0 1,4 0-691,6 0 0,8 0 967,2 0 0,7-11 0,7-5 0,9-1 0,0 0 0</inkml:trace>
  <inkml:trace contextRef="#ctx0" brushRef="#br0" timeOffset="817">566 31 11213,'-9'0'1024,"2"0"0,7 2-827,0 3 0,0 3 47,0 7 0,-1 6-332,-5-1 1,5 7-83,-4-1 0,-2 3-130,2 1 1,-2 1 96,2-1 0,3-1-25,-3-3 1,3 1-50,2-7 1,0-5-488,0-4 490,0-1 127,0-2 1,2-3 264,3-10 1,-1-3-43,6-7 1,0-1-110,5 1 0,1-2 19,-1-3 0,0 3 34,0-4 1,1 4-158,-1 2 1,0 0-80,0 0 1,1 1 303,-1 4-257,0-4 405,1 12-212,-1-4 0,-7 7 59,-3 4 1,-3 9-128,-2 6 0,0 1 7,0-6 1,0 5-19,0 1 1,2-1-150,3-5 1,-3 1 127,3-1 0,3 0 8,2 1 0,-1-3 236,1-3 0,0-1-136,6-4 0,-1-3 16,0 3 0,5-5-12,1-5 1,4 1 27,-4-6 1,1 0 39,-2-5 0,-3-2 3,3-4 0,2 3-68,-1-8 0,-1 6-6,-5-6 0,-4 6 50,-1-6 1,-7 8-42,2-3 0,-3 4 202,-2 2 1,0 5-113,0 0 1,-7 6-49,-3-1 0,-4 5-59,-1 5 0,5 4-125,0 6 1,1 2 171,-1 3 0,-2-1-14,7 7 0,0-8-288,5 3 0,0 1 5,0-2 0,0 0 2,0-4 0,5-1 14,0 0 0,7-5-239,-2 1 0,6-6-173,4 5 0,-1-7 621,6 2 0,21-16 0,10-6 0</inkml:trace>
  <inkml:trace contextRef="#ctx0" brushRef="#br0" timeOffset="1345">1436 199 11606,'0'15'103,"0"-5"-284,0 1 1,0 0-136,0 10 1,0-4-161,0 3 1,0 2 113,0-1 1,2-1-221,3-5 1,4 1 233,6-1 0,2-2 103,3-2 0,-1-5 236,6-6 1,-4 0-92,4 0 1,-5 0-33,6 0 0,-7-6 84,1-5 1,2-7 139,-2-3 1,6-6 425,-6 2 0,1 1 531,-6-1 0,-2 1 63,-2-2 1,1 4-478,-7 7 0,0 5 787,-5 0-1063,0 6 1,-2-3-166,-3 7 1,-2 7-3,-3 3 0,-2 9-104,7 1 1,-5 13 307,5-3 1,0 11-103,5 0 1,-5 8 47,-1 2 0,1 8-111,5 2 1,-1 2-145,-4 8 1,1-1 156,-6 1 1,0-3-192,-5-7 0,-6-1-190,1-4 1,-7-5-402,1-11 1,-3-9 59,-1-11 1,-1-10-456,1-4 0,1-5 473,3-1 1,-1-12 66,7-3 0,-2-10-107,1-1 0,4 2 193,-3-1 1,5 0 252,5-6 1,-2 0-294,7 1 0,1-7-250,9-4 1,11 2 596,9-2 0,41-7 0,19-6 0,-24 13 0,0 1 0,0-1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1:36.3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62 138 9655,'-5'15'-371,"0"1"1,-2 1 36,2 3 1,1 2 235,-6 4 0,7 6-101,-2-7 1,-2 8 84,2-8 1,0-1-116,5 1 0,0-6 331,0 1 0,0-8-124,0-2 0,1-6 464,4 1 1,4-5-87,6-5 1,0-4 54,1-6 1,1-5-147,3-1 1,-1-6-79,6 2 1,-1-3-72,1 3 1,4-2-172,-3 6 1,1-2-33,-2 7 0,-3-1 21,-6 12 0,-6 0-65,0 5 1,-7 2-2,3 3 1,-5 4-20,-1 6 1,0 7 73,0 3 0,0 4-1,0 2 0,0-6-30,0 1 0,0-6-17,0 5 0,2-4 215,3 4-149,4-6 1,6 1 2,0-9 0,5-5 153,1-6 1,-1 0 216,-5 0 0,1-1-60,-1-4 0,0-4 83,1-6 1,-6-1-54,0 1 1,-2-2-76,3-3 0,0 1-30,-5-6 0,-1 4-64,-5-4 1,0-1-378,0-4 0,0 1 39,0 4 1,-7 1 17,-3 3 1,1 4-221,-1-3 0,0 10-1218,-5 5 1643,-1 3 0,-13 23 0,-3 4 0</inkml:trace>
  <inkml:trace contextRef="#ctx0" brushRef="#br0" timeOffset="795">856 16 8368,'0'-9'1671,"0"3"-1007,0 6-380,0 0-310,0 6 0,0 5 97,0 9 1,-5-1-127,0 6 1,-7 1 207,2 4 1,1 1-60,-1-1 1,5 6-408,-5 0 0,6-3 180,-1-7 1,-1 1 9,0-7 1,1 1-69,5-6-171,0 0 451,0-6 144,0-2 0,5-9-106,1-3 1,4-4 104,-5-6 0,7-2-263,-2-3 1,4 3 121,1-4 1,-3-1-142,3 2 0,-3 0-1,8 4 0,-3-2-273,-2 2 1,1-1 114,-1 12 0,0-5 41,1 5 1,-1 0 62,0 5 1,-5 0 30,0 0 0,-6 7 188,1 3 1,-2 9-111,2 1 1,-3 5 107,3-4 1,-3 4-44,-2-4 1,0 4-21,0-5 1,2 1-118,3-6 0,-2 0-177,7 1 0,-5-6-19,6 0 0,-1-7-267,5 3 0,5-5 107,1-1 0,6 0 424,-2 0 0,17-19 0,6-9 0,6-2 0,-1 0 0</inkml:trace>
  <inkml:trace contextRef="#ctx0" brushRef="#br0" timeOffset="1438">1559 215 8142,'-2'-14'670,"-3"4"-346,3-4 0,-10 6 144,7-8 1,-1 8 10,0 3-240,-2 3 1,-7 2-217,-1 0 1,1 2 90,0 3 1,5 3 135,-1 8 1,1-1-45,-5 0 0,0 7-212,-1 4 0,6-2-207,0 1 1,7-1-357,-2 1 0,-2 2 51,2-6 0,0-1-326,5-5 1,5 1 384,0-1 0,7-1 32,-2-4 1,3-4 139,3-6 0,-1 0 353,0 0 1,1-1 74,-1-4 1,0-4-1,0-6 1,1 3 118,-1-3 0,0 3-106,0-8 1,-1 1-74,-4-2 0,4 5 420,-4-5 1,-3 4-146,-2 2 0,-2 0 774,2-1-452,-3 1-240,5 7-231,-7 1-384,-7 7 0,0 8 127,-3 8 1,3-1-162,7 5 0,-5 2-19,0-1 0,0-1 70,5-5 1,0 1-152,0-1 0,2 3 138,3-2 0,-2 2 100,7-7 0,1-3 49,4 2 1,0-6 150,0 1 1,1-4-122,-1-1 1,0 0 30,1 0 1,4-5-22,0 0 0,2-7-1,-1 2 1,-4-8 54,3-3 1,2-4-70,-2 4 1,1-6 143,-6 2 0,0-4-71,1-2 0,-1-4 164,0-1 0,-6 0-39,-4 6 1,2 1 216,-2 4 0,0 2 129,-5 8-203,0 7 0,-2 1-319,-3 7 1,3 7 144,-3 3 1,-2 5-111,2 6 1,-5-3 119,5 8 1,0-1-8,5 6 1,-2-6-127,-3 1 0,3-3-119,-3 3 0,4 1 61,1-7 0,0 6-78,0-6 1,0 1-502,0-6 407,0 7 0,6-5-407,5 3 0,2-10-1,2-4 0,1 0-165,-1-1 1,5 0 70,1-5 1,6 0-14,-2 0 0,-3-1 700,-1-4 0,9-17 0,3-11 0</inkml:trace>
  <inkml:trace contextRef="#ctx0" brushRef="#br0" timeOffset="1638">1910 184 8142,'-8'0'1787,"1"0"-580,0 0-163,5-7-949,2 5 0,14-4-630,6 6 535,7 0 0,55-11 0,23-5 0,-27 4 0,0 1 0,0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1:51.3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40 8540,'0'-10'2633,"0"0"-2219,0 6-427,0-3 430,0 7-155,0 0 1,0 7-354,0 3 0,0 9 112,0 1 1,0 7-387,0-1 1,0 1 175,0-1 0,0 1-321,0-7 0,0 6 230,0-6 0,2 0 47,3-4 0,-4-6-125,4 0-83,-3-7 113,5 4 0,-4-9 97,8-3 1,-6-8 1445,5-8 0,-2-4-477,2 5 0,6-8-772,-1 3 0,0-2 51,6 1 1,1-1 43,-2 7 0,0-1-258,-4 6 0,1 2-366,3 2 1,-3 5 253,3 6 0,-8 1 163,-2 4 0,-4 4 308,4 6 0,-7 6 15,2-1 1,-3 7 17,-2-2 0,0-1-116,0 2 0,0-8 64,0 3-92,0 3 0,0-8-7,0 5 0,0-9-14,0-2 5,-7-7 318,5 4 0,-4-14-40,6-3 1,0 2-158,0-3 0,1 0-52,4-10 0,-1 4 21,6-3 1,0-2-116,6 1 0,-1-4-239,0 5 1,5-6 76,1 6 1,4-1-221,-4 6 1,-1 0 66,-5 0 0,6 4-190,-1 1 603,0 7 1,-6 3-61,-4 10 0,2 4 86,-7 1 1,0 2-28,-5 3 0,0-1 227,0 6 1,0-6-89,0 1 0,0 2-93,0-1 0,0-1-177,0-5 76,7 8 0,-5-7-1099,3 5 565,-4-11 1,1 2-792,3-7 1273,-3 0 0,45-25 0,4-6 0</inkml:trace>
  <inkml:trace contextRef="#ctx0" brushRef="#br0" timeOffset="247">994 330 8231,'0'-8'6335,"0"-6"-4974,0 12-598,0-4-4029,0 6 3266,0 0 0,-7 27 0,-1 7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1:48.8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275 244 8396,'0'-16'0,"0"1"644,0 0-391,0-1 1,0 1 434,0 0-134,0 0-277,0-1 1,-6 3-152,-5 3 0,3 3-246,-2 7 0,0 0 276,-6 0 1,-4 8 52,0 8 0,-2 1-458,1 8 0,3 2 101,-8 9 1,7-4-512,-1 4 1,3 1 316,2-1 0,6-2 89,4-9 0,4 2 120,1-6 0,0-1-124,0-5 1,6-6 218,4-4 0,4-4 12,1-1 1,6-1 87,-1-4 0,0-4-75,-4-6 0,-1 0 139,0-1 1,6-1-89,-1-3 0,-1 3 24,-9-3 1,3 1 4,-2-1 0,0 3 2,0-4 0,1 4 54,-7 2 1,1 1 482,0 4-278,-5-3-222,6 11 0,-7-3-162,0 10 1,-2 5 4,-3 11 0,4-3 34,-5 8 0,5-6-42,1 6 1,0-3-234,0 3 1,0-4 147,0-7 0,1 4 9,5-4 1,0 4 9,5-9 0,4-3-20,0-2 0,0-4-306,6-1 1,-3 0 32,3 0 0,1-6 418,3-4 0,4-4 0,29-62 0,-22 30 0,1 0 0</inkml:trace>
  <inkml:trace contextRef="#ctx0" brushRef="#br0" timeOffset="391">688 60 8396,'0'-15'1160,"0"0"138,0 6-1178,0-4 0,-2 11 80,-3-3 0,3 10-70,-3 5 1,4 4 103,1 1 1,-2 0-86,-3 0 0,3 8-18,-3 2 0,-2 2-297,2-1 0,-2 1 52,2-7 1,4 6-135,-4-6 1,1 4-168,-1-9 0,3 4-38,-3-9 446,4 3 1,1-2-141,0-1 300,0-7 0,1-1-145,4-7 1,-1-7-48,6 2 0,0-4 104,5-1 1,2 1 129,4 4 1,-4-2-290,3 7 1,-3-2-526,-2 2 0,1 4 353,-1-5 1,0 10 86,0 1 0,-4 7 284,-1-2 1,-5 9-73,5 1 0,-7 6 129,3-6 1,-5 2-88,-1-2 1,-1-3 126,-5 4 0,-2-4-149,-7-2 0,3-7-23,-3-2 0,3-5-7,-9-1 0,4 0 7,2 0 0,-5 0-146,-1 0 1,1-1-23,5-5 1,-1 3-263,1-7 0,2 5-112,2-5 0,3 4 512,3-4 0,10 0 0,-3-5 0</inkml:trace>
  <inkml:trace contextRef="#ctx0" brushRef="#br0" timeOffset="795">1207 198 8328,'-6'-9'-6,"4"2"815,-12 7 1,11 0-360,-7 0 0,5 0 90,-6 0-564,8 0 1,-9 9 94,7 6 1,-5 0-249,5 6 1,-2 1 124,2-2 0,3 6-528,-3-6 1,5 6 171,5-6 1,-1 5 6,6-4 1,0-3 253,5-7 0,0 2 107,1-3 1,1-3-17,3-2 1,-3-3 170,3-2 1,3-2 31,-3-3 1,0 2-93,-4-7 0,-6-6 70,0-4 0,-2 0-34,3 4 1,-5-4-25,-6 0 0,0-6 54,0 6 0,-1-6 5,-4 6 1,-4-6-223,-6 6 1,0 0-303,-1 4 0,-1 3-1061,-3 3 1459,3 3 0,-46 41 0,-3 8 0</inkml:trace>
  <inkml:trace contextRef="#ctx0" brushRef="#br0" timeOffset="1513">1604 198 8866,'0'-9'2919,"0"2"-2152,0 7-234,0 0-563,0 7 0,0 2-102,0 6 0,0 0-116,0 1 0,0 4-93,0 0 1,0 6-297,0-6 1,0 2 314,0-1 0,2-5 99,3 5 1,-1-4-209,6-2 0,0-5 6,5 0 1,1-6 221,-1 1 0,0-3 102,0-2 1,6-2 337,-1-3 1,1-4-144,-6-6 0,0-2 18,0-3 1,1 1 411,-1-6 1,0 4 34,0-4 0,-1 6 641,-4-1-813,4-4 0,-13 7 816,5-3-713,-5 9-743,-1 5 260,0 6 1,-5 6-222,0 5 0,-5 7 64,5 3 1,0 1-157,5-2 0,-5-3-51,0 3 1,-1-1 60,6 2 1,0-10-84,0 5 1,2-4 142,3 3 1,-1-2 406,6-2-80,0-5 1,5-1 82,1 1 0,-1-3-113,0-8 0,5 1 78,1-6 1,-1 0-80,-5-5 0,1 0-1,-1-1 1,0-1 38,1-3 0,-1 1-75,0-6 1,0-1 19,1-4 1,-1-1 34,0 1 1,1-1 149,-1 1 1,-7 4 27,-3 1 1,-3 11 802,-2-1-707,0 3 0,0 5-106,0 7 0,-5 4-304,0 11 1,-2-2 136,2 13 1,2-2 103,-8 1 1,8 4-124,-2-4 1,3 4-189,2 2 1,0-6-11,0 1 1,0-6-128,0 6 1,0-8 141,0 3 1,0-4-70,0-2 0,7-2-414,3-2 0,4 0 170,1-5 0,0-1-844,1-5 0,-1 0 97,0 0 1183,0-7 0,21-36 0,5-14 0</inkml:trace>
  <inkml:trace contextRef="#ctx0" brushRef="#br0" timeOffset="1669">2139 182 9126,'-8'-6'3079,"3"4"-2769,10-3 1,3 3-1730,7 2 1419,1 0 0,35 0 0,15 0 0,5 0 0,0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1:46.314"/>
    </inkml:context>
    <inkml:brush xml:id="br0">
      <inkml:brushProperty name="width" value="0.11429" units="cm"/>
      <inkml:brushProperty name="height" value="0.11429" units="cm"/>
      <inkml:brushProperty name="color" value="#004F8B"/>
    </inkml:brush>
    <inkml:brush xml:id="br1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153 31 9110,'0'-8'1544,"0"1"-1282,7 7 53,-5-7-43,4 5 115,-6-4-162,0 6 1,0 6 135,0 5 0,-1 4-208,-4 5 0,-2 6 54,-3 9 1,-9-1 230,4 7 0,-4 0-272,4 5 0,-1-1-281,1 1 0,2-7-43,2-3 1,-1-4-734,7-1 761,0-8 0,5-6-224,0-6-1467,0-8 1,2 4-49,3-7 1872,-3-7 0,18-22 1,-3-12-1</inkml:trace>
  <inkml:trace contextRef="#ctx0" brushRef="#br0" timeOffset="383">397 77 10357,'0'-8'1365,"0"-6"-1116,0 12 0,0-3-62,0 10 0,-6-1-84,-4 6 0,-4 0 37,-1 5 0,-2 6-310,-4-1 1,3 2-394,-8-2 0,2-3 262,-1 4 0,-4-4-4,4-2 0,3 4 56,1-4 1,4 4-281,2-9 438,0-3 580,6-1-329,2-6 88,7 0 0,7-5 53,3 0 0,4-5-65,1 5 0,1 0-67,-1 5 0,5 0 65,1 0-159,-1 0 0,-5 7 6,0 3 0,1 3-13,-1 3 0,-1 1-130,-4 3 1,3-3-187,-2 3 1,0 2-478,0-1 0,2-1 306,-3-5 0,-1-4-675,1-1 1080,0 0 0,5-2 1,1-1-1</inkml:trace>
  <inkml:trace contextRef="#ctx0" brushRef="#br0" timeOffset="875">627 245 12713,'0'-8'1623,"0"2"-1587,0 12 0,0-3-34,0 7 0,5 0-270,0 6 0,0-1-33,-5 0 1,0 6-204,0-1 0,0 5 193,0-4 0,0 4-91,0-4 0,0 1 161,0-2 1,0-8-70,0 3 376,0-3 50,0 3 265,0-6 1,0-4-201,0-10 0,5 0 33,0-11 0,2 5-148,-2-10 0,3-3-16,8-1 0,4-4 10,0-1 0,6 4-38,-6 1 0,6 6-201,-6-1 1,6-1 79,-6 6 0,0-2 50,-4 12 0,-1 0 110,0 5 1,-1 3 147,-4 7 0,2 1-157,-7 9 1,0 4 11,-5 1 1,0-1-43,0 1 0,0 1 9,0 4 0,0-6-181,0-4 0,0 3 146,0-3-490,0 0 0,-2-6-944,-3-4-618,3 4 2075,-4-13 0,19-14 0,4-13 0</inkml:trace>
  <inkml:trace contextRef="#ctx0" brushRef="#br1" timeOffset="1323">1222 337 8321,'9'0'-2425,"-2"1"4333,-7 4-793,0-3-983,0 5 1,1-7 392,4 0 0,-3 0-913,5 7 1,-5-6 104,3 5 1,-2-5-180,7-1 149,-6 7 32,9-5 279,-4 5 7,6-7 0,0 0 74,1 0 71,-8-7 0,4-2-78,-7-6 1,2 5 357,-2 0 87,-3-1-356,4-4 0,-7 2-169,-4 2 0,-2 3 124,-3 3 0,-4 3 13,4-3 0,-5 8-111,-6 3 1,4 5-197,-3 0 1,5 7 117,4 3 0,-2 1 25,3-2 0,3 2-122,2 4 1,-2-3 155,2-2 1,0-4-263,5 3 0,7 2 65,3-2 0,3-4-154,3-6 1,-1-7-97,0 2 1,6-3-356,-1-2 803,0 0 0,57-34 0,-31 13 0,-1 0 0</inkml:trace>
  <inkml:trace contextRef="#ctx0" brushRef="#br1" timeOffset="1842">1665 291 8321,'-6'-9'3179,"4"3"-3039,-5 6 0,7 6 129,0 5 1,-2 2-1,-3 2 1,4 2-826,-4 4 1,3-4 146,2 3 1,0 2-106,0-1 1,0-1 204,0-5 1,5 6 47,0-1 1,2-5-21,-2-5 0,-2-5 40,7 6 0,-4-8-144,4 2 1,0-3-19,5-2 0,-5-2 510,1-3 0,-1-3 238,5-8 1,0-4 212,1 0 1,-1-6-229,0 6 1,-5-1-7,1 6 1,-3 0 189,2 0 1,-1 1 142,-4 4-610,-4-4 77,6 12-216,-7 2 1,0 11-55,0 9 0,0-3-176,0 3 0,5 2 178,0-1 1,1 4 81,-6-4 0,5-1 50,0-5 0,5 1 24,-5-1 0,7-2 148,-2-2 1,-1-5-96,1-6 1,0 0 176,5 0 1,0 0-48,1 0 1,-6-1-2,0-4 0,0-4-70,6-6 0,-3-6 14,-3 1 1,4-2-41,-4 2 0,-1-2-2,1-4 1,-2-3-56,2 4 1,-1-4-169,-4-2 0,-3 3-43,3 2 1,-5-1-88,-5 7 0,1 4-748,-6 6 546,0 7 1,-5-4 458,-1 7 0,1 47 0,0 13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1:59.6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1 123 7858,'0'-9'2970,"0"3"-2704,0 6 0,0-2 264,0-3-296,0 3 215,0-5-183,0 7-91,6 0 0,-2 0-47,6 0 0,-5-5-3,5 0 0,0 0-132,6 5 1,6 0 27,3 0 1,6 0 120,4 0 1,11 0-213,10 0 0,9 0-38,1 0 1,7 0-24,-2 0 0,6 0-100,4 0 0,2 0 104,4 0 0,-4 0 79,-7 0 1,-4 0 4,-1 0 0,-7 0 15,3 0 0,-6 0 6,-5 0 1,8 0 37,-3 0 1,9 0-16,-4 0 0,0 0 5,-5 0 0,-5 0-1,0 0 0,6-5 4,4 0 0,-5 0-7,-5 5 1,0 0 0,5 0 0,4 0-3,-4 0 0,1 0-1,-11 0 1,2 0 0,-2 0 0,2-2 37,3-3 0,3 3 10,-3-3 1,0 3-42,5 2 1,-3 0-8,8 0 1,-5-5 0,-5 0 0,9 0-4,-4 5 1,8 0 63,-3 0 0,6-5-58,-6 0 1,5 0 3,-5 5 0,-1 0 8,-9 0 1,-2 0 202,-3 0 0,2 0-151,3 0 0,7 0 8,-7 0 1,5 0-24,-10 0 0,0 0 7,-6 0 1,0 0-27,-5 0 0,-2 0 15,-8 0 0,-1 0-57,-4 0 1,3 0 173,-8 0-6,0 0 24,-4 0 238,-8 0 100,-1 0-675,-21 0 1,11-2 87,-7-3 1,5 3-267,0-3 1,1 4-153,-6 1-309,7 0 1,-11 0 793,4 0 0,-34 2 0,-14 2 0,-5 1 0,0-1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3:19.8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101 182 8169,'11'0'478,"0"0"283,-8 0-122,5 7-383,-8-5 0,2 5 124,3-7-125,-3 0 1,13 0-106,-4 0 1,4 0 39,1 0 1,8 0-146,4 0 0,5-5 147,6-1 1,6-1-34,10 1 1,-3 3-700,3-8 0,-3 5 322,-2-5 0,-7 5-313,-5-5 1,-4 8-54,-7-3-550,-3-3 360,-14 7 345,-3-5 0,-16 7-212,-8 0 641,1 0 0,-38 0 0,0 0 0</inkml:trace>
  <inkml:trace contextRef="#ctx0" brushRef="#br0" timeOffset="316">467 215 7697,'-2'-9'2446,"-4"3"-1252,4 4-748,-5 2 0,7-1 66,0-5 0,0 4-304,0-5 0,0 9 56,0 3 1,0-1 51,0 7 1,0 6 0,0 5 0,-6 7-100,1-1 1,-6 9 0,5 2 0,-7 13 38,2-2 0,-4 1 0,-1-6 0,1 1-218,4-7 1,-2 3 33,7-8 0,1-5-1353,5-12 1,0-6-364,0 0 250,0-7 621,0 3 0,0-9-435,0-3 0,0 1 1208,0-7 0,-8-22 0,-1-12 0</inkml:trace>
  <inkml:trace contextRef="#ctx0" brushRef="#br0" timeOffset="1097">716 548 8160,'0'-9'1295,"2"1"-810,4 8 638,-5-7-255,7 5-383,-1-13-332,2 13 1,8-5-133,0 7 0,-6 0 60,0 0 1,-6 0-168,7 0 0,-9 7 108,3 4 0,1 4-43,-1 2 1,-1 0-204,-5-1 1,0 6 74,0 1 1,0 1-76,0-2 1,0-4-59,0 4 1,-5-3-92,-1-2 0,-1-1 147,1 1 351,4-8 475,-5-2-420,7-7 1,0-1-33,0-5 0,0-3-31,0-8 0,7-1-166,5-4 0,4-4 28,6-8 0,-1 7-260,6-1 0,1 2 218,5-2 0,-1 4-12,-4 8 0,1 1-516,-7 4 306,8 3 1,-12 8 295,5 0 0,-7 8-60,-5 3 1,-3 9 606,-8 2 0,0 2-200,0-1 1,0-5-86,0 4 0,0 2-168,0-2 1,0 1-354,0-7-632,0 1 657,-8 0 1,7-6-1595,-5 0 764,4-8-76,2 5 1129,0-8 0,0-15 0,0-3 0</inkml:trace>
  <inkml:trace contextRef="#ctx0" brushRef="#br0" timeOffset="2051">1548 282 11787,'-2'16'92,"-3"1"1,3 1 62,-4 5 0,-1-3 49,1 8 0,-5-1-158,6 7 0,-6-1-151,5 0 0,1-1-274,5-5 0,-6 3-107,1-8 1,-1 6-320,6-6 0,2-5 448,3-6 1,3-6 134,3 6 0,4-7 206,-4 2 1,9-4-107,2-2 0,1-2 77,-7-4 0,6-1-70,1-4 0,4-10 221,-5 5 1,1-5 98,-7 5 1,6-6 10,1-1 0,-1-1 54,-6 2 1,-4 4 240,-1-5 1,-2 5-56,2 1 0,-4 6 1007,-7 0-390,0 7-298,0-3-746,0 7 0,-5 2-35,-1 3 1,-5 5-53,6 6 0,-3 1-31,3 0 1,1-1-311,-7 1 1,7 1 55,-1 5 0,1-5-237,-2 4 1,5-3 161,-5-3 1,4 1 101,2 0 1,6-6-39,-1 0 200,8 0 0,-4 4 179,8-4 0,0-4-151,-1-7 1,7 0 20,-1 0 0,2-2 102,-2-3 1,-4-1-89,5-10 0,-5 3 120,-1-9 0,-1 1-130,1-1 1,0 2 428,-1-8 1,-5 8-165,1-3 1,-7-1 565,6 2 0,-7 6 592,1 4 286,-3 1-1193,-2 2-176,0 2 1,-2 7-1,-3 0 1,3 7-59,-4 4 1,3 4-547,-3 2 1,4-4 4,-3 3 0,1-3-220,-1 9 0,3-3-236,-4-3-258,4 1 743,2 7 1,0-5-250,0 3 237,8-4 104,1-1 0,8-8 116,-1-3 0,1-4-28,0-2 0,1 0 7,4 0 1,-3-2 62,3-4 0,2-3 135,-2-8 1,2-5-186,-2 0 1,-3 0-23,3 5 0,-5-5 1097,-6 0 0,2 0-442,-8 5 1,3 6 684,-3 0 0,-3 5 412,4-5-1082,-5 7 0,-2-3-327,-5 7 1,2 2-234,-7 3 91,8 5 0,-10 12 145,7 0 0,-5 0-330,5-5 0,1-1 17,5 1 1,-6 0-344,1-1 0,-1 1 66,6 0 1,2-1-55,4 1 0,3-2-39,8-4 0,-1-2-199,1-3 0,7-5-401,4 5 0,3-6 1090,2-6 0,30-55 0,-28 21 0,0-1 0</inkml:trace>
  <inkml:trace contextRef="#ctx0" brushRef="#br0" timeOffset="2341">2330 99 8318,'-11'5'868,"0"1"-584,7-1 1,-5-3 1033,4 4-402,3-5-770,-6 14 20,16-5 1,1 4 69,8-3 0,-1-1-163,1-5 0,0-3-225,-1 4 0,6-5-355,1-1 0,-1-1 252,-6-5 1,1-3 38,0-8 1,-2 4 135,-4-3 0,-2 3 28,-4-10 0,-3 5-63,4 1 0,-6 1-125,-6-1 0,-3 6 15,-8 0 0,-1 7-163,-4-1 1,-4 5 387,-7 5 0,-38 56 0,32-20 0,-1 0 0</inkml:trace>
  <inkml:trace contextRef="#ctx0" brushRef="#br0" timeOffset="2582">1532 515 7836,'1'-10'-1291,"5"5"1291,-4-4 0,51-1 0,27 3 0,-1-6 0,-1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3:36.5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33 183 7904,'0'-9'1727,"0"0"-651,0 3-415,0 5-520,0-7 1,0 16-127,0 3 1,-5 3-212,-1 3 1,1 2 230,5 3 1,-6 2-508,1 3 0,-1 5 236,6-4 1,0-2-104,0 1 0,0-6 79,0 1 1,0-4-241,0-1 237,0-8 356,7-1 0,3-8 153,6 0 1,1-4-139,0-7 0,-1 0 42,1-11 0,5-3-57,0 3 1,0-5 27,-5 4 0,0 1 124,-1 6-56,1-1 0,-6 2-185,0 4-250,-7 4 123,3 7 1,-1 7 102,-1 4 1,1 4-98,-6 2 1,2 5 59,3 0 1,-3 2-91,4-2 0,3-3 35,2 3 1,-2-4 55,2-1 1,1 0 64,4-1 1,1-5 51,-1 0 67,8-7 1,-5 3-90,3-7 0,-3 0 213,-3 0 0,1-7-61,0-4 1,-3-4-25,-3-1 1,2-7-24,-7 1 0,5-6-30,-5 6 1,5-5-90,-6 4 1,1-1-188,-6 2 1,0 4 105,0-5 1,0 11-247,0 0-447,-8 9 523,-1-5 1,0 10-11,3 4 1,-1-3 147,1 9 0,1-1 118,5 5 1,7 1-143,4 0 1,-1-6-2,1 0 1,0-2-20,5 2 0,7-2 30,-1-3 0,7-4 910,-1 3 0,2-5-321,-3-5 1,3 1-56,-8-7 0,6 2-164,-6-2 1,6-4-95,-6 4 0,-5-6 32,-6-5 0,-6 3-57,6-3 0,-7 9-70,2 2 0,-6 2-54,-6-2 1,-3 3-54,-8 8 0,1 0 106,-1 0 1,-2 8-528,-3 3 1,4 9 183,-4 2 0,9 6 130,2-6 1,5 6 103,-5-6 1,7 2 188,-1-2 0,3-1 84,2 7 0,2-8-85,3 2 0,4-9-207,8-2 1,2-2 153,3 2 0,-2-3 19,8-8 0,-2 0 81,1 0-204,5 0 0,16-22 0,13-6 0</inkml:trace>
  <inkml:trace contextRef="#ctx0" brushRef="#br0" timeOffset="700">1747 267 7894,'0'-17'1325,"0"8"-381,0 1-813,0 8 0,0 8-205,0 3 0,0 9-319,0 2 0,-5 6 331,-1-6 0,1 8 166,5-2 0,-2 1-863,-4-1 0,4 1 353,-3-6 0,3-1 122,2-6 0,2 1 79,3 0 1,-1-8 279,7-3 1,0-5-128,6-1 1,0-1-116,-1-5 0,3-5 393,3-11 0,-4 1 552,5-6 1,1 1-444,-2-2 1,6-3-82,-6 3 0,5 4-269,-4 2 0,-1 3 132,-6 3-298,-6 6 59,5 3 1,-14 9 15,5 3 1,-4 5 42,-2 6 1,0 3-82,0 3 0,5-2 10,1 8 0,-1-6 98,-5 6 0,6-8-118,0 2 0,6-3 85,0-3 0,-3 1 161,2 0 0,0-6 14,6 0 0,-1-7 155,1 1 0,0-3-43,-1-2 0,-5-7 143,0-4 0,0-4-37,6-2 1,-6 0 34,0 1 0,-1-6-31,1-1 1,2-6-50,-8 1 1,6 2-439,-5-1 0,-1 1 161,-5-2 0,0-2-608,0 8 0,0 6-201,0 4 1,-7 9-1392,-4-3 2198,-4 4 0,-9 39 0,-2 10 0</inkml:trace>
  <inkml:trace contextRef="#ctx0" brushRef="#br0" timeOffset="1810">2962 366 7894,'0'-16'0,"0"-1"363,0 1 0,0 4-22,0 1 1,0 6-117,0-6 0,0 5 0,0-5 0,-2 6 209,-3-7 0,1 9-342,-7-3 1,0 4-472,-6 2 0,1 0 366,-1 0 1,-2 8 108,-3 3 1,4 5-734,-4 7 1,3-5 286,2 4 1,1 4-34,-1 2 1,2-2 68,4 2 0,4-8 249,7 2 1,0-3-75,0-3 0,2 1 5,3-1 0,4-1 96,8-4 1,5-3 163,0-8 1,6 0 29,-6 0 0,1-6-28,-7 1 1,6-8 45,1 2 1,-1-4-17,-6-2 0,1 1 58,0-1 1,1-5 21,4 0 1,-5-6 31,0 6 0,-1-1-109,-5 7 1,-3-1 453,-3 1-350,-3-1 8,-2 8-410,0 1 0,-5 10 81,-1 4 1,-5 3 138,5 8 0,-1 5-75,2 0 1,3 0-171,-4-5 1,4 1 60,2 4 1,0-3-460,0 3 494,0-3 0,2-3 33,4 1 1,3-8 129,8-3 1,-1 1-73,1-1 1,-1-1-227,1-5 0,0-2 34,-1-3 0,7 1 95,-1-7 1,0 0 42,-5-6 1,1 1-20,4-1 1,-3-5 97,3 0 0,-4-6-116,-1 6 0,0-6 209,-1 6 1,1-4-84,0 9 1,-8-3 738,-4 9-280,-3 3-188,-2 1-230,0 7 1,-5 7 15,-1 4 1,-5 4 57,6 2 0,-7 1-9,7 5 0,-6-5-188,5 4 0,-5 2 56,6-2 1,-3 1-142,3-7 175,3 1 0,-6 0-110,8-1 1,0-5 77,0 0 11,0-7-162,0 3 118,0-7 0,6-1 213,0-5 1,6-3-49,0-8 1,2 1-245,3-1 0,2-2-43,3-3 1,-2 4-171,8-4 0,-6-2 213,6 1 1,-8 3 8,2 9 1,-3-4-77,-3 4 1,-5 4-49,1 1 222,-9 4-106,5 2 1,-8 8 154,0 3 1,0 4-53,0 1 1,0 1-16,0-1 1,0 1 3,0 0 0,0-1-13,0 1 1,0 0 50,0-1 1,5 1 132,1 0 1,5-6 4,-6 0 0,8-6-91,-2 6 1,4-7-105,2 2 0,-1-5 49,1-1 0,0 0-1,-1 0 0,3-7-4,3-4 0,-3-4-15,3-1 0,4-3-32,1-3 0,-3-2 26,-1-4 0,1-9 75,-2 4 0,6-6-53,-6 0 0,4 4-74,-10-4 1,3 6 69,-14 5 0,1 4 550,-6 8-271,0 6-397,-8 3 1,-1 16 156,-7 8 1,-1 1-11,0 10 0,6-6 216,0 6 0,6-2-50,-7 2 1,7 3-148,-6-3 1,7-2-15,-1 1 1,3-4 14,2 4 0,0-6-47,0 1 1,0-4-141,0-1 1,5 0-25,1-1 0,9-5-232,1 0 0,1-7-851,5 2 0,2-5 532,-2-1 1,6-5-809,-6-1 0,6-7 194,-6 2 1288,0-3 0,2-40 0,2-9 0</inkml:trace>
  <inkml:trace contextRef="#ctx0" brushRef="#br0" timeOffset="2327">4892 67 7887,'0'-17'0,"0"6"793,0 0 0,-1 7 281,-5-1-500,4-4-216,-5 7 1,7-6-375,0 8-581,0 0-551,0 8 872,0 1 1,0 8 38,0-1 1,2-5-136,3 0 0,-3-5-193,4 5 365,3-7 1,-2 5 1158,4-3-162,4-5-398,-6 7 1,6-10 4,-4-4-119,-3 5-1119,-8-14 638,0 6 0,0-3-898,0 1 1094,0 8 0,-45 25 0,-10 15 0</inkml:trace>
  <inkml:trace contextRef="#ctx0" brushRef="#br0" timeOffset="2608">4826 400 9497,'-9'0'668,"-1"0"-445,5 0 0,3 2 0,-4 3 0,5-1-221,1 7 0,0-6 88,0 7 1,1-3-125,5 2 4,3 4 1,8-13 163,-1 3 0,1 2 99,0-1 83,-1 0 307,1-6 301,0-8-1022,-8-1-705,-2-8 0,-9 3 803,-3 2 0,-49 20 0,-18 10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3:34.2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51 165 7936,'0'-16'0,"0"-1"0,0 0 0,0 6-242,0 0 971,0 8 281,0-5 1,0 10-644,0 4 1,0-1-246,0 12 0,-2-3-102,-4 14 0,5-2 65,-5 2 0,-1 3-476,1-3 1,-1 3 191,1 3 1,4-8-435,-3-4 0,3 2 260,2-2 1,0 0-446,0-5 576,7-8 1,3-2 213,6-7 0,1 0-84,-1 0 1,3-1 161,3-5 1,-2-5 177,8-11 0,-6 1-96,6-6 0,-6 5 74,6-6 0,-8 7 15,3-1 0,1 0-11,-2 5 0,-6-1-135,-4 12 31,-9 1-123,12 5 1,-13 7 75,3 4 0,-3 4-183,-2 2 0,0 5 86,0 0 0,0 2-178,0-2 0,2-3-23,4 3 1,-3-3 143,8-3 0,1 1 128,4-1 0,1-6 129,-1-5 1,3 3-113,3-3 0,-3 1 67,3-6 0,-6-8 26,-4-3 0,2 0 213,-3-5 1,2 3 110,-2-10 1,-1 3-128,-5-2 1,-3-2-88,4-4 0,-4-1-53,-2 6 1,-2-6 26,-4 1 0,-3 2 30,-8-2 0,1 14-4,-1-3 0,0 11-1707,1 1 1454,-8 3 0,13 39 0,-4 9 0</inkml:trace>
  <inkml:trace contextRef="#ctx0" brushRef="#br0" timeOffset="478">1049 65 8060,'0'-16'1453,"0"7"-369,0-6-558,0 13-297,0-5 1,-2 7-84,-3 0 1,3 9 82,-4 7 1,5 3-139,1 9 1,-6-6-14,1 6 1,-3-1-108,3 7 1,1-1 18,-7 0 0,5-1-47,-5-5 0,6 3-160,-6-8 0,7 6 83,-2-6 0,4-5-220,2-6 74,-7 0 424,5-2 0,-3-3-65,10-12 0,-1 2-38,7-7 0,-5 0-87,5-5 1,0-3 9,5-3 1,1 3-215,0-3 0,5-2 84,0 2 1,0 2-39,-5 9 0,-1-4-1,1 4 0,-6 3 49,0 3 17,0-5 0,0 10 239,1 0 0,-9 2-13,3 9 1,-4 1-5,-2 4 1,0 3-80,0 3 0,0-4 19,0 5 1,0-5-358,0-1 1,0-6-146,0 0 1,7 0 1,2 4 152,8-4 0,0 2-252,-1-8 1,3 1 576,3-6 0,33-15 0,16-3 0</inkml:trace>
  <inkml:trace contextRef="#ctx0" brushRef="#br0" timeOffset="1089">1765 265 7926,'0'-11'0,"0"0"0,0 0 973,0-6-556,-8 1 1,5 1 736,-8 4-751,7-4 0,-11 13-390,4-3 0,2 3 65,-2 2 0,0 2 150,-6 3 1,0 4-226,1 8 1,5 1-304,-1 5 1,1-3-116,-5 8 0,7-8 23,3 2 0,-1 2-691,1-2 1,0 1 483,6-7 0,0 1 261,0 0 1,2-6 254,4 0 0,-2-6 181,7 6 0,0-7-129,5 2 1,1-6 112,0-6 0,-1 2 346,1-7 0,0 2-214,-1-2 1,1-4 268,0 4 0,-1-4-174,1-1 0,-2-1 233,-4 0 1,2 1-144,-8-1 0,3 6 401,-3 0-486,-3 7-267,5-3-61,-7 7 1,-1 2-255,-5 3 0,4 4-120,-3 8 1,-3 0 204,3-1 0,-1 1-353,6 0 288,0-1 1,2 1 367,3 0 1,-1-6 1,7 0 1,0-6 13,6 6 0,0-7-151,-1 2 1,1-5 27,0-1 0,-1-1-80,1-5 0,5-3 99,0-8 0,2 1 104,-2-1 0,-3-5-100,3 0 0,-2-8-12,3 2 1,-5-5 52,4-6 1,-9 4 171,-2-4 0,-1 4 103,1 2 1,-4 1 317,-7 5 0,0 8 585,0 8-832,-7 7 1,-1-1-337,-3 10 1,-4 6 80,4 12 1,-2 1 34,2 3 0,-2 5-33,8-4 0,-3 3-146,3 2 0,3-1 90,-4-5 1,5 3-58,1-8 1,0 6-852,0-6 0,0 6 427,0-6 0,7 0-271,4-5 0,6-6 100,5 0 1,2-7-101,4 1 0,1-3 242,-7-2 1,6 0 59,-6 0 0,6-7 336,-6-4 0,-7-34 0,-8-8 0</inkml:trace>
  <inkml:trace contextRef="#ctx0" brushRef="#br0" timeOffset="1240">2064 199 8905,'-9'-8'1066,"2"6"1,9-5-840,3 7 1,10 0-572,7 0 344,15 0 0,19-6 0,12-3 0,12 0 0,1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14:56.6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221 272 7924,'0'-9'0,"0"-1"271,0 5 577,0 3-345,0-6-79,0 1 248,0 5-143,0-6-297,0 1-26,0 5-224,0-6 101,0 8 0,0 8-111,0 3 0,-7 12 96,-5 5 1,-4 12-182,-7 5 1,2 4-19,-7 2 1,7-2 100,-1-4 0,5 2-181,5-7 0,-3-3-56,4-8 230,3-5 159,1-14 60,7-3 0,2-14-29,3-5 0,3-8 169,3-3 1,4-7-45,-3 2 1,3-4-19,2-2 0,5-6-394,1 0 0,-1-5-25,-5 6 1,2-7-50,4 7 0,-4-6 145,3 5 1,-3-5-88,-2 5 1,-6 3 140,1 8 0,-8 10 153,1 8 262,-3 7-239,-2-3 0,0 14-8,0 5 1,0 5-69,0 5 0,0-1 138,0 7 0,0 1-36,0 4 0,0 1-34,0 0 1,0 6-21,0-1 0,0 1-20,0-6 0,0 0-209,0 0 1,2-2 78,4-4 1,-3 2-249,9-7 1,-3-1 103,2-5 1,-1-1-498,-4-5 194,-5-4 0,9-7-792,-5 0 615,-3 0 1,6-2-293,-8-3 0,0 1 927,0-7 0,-38-31 0,-9-12 0</inkml:trace>
  <inkml:trace contextRef="#ctx0" brushRef="#br0" timeOffset="199">86 476 10478,'11'0'119,"0"0"1,1-6-416,5 1 1,5-1-1719,1 6 2014,7 0 0,16-9 0,10-5 0,8 0 0,0 0 0</inkml:trace>
  <inkml:trace contextRef="#ctx0" brushRef="#br0" timeOffset="732">713 187 7924,'0'-16'999,"2"4"-282,4 1 392,-4 7-428,5-3 60,-7-1-405,0 6 1,0-3-73,0 10 1,0 5-125,0 7 1,0 0-12,0-1 0,-2 9-149,-3 3 1,3 4-18,-4 2 1,-1 0-309,1 0 1,0 0 54,6 0 1,0 0-249,0 0 1,0-2 28,0-4 0,0 2-190,0-7 449,0-1 0,8-6 110,3-5 0,0-4 187,6-7 1,-3-7-48,8-4 1,-1-6 180,1-6 0,-3 2-33,4-7 0,-4 2 144,-2-3 0,0-1 114,0 8 1,-2-7-166,-4 7 1,2-1-74,-7 6 0,1 6 248,-1-1 194,-4 9-510,6-5 0,-8 16-176,0 3 1,0 4 49,0 2 0,-6 0-150,0 0 0,1 0-115,5 0 1,0 0 132,0 0 1,1 0-40,5 0 0,-2 0-58,7 0 1,-5-6-110,5 0 0,0-5-152,6 5 1,0-7-385,0 2 0,0-4 900,0-2 0,23-53 0,5-13 0</inkml:trace>
  <inkml:trace contextRef="#ctx0" brushRef="#br0" timeOffset="1032">1035 52 7851,'-9'0'956,"-6"0"1,11 0-811,-7 0 1,7 2 81,-2 3 1,5-1-365,1 7 171,0 1 299,0 5-276,7 0 1,3-2-181,6-4 1,1-3-35,0-8 172,0 0 0,0-2 82,0-4 0,-2 2-18,-3-7 1,1 0-24,-7-6-51,7 0 0,-11 0-260,3 0-125,-3 0 0,-4 2-472,-3 3 1,-5 5 850,-7 7 0,-45 75 0,25-28 0,1 1 0</inkml:trace>
  <inkml:trace contextRef="#ctx0" brushRef="#br0" timeOffset="1350">1459 306 7924,'0'-9'797,"0"-6"1194,0 13-1102,0-6-342,-7 8-459,-3 0 0,-1 8 93,0 3 0,1 10-236,-1 1 0,-2 9-111,7-3 1,1-2-174,5 3 1,0-3 81,0 2 1,0 2-211,0-7 0,2 0 34,3-6 0,-1 0 151,7-1 1,2-6-1341,10-4 1622,-4-5 0,58-38 0,6-10 0</inkml:trace>
  <inkml:trace contextRef="#ctx0" brushRef="#br0" timeOffset="1750">1714 408 8615,'9'0'747,"-1"0"1,-6 0-690,3 0 88,-3 8-272,13-7 1,-5 7-14,7-8 1,-6 0 139,0 0 1,1-6-75,5 1 0,-2-9 159,-4 3 0,4-2 15,-4 2 1,-1-4 0,1 3 1,-7-3 136,1-2 60,-3 0-1,-2 0 0,-7 8-225,-4 3 0,-5 4 59,0 2 1,-3 10-212,-4 7 0,4 2 50,-3 9 0,3-2-89,2 2 1,5 5 100,1-5 1,7 4-35,-1 2 1,3-6 90,2 0 0,7-7 10,5 2 0,10-6 464,7-6 1,3-4-187,2-7 1,-1 0-720,1 0 0,0-5 94,0-1 297,-7-7 0,-3-19 0,-7-13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3:33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50 498 8281,'0'-9'2308,"0"2"-2131,0 7 0,0 2-150,0 3 1,0 4 79,0 8 0,-5 1-47,-1 5 1,1-3-55,5 8 0,-6-2-280,1 1 0,-1 3 134,6-8 1,2 0-58,3-5 1,-1 3 304,7-3 1,0 1-70,6-12 0,5-1 189,0-5 0,8 0-51,-2 0 1,-2-7-71,1-4 1,-1-9-19,2-3 0,3-6-3,-3 1 0,-4-1-42,-2 1 0,-1-4-156,1 5 0,-6-3-74,1 2 1,-6 4-46,-5 8 42,-4 6 1,3 3 28,-10 7 0,1 0-132,-7 0 0,0 2 69,-6 3 0,6 5-113,0 6 1,2 7 84,-2-1 0,3 0 212,8-5 0,0-1 26,0 1 274,0-1 1,8 1 301,3 0 1,0-2-276,5-4 0,-8 3 147,8-2 1,-3-3 277,4 2-407,0 0 0,-3 6-141,-3-1 0,-3-5-228,-8 0 0,-2-1-14,-4 1 0,3 2-263,-8-8 0,0 1-350,-6-6 0,0 0 315,1 0 0,-1 0-193,0 0 1,1 0-70,-1 0 1,0-2 636,1-4 0,-23-69 0,17 25 0,0 0 0</inkml:trace>
  <inkml:trace contextRef="#ctx0" brushRef="#br0" timeOffset="319">67 99 7950,'-17'0'492,"1"7"0,5 1-642,-1 3 150,9 4 1,-5-6 94,8 8 1,0-1 34,0 1 1,8-6-134,3 0 1,4-5 112,1 5 1,7-8 174,-1 3 0,0-4-88,-5-2 0,-1-2 88,1-4 0,-2 3-83,-4-8 1,3-1 13,-2-4 0,-5-3-137,-1-3 0,-5 4 120,-1-5 1,-1-1-366,-5 2 0,-3 0 114,-8 5 0,0 6-678,1 0 0,-1 8-130,1-3 0,-1 6 860,0 6 0,9 40 0,7 20 0,-3 7 0,1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3:23.7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84 367 7741,'0'-9'909,"0"-6"205,0 13-324,8-5-557,-7-1 265,7 6 0,-8-5-262,0 14 1,0 3-1,0 6 1,-2 6-7,-4 1 1,5 6 5,-5-1 1,-1 3-468,1 3 1,-5-3 169,5-3 0,-1 3-39,2-3 0,3-2-97,-4 2 1,4-8-139,2 2 0,0-3-77,0-3 121,0 1 1,8-8 247,3-3 0,4-4-60,1-2 0,3-2 65,3-4 0,4-5-29,7-11 0,-5 3-54,-1-3 0,-1-2 88,2 2 1,-4 0 115,-7 5 0,-1 1 0,1-1 1,-6 2 460,0 4-188,-7-4 344,3 13-514,-7-5 1,0 9-53,0 3 0,-5 5 72,-1 6 0,-1 1-47,1 0 0,4 5-201,-3 0 1,3 0-28,2-5-41,0-1 1,7 1-65,5 0 0,2-3 86,3-2 1,0-5 92,-1-7 1,8 0-442,4 0 1,2-2 435,-3-3 0,20-56 0,-3-21 0</inkml:trace>
  <inkml:trace contextRef="#ctx0" brushRef="#br0" timeOffset="289">384 84 7998,'-10'0'3330,"-4"0"-3167,12 0 1,-6 2-201,8 3 1,0-1-104,0 7 1,0-5 151,0 5 0,8-6-105,3 7 0,4-3 81,1 2 0,-5-4-120,1-7 0,-1 0-12,5 0 1,1 0-33,0 0 1,-3-2 168,-3-3 1,2 1 44,-7-7 1,-1 0-196,-5-6 0,0 1 88,0-1 0,-1 6-560,-5 0 0,-3 2 249,-8-2 0,-1 3 380,-4 8 0,-49 37 0,27-14 0,0 0 0</inkml:trace>
  <inkml:trace contextRef="#ctx0" brushRef="#br0" timeOffset="503">1 517 7641,'11'0'-106,"0"0"0,8 0 106,8 0 0,37-6 0,15-3 0,7 0 0,0-1 0</inkml:trace>
  <inkml:trace contextRef="#ctx0" brushRef="#br0" timeOffset="1145">750 483 7998,'0'-11'812,"0"0"1,-2 8 213,-4-3 157,5-3-943,-7 7-56,8-6 1,0 16-99,0 3 1,0 0 99,0 6 0,2-4 50,4 9 0,-5 2-431,5-2 1,-2 6-666,1-6 0,-3 0 447,4-5 1,1-1 24,-1 1 1,1 0 5,-2-1 307,-3 1 1,11-6 102,-7 0 1,1-7-98,-1 1 1,-3-5 287,9-5 1,-7-4-91,6-8 1,-2-1-84,3-5 0,2 3-56,-3-8 1,2 8-148,-2-2 0,4-2 182,-4 2 0,-1 5-7,1 6 108,0 0-175,5 1 1,-4 3 260,-1 7-197,-8 0 1,10 7 35,-7 5 1,1-3-17,-1 2 1,-3 0-19,9 6 0,-7-6 43,6 0 0,0-6-51,6 6 1,-6-7 149,0 2 1,2-4-125,9-2 0,-9 0 118,4 0 1,-4 0 151,3 0-181,8-8 1,-5-1-53,3-8 1,-5 1-11,-6-1 1,2-5-31,-8 0 0,6-1 44,-5 7 1,-1 5 58,-5 0 9,0-1 0,-7 3-16,-4 4 0,-4 3-115,-1 2 0,-3 7-137,-3 4 0,3 4 44,-3 2 0,4 5-137,1 0 1,2 6 156,4-6 1,-2 6-81,8-6 1,-1 0-85,6-5 1,0 5 87,0 0 0,8-1-10,3-10 0,3 3-60,3-2 0,7-5-178,4-2 0,3-3 202,3-2 0,-1 0-11,0 0 193,0 0 0,15-44 0,4-12 0</inkml:trace>
  <inkml:trace contextRef="#ctx0" brushRef="#br0" timeOffset="1822">1632 300 7576,'9'-9'3505,"-2"0"-2270,-7 3-99,0 4-754,0-5 0,0 14-111,0 5 0,0 2-118,0 3 0,0 1 81,0 5 0,-5 1-369,-1 3 1,-5 5-68,6-4 0,-6 3-288,5 2 0,-1 1 102,1-1 1,4-5-267,-3-1 1,3-6 151,2 1 1,0-4 127,0-1 0,7-2 9,4-4 1,4-4 130,2-7 0,5 0 167,0 0 0,6-2-29,-6-3 0,8-10 95,-3-7 0,3-2-71,-2 2 0,1 1 113,-7-6 0,1 1 60,-7-2 0,-1 4 684,-4 7 1346,4 1-862,-13-1-728,5 8 1,-9 1-145,-3 8 1,1 8-593,-7 3 1,5 4-22,-5 1 0,8 1-247,-3 0 1,4 5 26,2 0 1,0 6 217,0-6 0,0 0-53,0-5 1,2 5-139,4 0 0,-3-2 222,8-8 1,1 0 137,4-6 1,1 5 227,-1-5 0,1-1-167,0-5 1,-1-5 104,1-1 0,0-9-77,-1-1 1,1-3 56,0-9 0,5 6 12,0-5 0,0 1 76,-5-2 1,-6 2 265,0 4 1,-7 9 606,1-4 537,4 4-1161,-7 4 1,4 4-138,-12 10 0,3 6-523,-8 11 1,5 4 204,-5 8 0,5 1 529,-5 3 1,6 5-142,-6 7 1,7 7 28,-2 4 0,-1 2-127,1-2 1,-7 8-52,2-8 1,0 5-50,-5-10 1,3-3-128,-9-8 0,3-1-289,2-11 0,-5-9 206,0-13 0,-2-7-506,2 2 1,-2-12 235,-4-5 1,-2-6-407,8-5 1,-5 2 273,4-8 0,-4 2-1274,4-2 0,1-1 209,6 7 1508,6 0 0,47-40 0,19-10 0</inkml:trace>
  <inkml:trace contextRef="#ctx0" brushRef="#br0" timeOffset="2427">3396 517 7950,'0'-17'0,"0"0"0,0 1 1637,0-1-1084,0 0 0,-2 3 15,-4 3-337,-3 3 0,-13 8-225,0 0 0,-2 2 31,1 4 1,5 3 14,-4 7 1,3 1-29,3 0 1,-1 5-330,0 0 1,8 6 57,4-6 1,3 2 67,2-2 0,2-3 374,3 3 1,4-4-58,8-1 1,0 0 26,-1-1 1,1 1-93,0 0 1,-1-3 40,1-2 1,-6 2-166,0-3 0,-7-1-260,1 1 1,-3-6 16,-2 6 1,-2-7 71,-3 2 1,-5-3-25,-6 3 0,-6-4 26,-1 3 0,-6-3 186,1-2 1,2-2-116,-2-3 0,3-5-90,-3-6 0,4 5-97,7 0 1,2 0-736,4-6 1071,-3 0 0,63-7 0,9-2 0</inkml:trace>
  <inkml:trace contextRef="#ctx0" brushRef="#br0" timeOffset="2782">3828 500 7950,'0'-9'2793,"0"-6"-1634,0 13-528,0-5 1,0 10-267,0 9 0,0 0-135,0 16 1,0 7 483,0 10 0,-7 8-242,-4 3 0,-4 12-153,-2-1 1,3 9-287,2-4 0,-2 5 29,3-5 1,-2-7 167,2-9 1,-2-12 231,7-5-1290,1-11 471,5-12-1188,0-8 1,0-16 505,0-3 1,-2-4-932,-4-1 0,4-1 655,-3 0 1315,3-7 0,16-36 0,9-16 0,0-10 0,0 0 0</inkml:trace>
  <inkml:trace contextRef="#ctx0" brushRef="#br0" timeOffset="3013">3828 517 7950,'0'-10'2160,"2"3"-1688,4 7 1,-3 0-125,8 0 1,6 0 69,5 0 0,2 2-117,-1 3 0,-3 5-112,8 6 1,-8 1-87,2 0 1,-5 5-191,-6 0 0,2 0 254,-8-5 1,-1-1 63,-10 1 0,-3 0-840,-7-1 0,-3-1-205,-3-4 0,-2 2-401,-4-7 0,-3-1 429,3-5 1,2 0 785,-2 0 0,8-14 0,-4-5 0</inkml:trace>
  <inkml:trace contextRef="#ctx0" brushRef="#br0" timeOffset="3432">4328 617 9183,'0'-10'1563,"0"3"-1554,0 7 352,0 0 87,0-8-601,7 7 0,-3-7 61,7 8 0,-6-2-279,6-3 1,-5 3 3,5-4 270,0-3 0,4 0 71,-4-8 0,2 6-3,-8 0 1,1 6 138,-6-7 18,7 1-306,-5-5 187,-2 7 0,-9 1-69,-8 8 0,1 2 61,-1 4 0,-5 8-8,0 8 1,0 6-2,5-6 0,0 8-15,1-2 1,6 3-83,5 2 1,3-5-82,2 0 1,0-6-192,0 6 1,7-10 102,4-1 0,10-2-23,1-10 1,8 6-230,-3-5 526,5-1 0,53-34 0,-36 10 0,0 1 0</inkml:trace>
  <inkml:trace contextRef="#ctx0" brushRef="#br0" timeOffset="3864">4976 567 7950,'0'-17'89,"0"0"0,-1 6 303,-5 0 1,4 6 591,-3-7 1,-3 7-430,3-6 1,-8 7-181,2-1 1,1 3-272,-1 2 0,0 0 84,-5 0 1,-1 7-311,0 4 0,-5 6-73,0 5 0,0-2-253,5 8 1,1-2 283,-1 2 0,6 1-41,0-6 1,7 4-639,-2-5 0,5 6 303,1-6 1,1-5 154,5-6 1,3-2 216,8 2 0,5-3 318,0-8 1,2 0-126,-2 0 0,-1-2 143,7-4 0,-8-3-145,2-7 1,2-1-7,-2 0 0,0-1 440,-5-4 0,-2 3-148,-4-3 0,2-2 102,-8 2 1,7 0-21,-7 5 0,1 6 657,-6 0-378,0 7 8,0-3-875,-8 7 1,1 7 186,-4 4 0,3 4-29,8 2 0,-5 1 98,-1 4 0,1-3-252,5 3 0,0-4-26,0-1 0,2 0-99,3-1 1,-1-5-46,7 0 1,-6-1-276,7 1 0,-1 2-652,5-8 1,1 1 236,0-6 1053,-1 0 0,38-37 0,9-9 0</inkml:trace>
  <inkml:trace contextRef="#ctx0" brushRef="#br0" timeOffset="4105">5392 350 7950,'0'-9'3894,"0"2"-2240,-7 7-1127,5 0 1,-5 9-53,7 8 1,0 1-251,0 10 0,-6-6 6,1 6 0,-3-1-497,3 7 1,1-1 247,-7 0 1,7 1-628,-1-1 0,-3-5-183,3-1 1,-1-6-1731,6 1 1043,-7 4 252,5-8-105,-5-1 1368,7-10 0,22-66 0,6-15 0</inkml:trace>
  <inkml:trace contextRef="#ctx0" brushRef="#br0" timeOffset="4639">5592 433 9963,'0'-9'3376,"0"2"-2914,0 7-248,0 0 0,-7 7 17,-4 4 0,-4 4-904,-2 2 1,1-1 86,-1 1 0,-5 5-309,0 0 0,-1 1 481,7-7 1,-6-1-102,-1-4 0,7 2 117,5-7 1,1 1-171,-1-1 1000,4-5-404,7 7 0,7-10 461,4-4 0,-1 5-111,1-5 1,0 4 76,5 2 0,1 0-129,0 0 0,-6 2-32,0 4 0,-2-3-205,2 8 1,4-5 69,-4 5 1,-2-2-150,3 2 0,-7 4 135,6-4-252,0 4 0,6 2 49,0-1 1,-1-5 87,1 0 0,-1-7-165,1 2 0,0-4-222,-1-2 0,1 0 164,0 0 0,-1 0 129,1 0 0,0-8 203,-1-3 0,1-4-115,0-1 1,-3-3 259,-3-3 1,4 3-63,-4-3 0,-1-2 880,1 2-563,-8 0 0,5 5 856,-8 1-670,0 6-559,0 3 0,-2 7-136,-4 0 0,4 7 134,-3 4 0,1 4-185,-1 2 1,3 0 43,-4-1 1,4 1-324,2-1 1,0 3 58,0 3 1,0-3-66,0 3 1,0-4-98,0-1 1,2-6-185,4 0 1,1-5-1030,4 5 1,4-8-56,-4 3 1671,4-4 0,39-54 0,8-13 0</inkml:trace>
  <inkml:trace contextRef="#ctx0" brushRef="#br0" timeOffset="4913">5809 151 7948,'-12'0'0,"1"0"2095,8 0-846,-12 0-1008,13 7 0,-5-3 75,7 7-266,0 0 1,1 6 143,5-1 1,1-5 35,4 0 1,4-5-637,-4 5 0,4-7 260,2 1 1,-1-3-292,1-2 245,0 0 0,-1-7 107,1-4 128,-8-4 0,4-2 161,-7 1 0,-1-1-240,-5 0 0,-2 1-137,-3-1 1,1 2-775,-7 4 0,0 4 68,-6 7 879,1 0 0,-38 59 0,-9 15 0</inkml:trace>
  <inkml:trace contextRef="#ctx0" brushRef="#br0" timeOffset="5840">6158 533 7883,'7'-9'584,"-5"-6"1374,13 13-1118,-13-5-610,13 7 1,-14 2-204,5 3 1,1-1 81,-1 7 0,0 2-366,-6 9 0,0-3 117,0 3 1,0-2-41,0 3 0,0-5 27,0 4 0,0-3-210,0-3-124,0 1 0,0 0-181,0-1 835,0-6 0,1-3 41,5-7 0,-2 0-16,7 0 1,-6-7-102,6-5 0,2-4 6,9-6 0,-1-2 21,7-4 0,-6-2 33,5 8 1,-6-6-561,1 6 1,-4 0-74,-1 5 576,0 8 0,-6 2 68,0 7-116,-7 0 1,3 7-39,-7 4 0,0 10 66,0 1 0,0 0 158,0-5 1,-6 5-72,1 0 0,-1 0-624,6-5 1,0-1 156,0 1 0,2-2-706,4-4 774,3 4 0,13-8 169,0 4 0,2-3-3,-1-8 0,-3 0 187,8 0 0,-2-2-135,1-4 1,5-3-8,-5-8 1,-1 1 108,2-1 0,-2 0-114,2 1 0,-2-6 368,-4-1 0,-9-4-150,3 4 1,-5-4-112,1 5 0,-5-1 126,-7 7 1,-2 5 257,-3-1 0,-5 9 519,-6-3 1,-6 4-410,-1 2 0,-4 2-1216,4 4 1,-4 3 401,4 8 1,1 5-363,6 0 1,1 0 256,4-5 1,-2 1-55,7 5 1,1-10 45,5 3 0,0-3 7,0 4 1,2-2 255,3-4 0,4-4 212,8-7 1,5 0 265,0 0 1,6 0-239,-6 0 1,2-2 205,-1-3 1,-5 1-147,4-7 1,-3 0 452,-3-6 142,1 0 48,0 1-327,-8-1-351,-2 8 0,-7 3-168,0 12 0,0-1 115,0 12 1,0-2 167,0 13 0,0 7 64,0 9 1,-5 10 185,-1 1 1,-5 14-276,6-3 0,-7 6-157,7 0 0,-6 2 208,5 4 0,-1-10-24,1-7 1,3-9 301,-8-2 1,-1-4-180,-4-12 1,-1-12-79,0-17 1,-1-3-545,-4-2 1,1-7-593,-6-4 0,5-11 485,-6-6 0,7-4 132,-1-1 1,4-8-138,1-3 1,10-4-169,7-2 1,16-7-615,18-4 1,10-4-1349,17-2 2454,7 1 0,-26 32 0,2 1 0,0 0 0,0 0 0,3-1 0,1 1 0,1 0 0,0 0 0</inkml:trace>
  <inkml:trace contextRef="#ctx0" brushRef="#br0" timeOffset="6767">8305 300 7913,'0'-11'103,"0"0"0,1 6 443,5-6 126,-4 7 326,5-4-640,-7 1-131,0 5 0,0-3 106,0 10 0,0 4-106,0 8 1,-2 2 11,-3 3 1,1 0-68,-7 11 0,0-3-1,-6 9 1,2 1-60,4-1 0,-2 0-208,8-6 0,-6 1-338,5-1 0,1-2 262,5-3 0,0 2-114,0-8 1,7-2 92,4-9 0,4 2-476,2-7 1,5-1-47,0-5 1,6 0-173,-6 0 1,8-7 251,-3-4 635,-3-4 0,8-46 0,-6-11 0</inkml:trace>
  <inkml:trace contextRef="#ctx0" brushRef="#br0" timeOffset="6967">8155 567 7913,'9'0'172,"6"0"1,-11 0 1,7 0 1,-6 0-44,6 0 1,0 0 38,6 0 1,7-2-653,4-4 1,11 3 481,5-9 0,25 0 0,14-1 0,6-5 0,1 0 0</inkml:trace>
  <inkml:trace contextRef="#ctx0" brushRef="#br0" timeOffset="7309">7572 800 7922,'8'-10'536,"-5"3"-376,9 7 1,-7 0 1104,6 0 0,-5 0 398,5 0-1062,0 0 1,4 7-563,-4 4 0,-4 4-517,-7 2 0,0 5 510,0 0 0,-7 6-32,-4-6 0,-56 52 0,27-33 0,-1-1 0</inkml:trace>
  <inkml:trace contextRef="#ctx0" brushRef="#br0" timeOffset="8413">8654 384 8042,'0'-17'827,"0"8"0,2 1 22,3 8-287,-3 0-190,6 0 0,-8 2-96,0 4 0,0 5-49,0 11 1,-6-2-53,1 8 1,-7 0 0,7 5 0,-8 0-27,2 1 1,2-3-141,-2-3 1,5 1-435,-5-6 1,7 4 268,-1-5 1,-3 1-554,3-7 546,-1 1 1,6-6 70,0 0 88,0-7 124,0-4 0,8-9-152,3-8 1,3 0 78,3 1 0,0-3-235,-1-3 0,7 3 62,-1-3 1,0 4-118,-5 1 1,1 2 60,4 4 0,-9-2 7,4 8-135,-4-8 136,3 11 1,-1-4 375,-4 12 0,-3 3-43,-8 8 0,0 0-23,0-1 0,0 1-115,0-1 0,0 1-107,0 0 1,0-1 33,0 1 1,5 0 20,1-1 1,1-1-22,-1-4 12,3 4 1,8-13-13,-1 3 0,1-3-6,0-2 1,-1 0 73,1 0 1,-1-2-42,1-3 1,0-4 360,-1-8 1,7-2-50,-1-3 1,6 2-181,-6-8 0,0 8-1,-5-2 1,-3 3 16,-3 3 1,2-1 166,-7 0 1,-1 6 165,-5 0-600,0 7 197,0-3 0,0 9-154,0 3 1,-5 5 63,-1 6 0,1 1-59,5 0 1,-6 5 107,1 0 1,-1 0-53,6-5 1,0-1-55,0 1 0,2 0-92,4-1 1,3 1 337,7 0 1,1-6-46,0 0 0,-1-8-54,1 3 1,5-4-32,0-2 0,8 0-151,-2 0 1,-4-6 86,-2 1 0,-2-8 44,2 2 1,-3-4-66,3-2 0,-3-5-31,-3 0 1,1-6-143,0 6 1,-3-6 49,-3 6 1,-3-6-24,-8 6 0,0 0 16,0 5-3,0 1 0,-8 6 27,-3 5 1,2 3-136,-2 2 1,5 7 197,-5 5 1,8 2 5,-3 3 0,4 0 363,2-1 0,0 1-163,0 0 1,6-1 592,-1 1 0,8-1-198,-2 1 1,4 0 57,2-1 0,-1-5-109,1 1 1,-2-1 639,-4 5-502,4 1-355,-13 0 1,3-3-254,-10-3 0,-5 2 101,-6-7 1,-1 1-1836,0-1 0,-5-4 540,0 3 0,-6-3 171,6-2 1,-2-2 1048,2-3 0,-19-49 0,-11-18 0</inkml:trace>
  <inkml:trace contextRef="#ctx0" brushRef="#br0" timeOffset="8712">9270 67 7931,'-17'10'0,"6"3"72,0-8 1,5 3 150,-5-3-20,8 4 0,-5 8-70,8 0 0,0-1-176,0 1 1,8-2 123,3-4 0,3 2 0,3-8 0,2 3 56,3-3 0,-4-3 15,4 4 1,-3-6-72,-2-6 0,-1-1-21,1-4 1,-2-4 207,-4 4 1,-2-4-42,-3-2 0,-5-1-274,5-4 0,-4 3 103,-2-3 1,-8 3-454,-3 3 1,-4-1 46,-1 0 0,-3 8-121,-3 4 1,4 3 34,-5 2 436,5 7 0,-6 76 0,11-28 0,0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4:05.8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34 8362,'-8'-9'141,"7"1"87,-7 8 1,8-2 585,0-3-178,0 3-89,-7-5 97,5 7 0,-5 0-297,7 0 1,1 0-1,5 0 0,-2 0 3,7 0 1,0 2-1,5 3 1,8-3-78,4 3 1,13-3 0,9-2 0,15 0-7,12 0 1,5-2-248,1-3 1,-7 3-17,-4-3 0,-19 3-396,-8 2-1086,-8 0 997,-11 0 231,-10 0 0,-16 0-1,-11 0 0,-4 0-138,-1 0 464,-1 0 1,-29 7-1,-8 2 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4:13.6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11368,'16'0'228,"1"0"1,-1 0-184,1 0 1,7 0-868,4 0 0,5 0 822,6 0 0,8 0 0,8 0 0,7 0 0,0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5:42.2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632 133 7946,'0'-16'606,"0"-1"0,0 0-14,0 1 1,0 5-193,0-1 0,0 7-226,0-6 1,-6 5-113,1-5 0,-8 7 62,2-1 1,-6 3 105,-5 2 1,2 0-160,-8 0 1,0 9 44,-5 8 1,0 0-116,-1 5 1,7 4 49,-1 1 1,8-1-46,-3 2 0,7-8 59,5 3 1,3 1 1,8-2 1,8 0 258,3-5 0,11-1-141,6 1 1,3 0 295,2-1 1,1 1-123,-1-1 1,0 1-93,0 0 1,1 5-46,-1 0 1,-7 6-8,-4-6 0,-9 8-215,-2-3 0,-7 1-333,1 5 0,-5-9-210,-5 10 0,-4-10 261,-8 3 1,-5-4 223,0 4 1,-8-6 125,2 1 1,-3-9 226,-2-2 0,-3-6-94,-2 7 1,1-9 130,-8 3 1,8-4-55,-2-2 0,2-6 55,-1 1 1,10-8-110,0 2 1,2-4-9,4-2 0,0 0-450,5 1 0,8-1 85,3 1-1465,5-1 475,1 0 0,0 6-2186,0 0 3325,0 7 0,22 19 0,6 13 0</inkml:trace>
  <inkml:trace contextRef="#ctx0" brushRef="#br0" timeOffset="1">965 649 7918,'0'-17'-14,"0"6"177,0 0 1,0 6 431,0-6 211,0 7 110,0-11-330,0 13-475,0-5 138,0 7-780,0 0 398,0 7 1,0-3-97,0 7 0,2-7 301,3 1 1,-1-3-52,7-2 1,0 0 131,6 0 0,-1 0-47,1 0 1,0-2-26,-1-3 1,1-4 9,0-8 1,-1 6 7,1 0 1,-1 0 9,1-6 0,-8-2-18,-3-3 0,1 4-16,-1-4 0,-1 9 11,-5 2 0,-1 1-20,-5-1 1,-3 4 21,-8 7 1,0 0-57,1 0 0,-6 4 33,-1 7 0,-4 0-10,5 11 0,-6 4-35,6 2 1,-1-3-95,7 3 0,1 0-160,4 5 0,-2-1 70,7-5 0,3 5-47,8-5 1,1-2 86,10-3 0,-1-4-154,13-1 1,0-6 38,5 0 1,2-7-256,4 1 0,-4-3-42,4-2 536,3 0 0,23-29 0,13-8 0</inkml:trace>
  <inkml:trace contextRef="#ctx0" brushRef="#br0" timeOffset="2">1697 549 7912,'2'-11'0,"1"0"0,3-2 0,5 4 0,-5-2 0,1 2 286,-1-3 0,-5 3 1199,5 4 248,-4 3-697,-2-13-751,0 13 1,-2-5-69,-4 7-286,-3 0 0,-13 7 86,0 4 0,0 4-179,5 2 0,0-1-417,1 1 0,-1 5 281,0 0 0,1 6-187,-1-6 0,6 6 181,0-6 0,7 6 29,-1-6 1,3 2 152,2-2 1,2-5 130,3 0 0,1-3-36,10-8 0,-3 5 244,10-5 1,1-1 79,-2-5 0,7-2-135,-1-3 0,-2-5 11,2-6 1,-1-3-120,7-3 0,-1 2 7,0-8 0,-5 6-20,0-6 0,-6 0-30,6-5 1,-8 0 37,2 0 1,-9 5-8,-2 0 1,-7 8 109,2-2-55,-5 11 1,-2-2-181,-5 7 1,2 0 87,-7 6 1,0 8-541,-6 3 0,6 4-373,0 1 369,0 1 0,0 0 251,0-1 0,7 1 49,-1 0 1,3-6 516,2 0 1,0-6-226,0 6 1,2-7 1060,3 2-836,-3 3 1,13-7 27,-4 3 1,-2-1-9,2 2 1,-5-5-198,5 5 0,-5-2 19,5 1 0,-6-1-218,6 7 0,-7-5 24,2 5 1,1-6-434,-2 6 286,1 0 1,-6 6 73,0 0 0,0-6-130,0 0 1,2-2 110,3 2 1,-1 2 223,7-7 1,-5 5-217,5-6 0,0 6-106,6-5 0,1-1 129,4-5 135,-3 0 0,28-8 0,11-6 0,1 0 0,0 1 0</inkml:trace>
  <inkml:trace contextRef="#ctx0" brushRef="#br0" timeOffset="3">2463 566 8016,'-9'-8'1415,"2"7"-1307,7-7 147,0 8 371,0 0-497,7 0 1,-3 0-60,7 0 20,0 0 0,6 0-147,-1 0 0,1 0 57,0 0 1,-1-2-76,1-3 0,0 1 130,-1-7 1,-1 5-121,-4-5 0,4 2 18,-4-2 1,-4-4 54,-1 4 1,-2 2 27,1-2 0,-3 5-17,4-5 1,-6 8-69,-6-3 1,-3 4 45,-8 2 0,0 0-4,1 0 1,-1 2 57,1 4 0,-7 8-7,1 8 1,0 3-13,5-3 1,1-2-22,-1 8 0,0-6-69,1 6 0,7-2 78,3 1 0,4 3-142,2-8 0,2 6-6,4-6 1,3 0-106,7-5 0,8-6 69,4 0 0,4-7-110,1 1 0,-5-3-1374,-1-2 1648,1 0 0,35-22 0,7-6 0</inkml:trace>
  <inkml:trace contextRef="#ctx0" brushRef="#br0" timeOffset="4">3079 599 7891,'0'-11'-53,"0"0"-135,0-2 0,0 4 633,0-2 1,0 5 655,0-5 0,0 5 395,0-5-621,0 8-360,0-5-196,0 1-291,0 5 0,-2-5 16,-3 7 1,-3 7-236,-3 4 0,-4 4-68,4 2 0,-3-1-363,-3 1 1,6 7-95,0 4 0,1-2 280,-1 1 0,-2-6-29,8 1 1,-1 2 122,6-2 0,0 0 144,0-5 0,8-1 66,3 1 0,4-6 166,1 0 0,6-7 67,1 2 0,6-5-75,-1-1 1,3-5-31,3-1 0,-1-7-51,0 2 1,0-9 197,1-2 1,-6-2 8,-1 2 1,-6 1 27,1-7 1,-4 8 144,-1-2 0,-6 3 393,0 3 0,-7-1 478,1 1-306,-3 6 0,-4 3-480,-3 7 0,1 0 113,-7 0-298,7 0 0,-9 2-148,8 3 1,-6 5-185,5 6 0,-1 1-202,1-1 0,4 1-548,-3 0 1,3-1 26,2 1 1,-6 1 339,1 5 0,-1-9-552,6 9 646,0-9 1,6 10 350,-1-7 0,8-6-22,-2 0 0,4-7-2,2 2 1,0-5 0,-1-1 1,6-1 221,1-5 1,4-3 170,-5-8 1,8-1-172,-2-5 0,1 3 215,-1-8 0,2 2-134,-8-1 0,6-3 364,-6 8 1,-6-6-96,-4 6 1,-3 0 719,2 5-61,-4 8 45,-7-6-1119,0 13 1,-5-3 75,-1 10 1,-5 1-271,6 11 1,-3-3 131,3 14 0,1 0 85,-7 5 0,7 8 174,-1 3 1,1 10 125,-2 1 1,4 14-88,-3-3 1,-2 14 24,1 3 0,-7 0-177,2 6 0,-4-6 51,-1-5 1,3-4-556,-4-8 1,8-14 111,-14-8 1,14-10-135,-7-12 0,-3-2 11,-3-14 1,0-1-287,5-5 0,-5-7 272,0-4 1,-6-4 111,6-2 1,-6-5-9,6 0 1,-6-8-101,6 3 0,-6-7-1079,6-4 1,2 2 118,9-2 1312,3 2 0,35-1 0,13-3 0,1-5 0,1 1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6:04.0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316 51 8028,'0'-9'1818,"0"1"-1000,0 8 850,0 0 0,-1 9-1329,-5 8 1,-3 14-18,-8 14 1,-7 10 77,-4 6 1,-3 11-173,-2 6 0,-1 2-162,1-3 0,7-3-85,4-7 0,3-10-156,3-7-668,7-15 518,1-11-418,8-15-427,0-9 190,0-9 0,0-2 73,0 0 0,0 5-964,0-5 1871,0 8 0,15-42 0,3-1 0</inkml:trace>
  <inkml:trace contextRef="#ctx0" brushRef="#br0" timeOffset="359">150 101 10377,'17'0'683,"-4"0"-190,3 0 1,6-2-274,17-4 1,4 3-193,7-8 1,7-1-68,4-4 1,2 5-396,-2 0 1,-11 5 35,-11-5 1,-6 7-5,-5-1-1195,-4 3 840,-15 2 0,-9 0 757,-11 0 0,-34 15 0,-8 3 0</inkml:trace>
  <inkml:trace contextRef="#ctx0" brushRef="#br0" timeOffset="698">150 450 9163,'0'9'1687,"0"-1"0,2-8-1246,3 0 1,5 0-126,6 0 0,3 0-41,3 0 1,-2 0-254,8 0 1,0 0 86,5 0 1,0-2 130,1-4 1,-1 5-703,0-5 0,-7 2-1063,-4-1 0,-3 3-532,-3-4-307,1 5 2364,-8 1 0,-1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6:17.1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67 432 7775,'0'-9'381,"0"-1"53,0 5 3,0 3-219,0-5 1,0 5 260,0-4 35,0 4 0,0-5-177,0 7 597,0 0-1357,0 7 0,-5-3 125,-1 7 1,-5 2-31,6 9 1,-6-1 131,5 6 0,-1-5-17,1 6 1,4 0 79,-3 5 1,3-5-4,2 0 1,0-8-187,0 2 0,7-3-2,4-3 1,4-1 301,2-4 1,7-3-59,4-8 0,-2 0 271,1 0 1,-1-10-2,2-6 0,1-1 74,-6-5 1,4-4-52,-4-2 1,-3 2 49,-9-1 1,2-1 30,-8-5 1,1 3-91,-6-3 0,0 9-116,0-10 1,-7 5 39,-4-4 1,-6 5-116,-5 0 0,1 8-99,-6-2 0,4 11-213,-4 5 0,5 4 30,-6 2 1,2 4-134,-2 7 1,4 2-21,7 15 1,1-6 68,-1 5 1,2 1 188,4 6 0,4-9-29,7-2 1,2 1 127,3-2 1,5-2 46,6-9 1,3 2 217,3-7 1,4-1-89,7-5 1,6-2 55,0-3 1,5-4-169,-5-8 0,20-17 0,9-8 0,5-3 0,-1 0 0</inkml:trace>
  <inkml:trace contextRef="#ctx0" brushRef="#br0" timeOffset="717">533 648 7911,'0'17'-998,"0"-6"909,0 0 0,2-6 57,4 7 207,-4-9 5,5 5 59,0-1 17,3-5 1,6 0-151,1-8 0,0-7 156,-1 2 1,1-4-173,0-1 0,-1-3 46,1-3 1,-1-4 18,1-7 0,0 0-73,-1-1 1,-1 1-137,-4 0 0,2 1 71,-7 5 1,-1 3-118,-5 7 1,0 0-172,0 1-18,0 6 0,-7 5-101,-4 10 0,0 5 141,-6 6 1,10 3-5,-10 3 0,4-4 79,-4 5 1,6-5 47,0-1 0,8-1 214,-3 1 25,4 0 1,2-6 103,0 0 1,8-7 309,3 1 1,9-3-158,2-2 1,2 0 177,-2 0 1,-3-2 146,3-3-413,4 3 0,-8-6-290,5 8 115,-5 0-190,-1 8 1,-8 1 114,-3 8 0,-5-1-28,-1 1 1,0 0-60,0-1 1,0 1 32,0-1 110,0 1-541,0 0-250,8-1 1,1-6 248,8-5 1,-1-3 453,1-2 0,37-15 0,8-3 0</inkml:trace>
  <inkml:trace contextRef="#ctx0" brushRef="#br0" timeOffset="1506">1166 432 7983,'5'-11'634,"1"0"-419,-1 7 1,1-5-1,-1 3 1,3 4-27,-3-3 0,3 1 15,3-2-77,4 5 0,-6-7-171,8 8 1,-6 0-61,0 0 1,-6 8 86,6 3 0,-7 4-35,2 1 1,-4 1 48,-2-1 1,0 3-85,0 3 1,0-3-4,0 3 0,0-4-45,0-1 1,-2 5 1,-4 0 62,4 0 1,-7-7 326,3-4-200,5 4 259,-7-13-251,8 5 1,0-14 187,0-4 0,2-4-55,4-2 1,3-5-202,8 0 1,-1-7 14,1 1 1,5 2-215,0-2 1,8 6 184,-2-6 0,-3 8-23,3-2 0,-6 9-74,6 2 1,-8 7-107,3-2 1,-5 5-159,-1 1 1,-6 1 279,0 5 1,-7 3 306,1 8 0,3 1-139,-3 5 0,1-3 32,-6 8 0,0-8-81,0 2 0,-6 2 10,1-2 0,-3 1-64,3-7 0,3 1-113,-4-1-283,-3 1 414,7 0 355,-5-8-332,7-2 1,0-8-18,0-5 0,0-3 424,0-8 1,0 0-114,0 1 1,7-6-279,4-1 1,4-4 20,2 5 0,1-8-168,4 2 1,-3 4 40,3 2 1,2 4-140,-2 1 0,0 2 105,-5 4 0,0 4-12,-1 7 118,1 0 1,0 7-44,-1 4 0,-7 9 171,-3 3 1,-4 1-79,-2-2 0,0-2-92,0 8 1,0-6-33,0 6 0,0-8-187,0 2 1,0-3-15,0-3 1,-6 1-226,1 0 1,-1-6-213,6 0 723,0-7 0,45-19 0,10-13 0</inkml:trace>
  <inkml:trace contextRef="#ctx0" brushRef="#br0" timeOffset="2476">2480 482 8049,'0'-17'1337,"0"6"-589,0 0 120,0 7-329,0-11-82,0 6-429,0-7 0,-1 4 133,-5 1 1,2 8-337,-7-3 1,6 4 20,-6 2 1,-1 0-204,-4 0 0,-1 2 112,1 4 1,-3 3-103,-3 8 0,3 5 150,-3 0 0,4 7 10,1-1 0,2-2-173,4 2 0,-2-6 79,8 6 1,-1-6 158,6 6 0,2-14 22,4 3 0,-3-6 147,8 0 0,6-3-171,5-8 1,0 0 19,-5 0 1,1-8 330,5-3 1,-5 0-77,4-6 1,-3 5 72,-3-11 1,1 3 31,0-2 1,-6 3 84,0-3 0,-2-2 336,2 2-267,4 0 0,-13 5 429,3 0 356,-3 8-1226,-2 2 90,0 7 1,-2 2-483,-3 3 0,3 4 40,-4 8 1,-1 5-132,2 0 0,-1 1 240,6-7 1,0 3 100,0 3 1,0-4-607,0 5 382,0-5 0,2-1-3,3-1 0,-1-5 115,7 1 1,0-9 488,6 3 0,0-4-168,-1-2 0,1-2 227,-1-4 1,7-3-141,-1-8 0,6-1-17,-6-4 0,2 1-91,-2-6 0,2 4-14,4-4 1,-4-1 104,-8-5 0,7-6 228,-1 0 1,0-5 228,-5 5 1,-6 2-224,0 9 0,-7-1 943,1 6-332,-3 1-530,-2 13 0,-2 2-212,-3 7 0,1 7-154,-7 4 0,5 6-193,-5 5 1,6-2 149,-7 8 0,3-6-407,-2 6 0,-2-6 57,8 6 0,-6 0-146,5 5 1,-5-5 238,5-1 1,-1-6-193,1 1 0,5 2 105,-5-2 1,4 2 158,2-2 0,6-9-32,-1 4 1,8-4-13,-2 3 1,6-6 511,5-5 0,-3-3-156,3-2 0,4 0 13,1 0 1,-1-2-25,2-3 1,-6-5 49,6-6 0,-6-3-103,6-3 0,-8 2 145,2-8 1,-3 6-167,-2-6 1,-1 8 7,1-2 0,-6-2 1018,0 1 1,-7 7-353,1 5 0,-3 5 363,-2-5-791,0 7-486,0-3 0,-5 9 276,-1 3 0,-5 5 138,5 6 1,-1 1-395,1-1 1,5 3 15,-5 3 1,2-3-681,-1 3 1,3-4 175,-4-1 1,5 0 173,1-1 0,1 1 347,5-1 1,-2 1 242,7 0 1,0-6-156,5 0 0,1-7-22,0 1 0,5-3-1103,0-2 0,0 0 1170,-5 0 0,29-44 0,8-12 0</inkml:trace>
  <inkml:trace contextRef="#ctx0" brushRef="#br0" timeOffset="2766">3179 32 8215,'-9'0'1813,"0"6"-1592,3 0 0,4 1-158,-3-2 1,3-1 80,2 7-189,7-7 0,3 9 118,6-8 0,-5 3-129,0-3 0,1-3-41,4 4 0,1-4 90,-1-2 1,-1-2 276,-4-4 0,4 3-36,-4-9 1,-3 1-112,-3-5 0,-3 5-187,-2 0 0,0-1-220,0-4 0,-2 7 284,-3 3 0,-56 26 0,-21 8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6:47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63 403 8488,'0'-9'741,"0"2"-571,7 7 1,1 0-4,8 0 1,-1 0-179,0 0 1,1 0 98,-1 0 1,3 0-136,2 0 0,-3 0 9,4 0 0,-4-1 85,-1-5 0,-6 5 87,0-5-22,0 5 26,-1 1-60,-2 0 1,-9 5 5,-3 0 1,-4 7 21,-6-2 0,-6 4-216,1 2 0,-3 4 100,3 1 1,1 6-161,-7-1 1,7-2 2,-1 2 1,-3-2 99,3 2 1,-1 1 25,6-6 1,4-1-69,1-4-24,7-1 11,-4 1 491,7-8-241,0-1 1,7-9 118,3-3 0,4 2-53,1-8 1,1 6-86,-1-5 0,1 5-51,-1-5 0,0 4 16,1-4 0,-1 7-197,1-2 132,-1 3 1,1-3-240,-1-1 179,1 1 0,-1 5-141,1 0 1,-6 5-4,0 1 0,-5 1-39,6-2 1,-6-2 26,5 7-42,-7-6 139,11 10 0,-5-13-8,6 4 0,-4-3 15,-1-2 1,0 0 3,6 0 1,-1 0 130,1 0 0,-3-2-64,-2-3 0,2-2-31,-2-3 1,2-4 79,3 4 0,-6-4 143,0-1 0,-6-1 120,1 1 0,2 5 78,-2-1 510,0 1-266,-5-5-192,0-1 127,0 8 294,0 1-315,0 7-514,-7 0-88,6 0-4,-6 0-560,7 7 452,0 1 0,0 8-198,0-1 149,-7 1 0,5-1-91,-3 0 1,3 1-245,2-1 107,0 1 0,2-1 121,3 1 1,-1-6 47,6 0 0,-5-6-351,5 1 0,2-3 657,9-2 0,44-42 0,18-9 0</inkml:trace>
  <inkml:trace contextRef="#ctx0" brushRef="#br0" timeOffset="341">573 109 7802,'-16'0'1269,"8"7"1,1-4-1469,7 8 42,0-1 1,0 5 133,0 1 0,5-6 18,0 1 1,7-8 98,-2 2 1,4 2-70,1-2 0,1 0 15,-1-5 1,1-1 18,-1-5 0,1 0 49,-1-5 1,-1-3 100,-4 4 0,2-9-148,-7-1 1,1-1 38,-6 6 1,0-3-422,0-2 1,-2 8 161,-3-4 1,-4 6 131,-6 0 1,-6 3-673,0 7 699,-6 7 0,-25 77 0,20-29 0,-1 0 0</inkml:trace>
  <inkml:trace contextRef="#ctx0" brushRef="#br0" timeOffset="1382">866 464 7961,'9'-6'422,"-1"2"-77,-3-6 1,-1 6-77,6-1 0,-5-2-41,6 2 1,-1 0-78,5 5 0,-4 0-123,-1 0 1,-5 0-147,5 0 1,-1 7 126,1 3 1,-3 4-210,-7 1 1,0 6 114,0 0 1,0 1-269,0-1 0,0 1 120,0 4 0,-2-2-11,-3-4 0,4-3 27,-5 4 132,-2-4 1,4-3 894,-6-4-383,7-3 83,-4-7 0,7-2-209,0-3 1,2-5 4,3-11 1,3 2-67,8-6 0,1-1-229,3-5 0,3 0 2,3 0 1,3 2-310,-3 3 0,1 4-149,-1 7 0,1 1 203,-6 4 1,-1-2 9,-4 6 0,-2 3 115,-4 8 0,-2 4 79,-2 6 1,-5 6-73,4-1 1,-3 6 21,-2-5 0,-5 4 82,0-4 0,-2 5-208,2-6 1,3 1-224,-3-6 1,3 1 115,2-1 0,0 1 45,0-1 0,7-4 276,3-1 0,6-7 0,5 2 0,-3-3 0,8-2 0,-5-2 0,5-3 0,-1 2 0,6-7 0,0-2 0,0-9 0,0 4 0,0-4 0,-5-1 0,-1 1 0,-1-1 0,2 1 0,-4 2 0,-6-6 0,-2 4 0,-4-5 0,-3 7 240,-7-1 1,0 3 442,0 1 1,-2 6-76,-3 0 1,-4 6 300,-6-1 1,-1 3-324,1 2 0,-6 0-191,1 0 0,-3 7-725,3 3 0,3 9 266,-4 2 1,-1 5-246,1-6 1,6 6-201,4-5 0,3 4-430,-3-4 0,-1 5 366,7-6 0,0 1-24,5-6 0,2 1 540,3-1 1,4-6-42,6-4 0,2-3 180,4-2 0,-2 0-103,6 0 1,-4-7 515,5-3 1,-7-4-7,1-2 1,-1-1 155,2-3 0,-4 2 309,4-2-375,-4-4 0,-4 7-104,-2-4 1,-4 9 231,-7 2-765,0 6 0,0-1 114,0 10 0,-6 6-11,1 9 0,-5 4 176,5 7 0,-5 9 216,4 6 0,1 9-71,5 12 1,0 5 271,0 10 1,0 9-728,0 7 0,-2-46 1,-1 1 240,1-1 0,-1-1 0,-4 49-113,2-3 0,-4-16 74,-6-9 1,-2-13-501,-4-8 1,2-18-60,-6-13 1,0-9-318,0-11 0,-3-7 375,8-4 1,-3-4 65,3-6 0,1-3 837,-7-7 0,6-1-444,-6-4 1,2-5-435,-2-11 1,11-10 152,9-10 0,6-10-739,6-6 0,11-3 667,14-1 0,-12 45 0,3 1 84,5-1 0,2 1 198,5-1 0,3 1 0,4 1 0,4 1 0,0 2 0,2 2 0,0 2 0,-1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6:54.9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87 8116,'0'-9'-208,"0"2"446,0 7-25,0-7 59,0 5-140,0-4 0,2 6 169,3 0-187,-3 0 1,6 0-235,-3 0 1,-1 0 148,6 0 1,-5 0-49,6 0 1,-1 0 53,5 0 0,1 0-108,-1 0 1,2 0 103,4 0 0,1 0-12,4 0 0,5 0-72,0 0 0,0 0 76,5 0 1,-2 0-26,2 0 0,-3 0 15,3 0 1,2 0 1,-2 0 0,2 0 11,-2 0 0,-4 0 4,4 0 1,-3 0 1,-2 0 0,0 0 2,0 0 1,-2 0 11,-3 0 0,4 0-17,1 0 1,-5 0-35,5 0 1,-4 0 29,4 0 0,0 0 0,0 0 1,2 0-4,3 0 1,-4 0-120,5 0 1,2 0 97,2 0 0,4 0-6,1 0 1,-5 0 30,1 0 0,-1 0-23,5 0 0,-5 0 71,1 0 1,-8 0-61,2 0 1,-2 0 6,2 0 1,-3 0 48,3 0 0,-3 0 8,-2 0 0,6 0-40,4 0 0,-3 0 1,-2 0 1,2 0-52,-2 0 0,7 0 41,-2 0 0,-3 0-74,-2 0 0,2 0 61,-2 0 1,0 0-6,-5 0 1,0 1-43,0 4 0,5-3-10,0 3 0,2-3 5,-2-2 1,-4 0-6,4 0 0,4 2 45,1 3 1,-2-3-15,3 3 0,-3-3 0,2-2 0,2 0 15,-7 0 1,5 0-14,-4 0 1,4 5-3,-5 0 0,5 0-4,-5-5 1,7 0 8,-2 0 1,-1 0-3,1 0 1,-5 0 68,5 0 0,-5 5-64,5 0 1,-5 0 27,6-5 0,-8 0-18,2 0 1,-2 0-10,2 0 1,2 0 5,3 0 0,4 0-1,-4 0 1,4 0-12,1 0 0,-5 0-7,1 0 0,-6 0 18,5 0 0,-5 0 2,5 0 1,-8 0 39,-2 0 0,0 0-41,-6 0 1,4 0 7,2 0 0,-5 0-2,0 0 1,0 0-9,5 0 0,1-5-22,4 0 1,-3 0-6,3 5 0,-9 0-29,-1 0 0,0 0 44,5 0 0,-6 0 44,1 0 0,-5 0-46,5 0 1,-1 0 135,6 0 0,0 0-115,0 0 0,7-5 10,3 0 0,5 0-42,6 5 1,3-6-88,7 1 0,-1 0 97,1 5 1,2 0-24,3 0 0,-4 0 20,4 0 0,-2 0-16,2 0 1,5 0-102,11 0 1,-9 0 109,3 0 0,0 0 34,0 0 1,4 0 29,-9 0 1,2 0 10,-2 0 0,2 0-32,-7 0 0,7 0 5,-2 0 0,-3 0-3,-3 0 1,-7 0-35,-3 0 0,3 0 31,8 0 1,-4 0-25,4 0 0,-3 0-8,-2 0 0,1 0 3,4 0 0,-9 0-7,4 0 0,-2 0-37,7 0 1,0 0 45,11 0 1,-10 0-3,9 0 1,-10 0 0,0 0 0,-1 0-2,1 0 0,-9 0 72,4 0 1,-4 0 16,4 0 0,0 0-34,-1 0 1,1 0 8,0 0 0,-5 0-78,-1 0 1,1 0 45,5 0 0,-5 0-3,-1 0 0,1 0-8,5 0 0,1 0-122,4 0 0,-9 0 48,4 0 1,-9 0-6,4 0 0,-5 0 88,4 0 0,-1-5 6,2 0 1,5 0 22,-1 5 1,3 0-51,8 0 1,-12 0 67,2 0 0,-4 0-50,4 0 0,2 0-3,3 0 1,1 0-7,4 0 0,-1 0-1,-4 0 1,-2 0 5,7 0 1,-7 0-3,2 0 0,-1 0 1,0 0 0,1 0 10,11 0 1,-10 0-73,10 0 0,-11 0 45,0 0 1,-7 0 75,1 0 0,-9 0 22,5 0 1,-8 0-26,-2 0 0,-1 0-6,0 0 1,-13 0 72,-7 0 124,-7 0-163,-11 0 51,-1 0 0,-9 0-47,-3 0-266,4 0 194,-6 0-8,7 0 1168,0 0-995,0-7 1,1 5-82,5-3 1,-3 3-55,7 2-34,1-7 1,4 6-411,0-5 60,1-2-22,-1 6 0,-4-5-521,-1 7 1,-7-1 22,3-5 846,-5 5 0,-83 1 0,30 4 0,1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8:07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0 100 7982,'8'-9'750,"-6"-6"0,5 11-108,-7-7-115,0 7-241,0-3-227,0 0 303,0 5 77,0-6-646,0 16 1,0 6 109,0 9 1,0 1-82,0-2 1,0 4 24,0 7 1,0 6-87,0 0 1,0 0 135,0-6 0,0-2 55,0-3 0,2 2 26,3-8 1,-3 0-73,4-5 218,3-8-151,0-2 1,8-9 210,0-3 1,-3-4-7,-3-8 1,4-7-111,-4-4 1,6-3-53,5-3 0,-3 1-103,3 0 1,-4 0 27,-1-1 1,5 8 77,0 4 0,0 0-191,-5 5 0,-6 5 11,0 12 0,-5 0 158,5 0 1,-7 7-53,1 4 0,3 11 14,-3 6 1,3 3 10,-3 3 1,-1-1 0,7 0 0,-6-1 7,7-5 1,-1 5 7,5-4 1,1-4 12,0-2 1,-1-4-36,1-1 1,-6-8-2,0-3 1,0-4 79,6-2 1,-6-2 109,0-4 1,-6-3-36,7-8 1,-3-1 96,2-4 1,-2 1-32,-3-7 0,-3 1-63,8-7 0,-5 1-11,5 0 0,-7-2 16,1-4 1,-1 4 12,2-4 1,-5 6-361,5 5 0,-4 4-1295,-2 7 240,0 1-532,0 6 1808,0 3 0,22 44 0,6 9 0</inkml:trace>
  <inkml:trace contextRef="#ctx0" brushRef="#br0" timeOffset="516">1032 83 7901,'0'-9'2327,"0"-6"-1441,0 13-330,0-5-455,0 7 1,0 2 23,0 3 1,0 5-72,0 6 1,-6 8 111,1 4 0,-6 3-135,5 3 0,-5 1-119,6 4 0,-6-4-1,5 4 1,-5-1-140,5-4 0,1 1 91,5-13 0,-2 0-277,-4-5 248,5-8 463,-7-1-249,8-8 1,6-10 57,-1-6 1,8-3-227,-2-9 1,4 6 155,2-6 1,-1 6-272,1-5 0,5 6 89,0-1 1,1 4 122,-7 1 1,6 2-97,1 4 0,-1 4-417,-6 7 350,1 0 0,0 1 236,-1 5 1,-5 3 27,1 8 0,-9 1 28,3 5 1,1-5-241,-1 4 0,-1-3 69,-5-3 0,0 1 32,0 0 1,0-1-491,0 1-74,0 0 0,2-1 597,4 1 0,25-15 0,13-4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9:35:47.0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88 8014,'-10'0'163,"0"0"1,6 0 832,-6 0-290,7 0-104,-4 0-594,7 0 1,2 0 80,3 0 0,4 0-85,11 0 1,2 0 61,7 0 1,9 0-938,5 0 0,3-5 871,7 0 0,14-12 0,10-3 0,9-1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15:13.6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86 170 6384,'2'-9'0,"3"3"0,-3 4 0,6 2 0,-8 0 0,0 2 1667,0 4 1,0 3-755,0 8 0,-2 2-907,-4 4 0,2 3-164,-7 8 1,5 0-125,-5 0 0,5 0 389,-5 0 1,6-6 694,-7 0 1,8-1-749,-1 1 1,-3-4-130,3-7-161,-1 0-17,6 0-31,0-7-87,0-3 371,0-7 0,7-37 0,3-11 0</inkml:trace>
  <inkml:trace contextRef="#ctx0" brushRef="#br0" timeOffset="556">86 153 7727,'0'-17'569,"0"8"332,7-6-388,-5 5-379,13-7 1,-11 2-159,7 4 0,1-2-31,5 7 1,0-5 147,0 5 1,1 1-168,5 5 1,-4-6 111,3 0 1,-3 1-218,-2 5 1,-2 2 28,-3 3 0,1-1 56,-8 7 0,1 1 42,-6 5 0,-2 1-135,-3 5 0,-5-2-68,-7 7 1,-5-7 47,-1 1 0,-2 3 103,3-3 0,3 1-12,-4-6 1,5 0-135,1 0 1,2-6 89,3 1 1,3-9-253,3 3 412,4-4 0,2-2 0,12 0 0,3-2 639,2-4 1,7 4-92,4-3 1,4 3 549,2 2 1,-2 0-452,-3 0 0,1 2-823,-8 3 1,1 5 95,-6 7 0,-2 0 118,-4 0 1,-3 5-281,-8 1 0,0 5-116,0-5 1,-8 0 61,-3-7 0,-6 1 65,-6 0 1,3-2 229,-9-3 1,1 1-89,-6-7 1,2 5 11,4-5 1,-4-1 68,4-5 0,3 0 26,3 0 1,3-2-38,2-3 0,0-3-9,0-3-962,7-4 509,3 5 481,7 1 0,22 1 0,7 8 0</inkml:trace>
  <inkml:trace contextRef="#ctx0" brushRef="#br0" timeOffset="949">696 323 10338,'-9'0'-157,"-1"2"-47,5 3 0,3-1 118,-4 8 0,3-1-63,-3 6 0,4 2-62,-4 3 0,4-3-134,2 4 0,0-4-107,0-2 210,8 0 0,1-2 270,8-4 1,0 2-123,0-7 1,2-1 436,4-5 1,-4-1-119,3-5 1,-3-4 182,-2-7 1,-6 1-136,1-1 1,-3-6-67,2 0 1,3-7-105,-9 2 1,1 2-52,-6-3 1,-2 7-150,-4-7 1,-3 9 56,-8-3 0,0 10-185,0 2 0,-6 7 62,1-2 0,-6 6 163,5 6 0,-30 41 0,-2 17 0</inkml:trace>
  <inkml:trace contextRef="#ctx0" brushRef="#br0" timeOffset="1532">1137 102 8003,'0'-9'1309,"0"1"-1217,0 8-60,0 0 0,0 8-158,0 3 0,-5 6-51,-1 6 0,-2-2 21,3 7 1,3-5-145,-4 5 0,-1-2 67,1 2 0,0 3 104,6-9 1,-1 1-108,-5-6 24,4 0 600,-6 0 62,8-8-162,0-1 0,8-16-81,3-3 1,-1-4-53,1-2 1,2 0-122,10 0 0,-4 2 96,3 3 0,-1-1-226,2 8 1,-5-1 45,5 6 0,-4 0-103,-2 0 1,0 8 70,0 3 1,-8 4 39,-3 2 1,1 5-77,-1 1 1,0 7 33,-6-1 0,-2-5-36,-4-1 0,-3-5 80,-8-1 0,0 0-146,0 0 0,-2-2 118,-4-3 0,5-5 46,-5-7 1,-2 0-63,3 0 1,-1 0-5,6 0 1,0-7 230,0-5 1,6 3 320,0-2 0,7-1-575,-2-5 0,4 6 111,2 0 0,16-8 0,2-7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8:17.2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150 43 7750,'0'-17'1289,"0"8"0,0 0-985,0 3 89,0 4 1,-1 15-182,-5 15 1,2 7-1,-7-1 1,6 6-92,-6 5 0,-1 3-170,-4 2 0,1 0-162,4-1 0,-4-6 146,4-4 0,2-4-485,-2-2 253,7-7-1647,-3-2 774,7-15 1009,0-1 1,29-53 0,8-10 0</inkml:trace>
  <inkml:trace contextRef="#ctx0" brushRef="#br0" timeOffset="344">467 126 8736,'0'-9'867,"0"2"1,-8 7-695,-3 0 0,0 1-1,-6 5 1,3 3-322,-14 8 1,0 1-517,-5 5 0,-6 1 574,0 3 1,-5 5-83,5-5 1,0-2-291,6-3 0,9-4-212,7-1 774,0-8 254,16-2-46,-7-7 1,10-1-88,4-5 1,5 2 125,11-7 1,-4 8-200,5-3 1,-3 4-16,2 2 0,-3 0-120,3 0 0,-4 0 113,-1 0 1,-6 8-221,0 3 0,0 3-56,6 3 0,-6 0-148,0-1 1,-7 3 201,1 3 1,3-3 19,-3 3 0,6-4-1006,-5-1 1,5 0 1082,-5-1 0,36-21 0,4-6 0</inkml:trace>
  <inkml:trace contextRef="#ctx0" brushRef="#br0" timeOffset="819">633 309 7933,'0'-16'812,"0"6"0,0 1-341,0 4-257,0 3-104,0-6 0,2 8-281,3 0 235,-3 0 0,11 8-89,-7 3 1,1 4 67,-1 1 1,-5 1-128,5 0 0,-2-1-320,1 1 0,-3 5 141,4 0 0,-4 0-54,-2-5 1,0 0 150,0-1 0,0 1-62,0 0 287,0-1 0,0-5-266,0 0-15,0-7 430,0 4 1,0-10 765,0-4 0,0-3-530,0-8 0,1 1-228,5-1 1,-2-2-115,7-3 0,0 2-250,5-8 1,3 8 185,3-2 1,-2 3-46,8 3 0,-2-1-550,2 0 0,1 6 223,-6 0 1,1 7 30,-2-1 264,-4 10 0,4 6 169,-10 12 1,1-5-89,-8 4 1,1 2-4,-6-1 0,0-1-169,0-6 0,-2 1 151,-4 0 0,4-1-429,-3 1 0,-3-6-79,3 0 0,-1-5-843,6 5 1330,0-8 0,0 5 0,23-23 0,4-3 0</inkml:trace>
  <inkml:trace contextRef="#ctx0" brushRef="#br0" timeOffset="1243">1382 293 8175,'0'-10'2627,"0"3"-2534,0 7 0,-6 2-34,1 3 1,-3 5 112,3 6 1,3 1-445,-4 0 0,-1-1 205,1 1 0,1 5-451,5 0 0,0 0 163,0-5 1,0 0 83,0-1 0,0 1 195,0 0 0,7-3 270,4-3 0,-1 2-170,1-7 0,0 0 84,5-6 0,7 0-103,-1 0 0,0-8 165,-5-3 1,-1-4 41,1-1 1,3-3-192,-3-3 1,3 3 1,-9-3 1,-3-4-21,-3-1 0,-3 1 0,-2-2 0,0 2-60,0-2 0,-9 4 82,-8 8 1,1-1-5,-7 0 1,-1 8-117,2 4 0,-6 3-471,6 2 0,-6 7 188,6 4 1,2 4-26,9 2 0,-2-1 102,7 1 1,1 5 45,5 0 1,0 1 254,0-7 0,2-1 0,3-4 0,4 2 0,8-7 0,0-1 0,59-20 0,14-3 0</inkml:trace>
  <inkml:trace contextRef="#ctx0" brushRef="#br0" timeOffset="1869">1898 259 10395,'-10'17'-35,"3"0"110,7-1 0,-6 6-144,1 1 1,-1 1-393,6-2 0,0-4 102,0 5 0,0-5-357,0-1 710,0-1 1,8-1-44,3-4 1,-2-3 154,2-8 1,0 0-24,6 0 0,0-2 67,-1-4 1,1-3-23,-1-8 1,1-1 102,0-4 0,-1 1-126,1-6 0,3 6 6,-3-1 1,1 4 327,-12 1-296,7 0 1,-9 2 99,7 4-191,-8 4 1,5 14-154,-8 4 0,0 4 39,0 2 0,0 5-242,0 0 1,0 6 108,0-6 1,0 6-38,0-6 0,2 0 392,3-5 0,5 0-52,6-1 1,1 1-107,-1 0 0,7-8 244,-1-4 1,6-3 324,-6-2 0,5 0-330,-4 0 0,4-7-262,-4-4 0,-1-4 151,-6-2 0,1 1-24,0-1 1,-6-5-47,0 0 1,-7-8-56,1 2 1,-3-1-122,-2 1 0,-7-3 44,-5 3 0,-4 4-625,-6 2 0,1-1 203,-6 7 0,6-3 34,-1 14 0,4-1-203,1 6 323,0 0 0,2 8 219,4 3 1,4-2-65,7 2 1,7 0 281,4 6 1,6-3-71,5-2 1,12 2-711,10-3 683,11-3 0,33-13 0,17-5 0,-28 1 0,1 0 0,0-1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8:14.5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283 267 7586,'0'-17'-1191,"0"0"1725,0 1 144,0-1 0,-1 2-391,-5 4 1,4 2-62,-3 3-190,-5 5 0,1-7 76,-8 8 1,1 8 39,-1 3 1,1 3-109,-1 3 1,-2 7-346,-3 4 0,4 3 135,-4 3 1,3-1-34,2 0 1,3 0 63,3 1 0,-2-3 42,7-3 0,1-4 54,5-7 1,7-3-19,4-3 0,6 2-13,5-7 1,-2-1-8,8-5 0,-6-7 292,6-4 1,-6-4 66,6-1 0,-6-3 70,6-3 0,-8 3-191,2-3 1,-1-2-77,1 2 1,-9-6 20,3 6 0,-5 0 50,0 5 252,4-7-260,-13 6 34,6 1-139,-8 10 0,-6 8-151,0 5 1,-1 3 133,1 8 0,5 1-122,-5 5 1,2-5 16,-1 4 1,3-1 24,-4 1 1,5-4-88,1 4 0,0-3 48,0-2 1,5-1 28,1 1 0,5-6-42,-6 0 1,8-5-395,-2 5 188,4-8 0,7 5-337,1-8 1,1-6 224,-2 1 0,2-8 424,4 2 0,3-12 0,24-32 0,16-15 0</inkml:trace>
  <inkml:trace contextRef="#ctx0" brushRef="#br0" timeOffset="751">816 84 7899,'-6'-12'0,"1"1"0,-1 8 863,6-12 1276,0 13-1646,0-5 1,-2 7-68,-3 0 1,3 7-123,-4 4 1,5 4-80,1 2 1,-6 7-189,1 3 1,-3-1 124,3 2 1,3 0 58,-4 5 1,-1 0-438,1 1 1,-1-1-382,1 0 1,4-5 340,-3 0 1,3-8-127,2 2 1,0-3 162,0-3 0,7-1 14,5-4 1,2 2 40,3-7 0,0-1-26,-1-5 1,6-2 292,1-3 1,4 1 25,-4-7 1,6 0 4,-1-6 1,-2-5-11,1 0 1,-4-6-58,4 6 1,-6-6-36,1 6 0,-4-8-47,-1 3 1,-2-3-11,-4 2 1,2-1 6,-8 7 0,1-1 483,-6 7-312,0-1-342,0 8 0,-7 2 82,-5 7 0,3 5-118,-2 1 1,6 8-212,-6 3 0,5 0 166,-5 5 0,5-4-60,-5-1 0,8 0-325,-3-1 666,4 1 1,2 0 113,0-1 1,0-5 151,0 0 0,2-5 77,4 5-134,3-7 1,7 9 42,1-8 1,-6 1 450,0-6-385,0 7-26,6-5-459,0 13 43,-1-6 1,-6 2-47,-5 0 0,2-5 42,-1 5-14,0-7 1,-5 8 41,5-6 0,-2 1 44,7-1 0,-6-4 266,6 3-192,0-3 1,8-2 140,3 0 0,-3 0 5,3 0 1,2-7-81,-2-4 0,2-4-20,-2-2 0,2-1 14,4-4 0,-2 1 2,-4-6 1,-3 4-22,3-4 1,-6 1 251,-4-2 1,0 4-84,-6 7 0,0 1 160,-6-1-393,0 0 0,-8 8-198,-3 4 0,-2 5 188,2 5 1,-4 4-70,4 8 0,2 2-51,-2 3 0,7-4-8,-1 4 0,3 2-64,2-1 0,0 1 16,0-2 1,0-4 89,0 5 0,2-5-133,3-1 0,4-1-195,8 1 1,1-6 8,5 0 1,3-7-181,7 1 0,0-3 589,0-2 0,23-15 0,10-7 0,7-1 0,-1 0 0</inkml:trace>
  <inkml:trace contextRef="#ctx0" brushRef="#br0" timeOffset="1276">2247 317 8705,'9'0'1578,"-1"-2"-917,-8-4-450,7 4 0,-5-7 212,3 4-237,-3 3 0,4-13-1,-1 4 1,1 2-221,-6-3 1,0 7 47,0-6 1,-2 5-230,-4-5 1,-3 7 23,-7-1 0,-1 3-111,0 2 1,-5 0 101,0 0 0,-6 7-10,6 5 1,-6 4 5,6 6 1,0-1-34,5 6 0,1 1 250,-1 5 0,8-5-127,3 0 1,4-6 209,2 6 0,2-8 85,4 2 1,3-9 213,8-2 0,-1-7-155,1 2 1,0-4 26,-1-2 1,3-2-131,3-4 1,-4-1-10,5-4 0,-5-10-47,-1 5 1,-1-5-165,1 5 1,0-7 187,-1 1 0,1-2-82,0 2 0,-6 4-168,0-5 1,-6 7-159,6 5 366,-7-4-254,3 13-89,-7-5 0,-1 14 66,-5 4 1,2 4 106,-7 2 1,8-1-112,-3 1 0,2 5 68,-1 0 1,3-5 10,-4-6 0,5 0-53,1 6 1,1-3-90,5-2 0,-1 2 117,12-3 0,-4-3-118,9-3 283,4-3 0,19-5 0,10-1 0,8-1 0,0 1 0</inkml:trace>
  <inkml:trace contextRef="#ctx0" brushRef="#br0" timeOffset="2144">2879 350 7899,'-2'-17'-94,"-3"1"0,3-1 94,-3 0 1021,-5 1 1,3-1-378,-4 0 1,-4 8-226,4 4 1,-4 3-184,-2 2 0,1 0-39,-1 0 0,1 7-315,-1 4 0,0 4 172,1 2 0,-1 5-505,0 0 1,3 8 111,2-3 0,0-1-183,6 2 1,-5-2 221,5 2 1,1-4-31,5-8 1,0 1-8,0 0 1,2-1 62,3 1 0,4-8 74,8-3 1,2-5 5,3-1 0,2 0 547,4 0 1,3-7-222,-3-4 1,-2-4-36,1-1 1,-1-3-104,2-3 1,1 1 20,-6-6 0,4 5 43,-4-6 0,1-5 121,-2-6 1,-4-7 94,5 1 1,-5-1-92,-1 2 0,-3-3 191,-2 8 0,-5 8 326,-7 9-69,0 11-431,0 3 0,-7 10-139,-5 4 0,3 9-28,-2 7 1,0 7-148,-6-1 0,6-2 102,0 2 1,2-1-133,-2 7 1,2-1-27,3 0 1,4-1 110,-3-5 1,3 3-99,2-8 1,0 6 116,0-6 0,2 0 41,3-5 0,4-2 39,8-4 0,0 2 6,-1-8 1,7 1-120,-1-6 1,5 0-120,-4 0 0,4-6 127,-4 1 1,4-8 33,-5 2 0,1-4-15,-7-2 0,1-5-8,0 0 0,-1 0-24,1 5 1,-6-5 224,0 0 1,-5 0 891,5 5-41,-8 0-342,5 1-196,-8 6-428,0 3 0,0 9-263,0 3 0,-6 5 42,1 6 1,-1 1-320,6 0 0,0-1 250,0 1 0,0-1-325,0 1 315,0 0 1,0-1 100,0 1 0,0-6 331,0 0 0,8-7-17,3 1 1,3 3 433,3-3 0,2 1-259,3-6 1,-2-6-115,8 1 1,-6-8-81,6 2 0,-1-4-16,7-2 0,-6-1 75,-1-4 0,-6 3-104,1-3 1,-6 4 176,-4 1 1,0 0-98,-6 1 0,0 5 328,-6-1-421,0 9 0,-8-5-147,-3 8 1,-4 8 178,-1 3 0,-1 11-5,0 6 0,6 3 396,0 2 0,2 3-168,-2 2 0,-2-1 200,7 8 0,-1-1-116,1 6 1,5 2 14,-5 3 0,-3-3-255,-2 4 1,1-5-113,-1-1 0,-5-5 25,-7-1 1,-4-9-180,5-2 1,-8-9-104,2-12 1,-1-5-328,1-7 0,-2 0-312,8 0 1,-6-9 358,6-8 0,-6-1-133,6-10 0,0 6-136,5-6 0,1 8-175,-1-3 0,2 3 275,4-2 649,-3 3 0,19-12 0,-3 5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8:12.2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67 50 7894,'0'-17'1209,"6"6"-434,-1 0 257,1 7-215,-6-3-283,0 7-87,0 0 1,0 7-225,0 5 0,0 4-57,0 6 0,-2 4 0,-4 8 0,3-1-39,-8 0 0,5 6-186,-5 0 1,5 0-50,-5-6 0,8 0 105,-3 0 1,4-1 84,2-4 0,0-3-157,0-2 1,0-10-210,0 3 1,8-5-125,3 0 0,4-1-302,1-5 1,3-3 44,3 4 0,4-6-385,7-6 1,-7 2 1049,-4-7 0,19-15 0,3-9 0</inkml:trace>
  <inkml:trace contextRef="#ctx0" brushRef="#br0" timeOffset="257">1 83 10916,'16'0'63,"1"0"0,7 0-266,4 0 1,3-5-466,2-1 1,6-5-1203,0 5 1870,0 1 0,2 5 0,1 0 0</inkml:trace>
  <inkml:trace contextRef="#ctx0" brushRef="#br0" timeOffset="456">34 300 7972,'7'9'470,"3"-2"0,8-7-995,4 0 1,-3 0 524,3 0 0,26-12 0,11-5 0,5-2 0,0 1 0</inkml:trace>
  <inkml:trace contextRef="#ctx0" brushRef="#br0" timeOffset="1109">600 216 11266,'0'-9'374,"0"4"-350,0 10 0,0-1-1,0 7 0,2 2-191,3 9 0,-3-3 53,3 3 1,3 2-200,-3-2 0,3 2-31,-3-2 1,-1-3 140,7 3 0,-5-4 120,5-1 0,-6-2-121,6-4 316,-7 4 0,11-14 12,-4 5 1,-2-4 186,2-2 0,-5-8-147,5-3 1,0-3-46,6-3 0,-3-5-149,-2 0 1,2-6 112,-3 6 1,4-6-100,2 6 0,-6-6 111,0 6-71,0 0 1,0 7 23,0 4 54,-7-4-509,3 13 287,-7-5 1,0 14 3,0 4 1,0-2 92,0 3 1,2-1-24,4 5 1,-2 1-25,7 0 0,-6-1-26,6 1 0,-5-6 15,5 0 0,0-7 192,6 1 0,-1 3 109,1-3 1,0 1-60,-1-6 1,1-2-135,0-4 0,-1 3 69,1-8 1,-1-1 199,1-4 1,-2-3-97,-4-3 0,4 4 39,-4-5 0,-4 5 105,-1 1-97,3-7 1,-7 6-208,3-4 0,-5 11 98,-5 5 0,1 4 1,-7 2 1,0 0 6,-6 0 0,1 13-12,-1 4 0,6 5-263,0 0 1,2 2-368,-2 4 0,-2 1 176,7-6 1,1 4 1,5-4 1,0-1 533,0-6 1,0 1-46,0 0 1,7-1-41,4 1 1,6-6-178,5 0 0,2-7-241,4 1 0,3-3-430,-3-2 0,3 0 718,2 0 0,53-22 0,-37 8 0,0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8:09.1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184 400 7945,'0'-16'-55,"0"5"383,0-1 132,0 9-253,0-12 1,-2 13-1,-4-3 0,3 3-51,-9 2 0,7 0-156,-6 0 1,0 7 90,-6 4 0,6 4-177,0 2 1,0 1-156,-6 4 0,2-1 95,4 6 1,-2-4-77,8 4 1,-6-5 42,5 6 0,1-7 114,5 1 1,0-4 21,0-1 1,1-2-1,5-4 1,3-4 34,8-7 1,0 0 106,-1 0 0,1 0 22,-1 0 1,1-7-59,0-4 0,-1-6-21,1-5 0,0 3 48,-1-3 0,1-2 103,0 2 1,-6 0-53,0 5 1,-6-5 440,6 0 85,-7 0-160,3 5-653,-7 8 223,0 1 1,0 10 83,0 4 1,0-1-162,0 12 0,-5-4-254,-1 9 0,1 2 85,5-2 1,0 0-45,0-5 1,0 5 11,0 0 0,0 1 16,0-7 150,7 1 1,2-2-43,8-4 0,0-4-463,-1-7 1,1 0 112,0 0 1,1 0-71,4 0 1,-3-5-57,3-1 553,4-7 0,22-48 0,-18 20 0,1 1 0</inkml:trace>
  <inkml:trace contextRef="#ctx0" brushRef="#br0" timeOffset="264">650 234 10421,'0'-9'2487,"0"1"-2325,0 8 0,0 8 0,0 3 0,0 4-107,0 1 0,0 3 117,0 3 0,-6 4-143,0 7 0,-5 0-238,6 1 1,-1-1-139,6 0 1,0 0 79,0 1 0,0-7-195,0 1 1,0-8 84,0 3 0,2-7-90,4-5 0,3 2-173,8-7 1,-1-1 208,1-5 0,-1 0-470,1 0 901,0-7 0,29-24 0,8-14 0</inkml:trace>
  <inkml:trace contextRef="#ctx0" brushRef="#br0" timeOffset="464">583 350 10483,'17'0'-113,"-1"0"0,67-14 0,28-9 0,-31 8 0,-1 0 0,1-1 0</inkml:trace>
  <inkml:trace contextRef="#ctx0" brushRef="#br0" timeOffset="1039">2264 483 7865,'7'-16'149,"-5"-1"303,5 1-226,-7-1 0,0 0 62,0 1 0,-2 5 534,-3-1-596,-4 9 0,-8-10 0,0 7 0,1 1-29,-1 5 0,0 2 29,1 3 0,-1 4 0,1 8 0,-1 0 0,0-1 0,-5 8 0,0 4 0,0 3-252,5 3 1,6-1-170,0 0 1,7-5-57,-1 0 0,3-2-251,2 1 0,2-3 6,3-7 0,4-8 234,8-3 1,2 1 141,3-1 0,-2-2-25,8-10 0,-2 2-19,1-7 1,5-2-203,-4-9 1,-2 4-820,1-5 1185,1-3 0,8-15 0,6-10 0,2-7 0,0 0 0</inkml:trace>
  <inkml:trace contextRef="#ctx0" brushRef="#br0" timeOffset="1314">2497 167 9260,'-10'0'3258,"3"0"-2506,7 0-557,0 8 0,-2-1 0,-3 4 0,3 4-37,-4-4 0,4 9-103,2 3 1,-5 6 57,-1-1 0,-5 3-176,6 3 0,-3-1-490,3 0 1,3 6 294,-4 0 1,-1-2-424,1-9 1,1 1 58,5-7 0,2 1-110,3-7 0,-1-5 215,7 0 0,2-7-28,9 2 1,-3-5 183,3-1 1,4-1 360,1-5 0,-1-3 0,2-8 0,22-29 0,11-8 0</inkml:trace>
  <inkml:trace contextRef="#ctx0" brushRef="#br0" timeOffset="1496">2796 450 7903,'0'-16'-334,"0"-1"334,0 0 1195,0 1 1692,0 6-2229,0 3 0,-2 7-70,-3 0 1,3 7-595,-4 4 0,3 6 68,-3 5 1,4-1 163,-3 6 0,3-6 0,2 1 0,0 2-138,0-2 1,0 0-532,0-5 0,2 0-500,3-1 0,-1 1-84,7 0 1,-5-6-1916,5 0 2942,0-8 0,50-32 0,11-17 0</inkml:trace>
  <inkml:trace contextRef="#ctx0" brushRef="#br0" timeOffset="1798">2796 67 8389,'-16'10'2010,"6"4"-1948,-4-12-83,12 13 0,-6-11-221,8 7 282,0-7 1,2 3-72,4-7 88,3 0 0,8 0-143,-1 0 1,-5 0 91,0 0 0,-1-2 52,1-3 49,3-5 0,-6-6-4,3-1-245,-4 0 1,-7 1-139,0-1 0,0 6-873,0 0 691,0 7 462,0-3 0,-44 59 0,-11 12 0</inkml:trace>
  <inkml:trace contextRef="#ctx0" brushRef="#br0" timeOffset="2415">3345 483 7972,'0'-16'872,"6"-1"-482,-1 1 0,1 4 205,-6 1 0,0 6 318,0-6 75,0 0-701,0-6 0,-6 6-61,1 0 0,-8 7 0,2-1 0,-4 3-98,-2 2 0,1 2-554,-1 3 0,-5 6 128,0 11 1,0 2-247,5 4 0,0 4 265,1-5 1,5 5-71,-1 1 0,9-5 75,-3-1 0,4-6 19,2 1 0,2-5 141,4-6 0,5 2-43,11-8 1,-2 1 148,8-6 0,-6-2-303,6-4 0,-6-3-257,6-7 0,-6-1 182,6 0 0,-6-1 87,6-4 0,-8-2 299,2-4 0,-3-4 0,-3 5 0,1-7 0,0-4 0,-6 2 0,0-2 0,-7 2 0,1 3 0,-3 0 0,-2 0 0,0 7 0,0 4 0,-2 3 107,-3 2 279,3 8 1542,-6-6-809,8 13-725,0-5 1,-5 9 287,-1 3 43,1-3 1,5 13-193,0-4 0,0 4-4,0 2 1,-2-1-242,-4 1 1,4 5-62,-3 0 1,1 8-109,-1-2 0,3 1-160,-4-1 0,-1 3-217,1-3 1,1 4 193,5 1 1,0-5-614,0-1 1,0-1 307,0 2 1,0 1-1139,0-6 922,7-1 1,2-5 10,8-1 1,0-7-31,-1-3 0,1-4 604,0-2 0,36-45 0,10-10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8:20.9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348 266 8001,'9'-7'0,"-1"-2"-73,-1-1 1,-5-4 233,4 2 0,1 3 86,-2-2 0,1 6 260,-6-6 30,0-1-126,0-4-206,0-1 0,-2 8-49,-3 3 1,-6 5 50,-12 1 0,3 0-240,-8 0 1,6 7-79,-6 4 0,1 9-104,-7 3 0,1 8 52,0 2 0,1 1-125,5 4 0,3-3-106,7-1 0,6-1 139,0 0 1,7-7 78,-2-4 0,6-3 21,6-2 1,5-8 257,11-4 1,-1-3-19,6-2 1,-4-2 154,4-3 0,-5-4-176,6-8 1,-2 0-16,2 1 0,1-7 256,-6 1 0,1-2-51,-2 2 1,-4 2-153,5-8 0,-11 8 0,0-3 0,-7 5 53,6 1-37,-7 1 401,3 6-431,-7 3 0,-5 9-184,-1 3 1,-5 6 86,6 12 1,-3-3-105,3 8 0,1-6 15,-7 6 1,7-8 68,-1 2 1,3 2-183,2-2 0,0 1-39,0-7 0,2-5 1,3 0 1,4-5 43,8 5 0,0-7-190,-1 1 0,6-3-55,1-2 0,6-7 450,-1-4 0,40-26 0,12-8 0</inkml:trace>
  <inkml:trace contextRef="#ctx0" brushRef="#br0" timeOffset="434">864 17 8392,'-7'-10'1851,"5"3"-1293,-6 7-86,8 0-236,0 0 1,-5 9-1,-1 8 0,-1 1-69,1 10 0,3 0-33,-9 5 0,3 0-148,-2 1 1,-4-3-385,4-3 1,2 3 234,-2-3 1,5-4-263,-5-2 376,8-3 1,-7-4-61,5-4 587,3-4-185,-5-7-84,7-7 1,7-3-137,4-6 0,4-3-208,1-3 0,1 9 32,0-4 0,7 5-244,4-5 0,-4 6 75,-2 0 1,2 7 101,-2-2 0,6 5 94,-6 1 1,-2 7-87,-9 4 1,2 4 209,-7 2 1,5 1-18,-6 4 1,1-1-16,-6 6 1,-7-6-60,-5 1 0,3 2-103,-2-2 0,0-5 99,-6-6 0,-5-2-23,0 2 0,-8-2-239,3-3 0,1-4 44,-2 3 0,6-3 10,-6-2 0,8-5 47,-2-1 0,-2-5-296,1 5 0,7-5 504,5 6 0,22-30 0,0-2 0</inkml:trace>
  <inkml:trace contextRef="#ctx0" brushRef="#br0" timeOffset="866">1380 283 7963,'9'-17'1509,"-2"1"-1080,-7 6 0,0 1 688,0 4-820,0 3 1,-1-4-66,-5 12 0,-1 3-452,-4 8 0,-4-1 226,4 1 0,1 1-566,-1 5 0,2 1 79,-2 3 1,2-1-54,3-4 0,4-3 216,-3 3 1,3-3-5,2-3 0,2 1 76,3 0 1,5-3 6,6-3 1,1-3 117,0-8 1,5 0-56,0 0 0,6 0 444,-6 0 0,6-8-98,-6-3 0,0-9 4,-5-2 0,-1-2-31,1 2 1,-2 1 137,-4-7 0,2 6-99,-8-5 1,1 1-88,-6-2 1,-8-2 14,-3 8 0,-4 0 4,-1 5 1,-8 3-480,-4 2 1,-3 0-89,-3 6 0,7 2 453,-1 10 0,0 33 0,-5 14 0</inkml:trace>
  <inkml:trace contextRef="#ctx0" brushRef="#br0" timeOffset="1683">1912 266 8262,'0'-9'2142,"0"2"-2093,0 7 250,0 0 1,0 7-737,0 4 0,-5 4 250,-1 2 1,-1 5-41,1 0 0,4 2 68,-3-2 1,-3 2-49,3 4 0,-1-4 157,6-7 0,0-1-18,0 1 0,2 0 157,4-1-103,3-7 0,9-1-35,5-8 0,-5 0 155,4 0 1,-1-8 233,1-3 0,-2-3-26,8-3 0,-8-2 35,2-3 0,3 2-87,-3-8 1,0 6-77,-5-6 1,5 6 186,0-6 0,-2 6-140,-9-6 1,2 8-32,-7-2 0,5 9 70,-6 2-164,1 7-33,-6-3 1,-6 9-174,1 3 1,-8 4-236,2 8 0,2 0 165,-2-1 1,1 6-107,-1 1 1,-2 4 54,8-4 1,-6 1-80,5-2 1,1-4 105,5 4 1,0-3 59,0-2 76,0-1 1,1 1 13,5 0 1,3-8-5,8-4 0,-1 3 119,1-3 0,5 1-136,0-6 0,6-2 36,-6-4 1,6-3 46,-6-7 0,8-1-61,-2 0 0,-2-1 45,1-4 0,-6 1 76,1-7 0,2 6 106,-2-5 0,0-1 37,-5-5 1,-1-6-35,1 0 0,-2 0 195,-4 6 0,-4 7-63,-7 4 1,0 9 324,0 2-482,0 7 0,-5-2-287,-1 12 1,-5 3 171,6 8 0,-6 1-75,5 5 1,-5 2-77,5 9 0,-5-7 5,6 1 1,-6 0-15,5 5 0,-1-5 83,1 0 1,4-6-179,-3 6 1,3-8 61,2 2 1,0-3-74,0-3 0,2-1 120,3-4 0,5 2-126,6-7 1,-3-1-561,4-5 1,-4 0 291,9 0 1,2 0 89,-2 0 0,2-7-23,-2-4 424,-3 3 0,34-51 0,1-6 0</inkml:trace>
  <inkml:trace contextRef="#ctx0" brushRef="#br0" timeOffset="1849">2578 266 7928,'-9'0'2394,"1"0"-1014,8 0-1824,0 0 1,8 0-36,3 0 1,11 0 478,6 0 0,57-12 0,24-5 0,-30 4 0,0 1 0,-1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8:31.8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33 9234,'0'-9'1815,"0"2"-1347,0 7-384,0 0-346,0 7 90,0-5-253,0 13 219,0-6 1,2 6 84,3-4 0,-1-4 10,7-7 1,-7 2-6,1 4 130,5-5 14,-1 7 0,0-10 139,-3-4 0,1 3-63,-1-8 1,-1 5 289,-5-5-206,0 0-22,0-6-745,0 1 414,-7 6 0,3 3 165,-7 7 0,-22 52 0,-12 13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8:39.0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217 434 7801,'11'-8'-8,"0"-3"361,-7 4-136,3-8 0,-7 11 0,0-7 1,0 6-1,0-7 0,0 7 96,0-6 1,-2 7-97,-3-1 1,1-3 308,-7 3-309,0-1 1,-6 6-1,1 0 0,-1 2-72,0 3 1,1 5-139,-1 6 0,1 7-484,-1-1 1,0 5 282,1-4 1,-1 6-176,0-1 1,8 2 127,4-3 0,3 3-185,2-8 1,0 6 106,0-6 1,7-5-5,4-6 1,4-8 9,2 3 1,1-4-95,4-2 0,-1 0 407,6 0 0,-4-8 0,4-3 0,-1-5 0,2-6 0,-2 1 0,-4-7 0,-4 1 0,29-36 0,-3-7 0</inkml:trace>
  <inkml:trace contextRef="#ctx0" brushRef="#br0" timeOffset="477">367 217 7821,'9'-11'0,"-3"0"0,-5 6 153,-1-7 490,8 9 313,-6-12-326,5 13 79,-7-5-311,0 7 4,0 0 0,-2 5-185,-3 1 1,1 9 42,-7 1 0,5 1-124,-5 5 0,6 4-140,-6 2 1,1-2-129,-1 1 0,2 1 100,3 5 1,3 1-419,-8-1 0,7-2 234,-2-3 0,5 2-408,1-8 0,0 0 78,0-5 1,7-1-97,4 1 0,4-8 251,1-3 0,7-4 129,-1-2 0,7-2-30,-1-4 1,-2-1 291,2-4 0,0-10 0,5 5 0,-7-5 0,-4 5 0,2-1 0,-2 0 0,0-5 0,-5 0 0,-2 0 0,-4 5 0,2 1 0,-8-1 0,8-7 1286,-11 5 1,6 1 561,-8 7-102,0 7-1260,0-3 1,-6 9-483,0 3 0,-1-1 53,1 7 0,5 0 160,-5 6 1,-1 1-162,1 4 0,1-3-256,5 3 1,0-2-280,0 3 0,0-5 232,0 4 0,0-3-452,0-3 0,7 1 311,4 0 0,-2-6 98,2 0 0,1-7-297,4 1 0,1-3 587,-1-2 0,45-44 0,12-12 0</inkml:trace>
  <inkml:trace contextRef="#ctx0" brushRef="#br0" timeOffset="776">799 84 7946,'-16'0'1635,"-1"0"-1226,1 0 1,4 6-32,1-1-296,8 1-521,-5 1-76,8 2 401,0 1 0,6-1 244,-1-4 0,8-3-19,-2 4-80,4-4 1,2-8 56,-1 1 0,-4-8 35,-1 2 0,-6 1 137,6-1-104,-7 0 0,3-6-406,-7 1 0,0 5 7,0 0-2071,0 7 2314,0-3 0,-37 66 0,-9 15 0</inkml:trace>
  <inkml:trace contextRef="#ctx0" brushRef="#br0" timeOffset="1168">1332 417 7943,'0'-17'0,"0"1"0,0 5 510,0-1 164,0 1 1,-2 0-90,-3 0 0,3 6-172,-4-6 0,-3 7-64,-2-2 1,2 4-120,-3 2 0,1 0-212,-5 0 0,-1 6-249,0 0 1,1 6-357,-1 0 0,6 2 399,0 3 0,7 0 2,-1-1 1,3 1 220,2 0 1,2-1-81,3 1 0,5 5 304,6 0 0,-5 0-68,0-5 0,0 0 15,6-1 1,-6 7 1,0-1 1,-7 0-162,2-5 1,1-1 45,-2 1-232,1-1 1,-8-1 44,-3-4 0,1 2-150,-7-7 1,0-1-73,-6-5 0,-5 0 67,0 0 0,-2 0-171,1 0 0,5-5-24,-4-1 0,3-5-8,3 6 1,-1-6 451,0 5 0,23-44 0,5-5 0</inkml:trace>
  <inkml:trace contextRef="#ctx0" brushRef="#br0" timeOffset="2018">1598 251 7943,'8'-10'636,"-7"1"996,5 3-781,-4 5-391,-2-7 196,0 8-195,0 0-348,0 8 1,0 1 77,0 8 0,-2 5-201,-4 0 1,3 7-13,-8-1 0,5-2 73,-5 2 0,7 0-42,-1 5 0,-3-2-112,3-3 0,-1-2 12,6-4 1,0-3-266,0 3 1,0-4-143,0-1 0,6-6 194,-1 0 1,8-7 300,-2 1 1,4-3 7,2-2 1,-1-2-23,1-3 1,2 1 8,3-7 0,-4 0 99,4-6 0,-3-5 35,-2 0 0,-1-2-80,1 2 0,-1 1 84,1-6 1,-6 1-68,0-2 0,-5 2-25,5 4 1,-7 3 43,1-3 0,-3 4 285,-2 1-423,0 8 0,-2 1-496,-3 8 102,3 0 1,-11 8-83,7 3 223,-7 4 0,12 1 41,-5 1 0,4 0 145,2-1-34,0 1 164,0 0 120,0-1 242,0 1 1,8-6 54,3 0 0,-2-5-187,2 5 0,-5-8 39,5 3 1,-6 1-80,6-1 0,-5 5-15,5-5 1,-6 5-75,7-6 0,-9 3-14,3-3 0,-3-1-46,3 7 1,-4-6-163,3 7 1,3-7 0,-3 6 0,1-5-11,-6 5 1,5-6-200,1 6 1,1-7 109,-1 2 0,-2 1-34,7-1 0,-6 1 3,6-1 1,-5-5-44,5 5 0,0-4 101,6-2 0,-1 0 8,1 0 1,-6-8 595,0-3 0,0-3-249,6-3 1,0 0 276,-1 1 1,1-7-185,0 1 0,-1-7 71,1 1 1,-6 4 151,0 2 1,-7 3 183,1 3 1,-1 4 189,1 1-245,-3 8-724,6-5 0,-10 10 136,-4 4 0,4 3-50,-3 8 0,-2 1 33,1 4 0,0-3-80,6 3 0,-1 2-27,-5-2 1,4 0-30,-3-5 0,3 0-328,2-1 0,2-1-399,3-4 1,-1 2-219,7-7 1,2 1 447,9-1 1,-3-5-1108,3 5 1731,4-4 0,29-39 0,15-9 0</inkml:trace>
  <inkml:trace contextRef="#ctx0" brushRef="#br0" timeOffset="2300">2297 51 7920,'-11'0'0,"2"-2"0,-1-2 387,1-1 0,4-1 1553,-6 6-1055,7 0-430,-11 0-270,13 0 271,-5 8-512,7 1 1,0 2 14,0 0 1,5-5 15,1 5 0,7-8-120,-2 3 1,-2-4-241,2-2 590,0 0-119,6 0 121,0-8-170,-1-1 1,-6-8-95,-5 1 0,-3 5-186,-2 0 0,0 5-464,0-5 0,-2 7 296,-3-1 411,3 3 0,-57 32 0,-6 6 0</inkml:trace>
  <inkml:trace contextRef="#ctx0" brushRef="#br0" timeOffset="2516">1615 400 10247,'2'-9'-219,"3"4"1,78-20-1,-28 12 1,-1-1-1</inkml:trace>
  <inkml:trace contextRef="#ctx0" brushRef="#br0" timeOffset="3295">2863 217 7883,'0'-16'-902,"0"6"2021,0 3-742,0 7 0,0 7-177,0 4 0,-6 4-97,1 2 0,-8 7-10,2 4 0,-4 3-133,-2 2 0,1 6 106,-1 0 1,2 0-49,4-6 0,-4-5 57,4 0 1,4-8-198,1 2 1,-1-9 126,1-2 69,1-7 1,7 1-55,3-10 1,4-4 17,8-8 1,2 0-195,3 1 0,4-6 70,7-1 0,0 1-2,0 6 0,-5-1 53,0 0 1,-2 8-157,2 3 1,1-1 85,-7 1 0,1 6 59,-7 6 1,-5 13 18,0-3 0,-7 12 158,2 0 0,-5 3-33,-1 2 1,-7 1-81,-4-1 0,-6-5 54,-5-1 0,4-6-33,-5 1 0,-1-4 116,2-1 1,-6-2 23,6-4 1,-5-4 104,4-7 0,-4 0-96,4 0 0,1-7-29,6-4 1,-1-4-20,0-2 1,8 1 42,4-1 1,-3 0-2296,3 1 1162,-1-1 950,6 1 0,37-8 0,9-2 0</inkml:trace>
  <inkml:trace contextRef="#ctx0" brushRef="#br0" timeOffset="4340">3395 417 9806,'0'-9'1089,"0"1"-998,0 8 1,-5 8-110,-1 3 1,1 4 31,5 1 1,0 1-171,0 0 1,-6 5-37,1 0 1,-1 2 94,6-2 0,0-3-137,0 3 0,6-4 58,-1-1 0,8 0 41,-2-1 1,4-7 44,2-3 1,-1-4-150,1-2 1,5 0 141,0 0 1,0-2 68,-5-4 1,5-5 127,0-11 0,1 4-90,-7-5 0,1-2 200,0-3 1,-3 4-59,-3 2 0,2-2 246,-7 1 0,5 1-31,-5 6 1,-1 4 557,-5 1-455,0 8-407,0-5 76,0 8 0,-5 8-127,-1 3 0,-1 5-204,1 7 1,4-3 121,-3 8 0,3-8-296,2 2 1,0 2 149,0-2 1,0 1-438,0-7 365,0 1 0,2 0 139,3-1 0,-1-5-29,7 0 0,0-7-14,6 2 1,-1-5-183,1-1 0,0 0 65,-1 0 0,1-7-144,0-4 1,5 2 452,0-2 0,6 0 0,-6-6 0,2-5 0,-2 0 0,-3-6 0,3 6 0,-2-6 0,2 6 0,-3-8 0,3 2 0,-3-7 0,-3 2 0,1-4 0,-1 9 0,-6 4 277,-5 2 172,-3-4-13,-2 8-71,0 1 25,0 10 932,0 7 0,-5 1-607,-1 5 1,-1-2-246,1 7 1,4 0-131,-3 6 0,-3-1-229,3 1 1,-6 5 76,5 0 0,-1 6 39,1-6 0,4 6-131,-3-6 0,-3 8-205,3-3 0,-1-3-173,6-1 1,0 1 164,0-2 0,0 6-2181,0-6 1651,0 0 0,2-5 248,4-1 0,3-7 175,8-3 0,-1-4 54,1-2 0,5 0 24,0 0 1,6-8 32,-6-3 1,6-3 235,-6-3 1,0 0-61,-5 1 1,3-7 213,-3 1 0,3-2-129,-9 2 1,4 4 323,2-5 1,-6 5-59,0 1 0,-7 1 674,1-1-312,-3 8-212,-2-6-457,0 13 1,-6 2-240,1 11 1,-6 4-96,5 2 1,-1-1 152,1 1 0,4 0-130,-3-1 1,3 6 46,2 1 0,0-1-94,0-6 0,0-5-11,0 1 0,0-1 0,0 5 0,7-6-67,5-5 0,2 2-280,3-1 0,0 0-1235,-1-6 1844,1 0 0,37-45 0,8-10 0</inkml:trace>
  <inkml:trace contextRef="#ctx0" brushRef="#br0" timeOffset="4634">4444 67 7913,'-17'-7'0,"8"5"0,-6-5 0,13 7 3028,-5 0-1365,7 7-806,0 2-756,0 8 1,2-2-217,3-4 0,-1-2-205,7-3 1,-6-4-1036,7 3 763,-1-3 423,5-2 1,-1-2 174,-4-3 1,-2 1-38,-3-7 0,-4 5 8,3-5 0,-3 6-139,-2-6 0,0 5-558,0-5-1238,0 7 1958,0-3 0,-52 36 0,-12 8 0</inkml:trace>
  <inkml:trace contextRef="#ctx0" brushRef="#br0" timeOffset="4849">4061 434 10038,'2'-10'-868,"3"5"0,6 3-593,12 2 1461,-5 0 0,35-6 0,14-3 0,2 0 0,-1 0 0</inkml:trace>
  <inkml:trace contextRef="#ctx0" brushRef="#br0" timeOffset="5743">4776 417 10150,'0'9'397,"0"0"-463,0-3 0,0-2 93,0 7 0,0-6-158,0 6 1,0 1 9,0 4 1,0 1 111,0-1 1,6 1-52,0 0 0,1-1-147,-1 1 1,-3-2 72,8-4 1,0 4 91,6-4 1,0-4 101,-1-1 1,1-4-78,0-2 1,1 0 70,4 0 0,-3-2-34,3-4 0,-4-3 12,-1-8 0,0-1-20,-1-4 0,-1 3-6,-4-3 0,-3-2 21,-8 2 0,0-6-18,0 6 1,-2-8-22,-4 2 0,1 4 22,-12 2 1,2 6-108,-12 4 0,4 0 98,-4 6 0,-1 0-262,-5 6 1,5 8-31,0 3 0,6 4-16,-6 1 1,10 7 70,1-1 1,2 7 34,10-1 1,-1 2 256,6-3 0,0 3-134,0-8 0,8 0 83,3-5 1,3-2 52,3-4 1,0-4 117,-1-7 0,7 0-24,-1 0 0,0 0 106,-5 0 0,5-7-33,0-4 0,0-4-148,-5-2 0,1 1 24,4-1 0,-3-1-14,3-5 1,-3 5-72,-3-4 1,6-2 8,1 1 1,-1 1-136,-5 6 0,-1-1 36,1 0-12,-1 8 243,1 2 0,-8 9-141,-3 3 0,-4 6 106,-2 11 0,0-1-88,0 6 0,0-4 93,0 4 1,0-1-69,0 2 0,-6-2-4,1-4 1,-3-3 108,3 3-80,3-4 0,-7-3 426,3-4-226,4-3 415,-5-8-395,7 0 1,0-2-118,0-4 1,0-3 20,0-8 0,5 1 38,1-1 1,7 0-84,-2 1 0,4-6-281,1-1 0,3-4-609,3 4 1,-2 1 390,8 6 1,-2-1 71,2 0 1,-4 3-160,-8 2 344,8 5-35,2 7 1,-2 7-2,-7 5 0,-8 4 145,-9 6 0,0-3 226,0 3 1,0 2 93,0-2 0,0 0 930,0-5-1035,0 7 0,-2-5 33,-3 3-165,3-11 69,-5 4-196,14-13 0,2 5-332,8-7 1,-2-2-1574,-4-3 1919,4 3 0,-6-28 0,7 2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8:33.0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117 150 7918,'0'-17'1657,"0"8"-629,0-6-459,0 13-342,0-12 1,0 10 496,0-7-179,0 7 168,0-3-485,0 7 0,0 2 26,0 3 1,0 6-76,0 11 0,-2 6-1,-4 11 1,3-2 10,-8 7 0,0 6-20,-6 6 1,2-1-145,4-5 0,-4-2-234,4-3 1,4 1-755,1-7 517,4-8-1053,2-7-139,0-15-676,0-1 1654,0-23 1,0 9 659,0-10 0,0-19 0,0-10 0</inkml:trace>
  <inkml:trace contextRef="#ctx0" brushRef="#br0" timeOffset="342">50 100 7918,'0'-9'1194,"0"-6"0,0 11-700,0-7-293,8 8 1,3-7-31,11 5 1,-4 3-113,5-4 1,1 4-97,-2 2 1,6 6 56,-6 0 0,4 7-293,-10-2 0,5 3 158,-10 3 1,-2 5-126,2 0 0,-7 1 64,1-7 1,-5 1 116,-5 0 0,-1-1-123,-10 1 0,1-1-168,-13 1 1,6 0-210,-6-1 1,0-5 187,-5 1 1,5-7-461,1 6 831,6-7 0,-17-4 0,2-9 0</inkml:trace>
  <inkml:trace contextRef="#ctx0" brushRef="#br0" timeOffset="1016">383 633 7961,'0'16'-1142,"0"-7"1347,0 6 0,2-11 89,4 7-119,-5-7-101,14 3 1,-6-7-1,8 0 1,0 0 17,-1 0 1,1-7-10,0-4 0,1-4-149,4-2 1,-3-5 133,3 0 1,2-8-180,-2 2 0,0-1 55,-5 1 1,0-3 30,-1 3 0,-1 4-16,-4 2 0,-3-2-59,-8 2-310,0 7 260,0 0 1,-8 15-191,-3 0 0,-2 2 70,2 9 1,-4 0 269,4 6 0,2-1 0,-2 1 0,5-2 0,-5-4 0,7 4 0,-3-6 0,7 2 0,0 0 0,2-7 0,3 1 0,-1-3 48,7-2 1,0 0 93,6 0 1,0 0 153,-1 0 0,1 0-37,0 0 1,-1-2 189,1-3-76,-1 3 216,1-5-315,0 7-136,-8 0 1,0 5-126,-3 1 72,-4 7 0,5-4-83,-7 7 0,0 1 50,0 0 0,-5-1-332,-1 1 1,0 0-13,6-1 1,0 1-134,0 0 0,0-6 42,0 0 0,8-2 1,3 2 0,-2-4 382,2-7 0,60-29 0,19-8 0</inkml:trace>
  <inkml:trace contextRef="#ctx0" brushRef="#br0" timeOffset="1440">1099 433 11972,'-10'7'-945,"3"-3"790,7 7 1,0 0-310,0 6 0,0-1 185,0 1 0,0 0-13,0-1 1,2 1 106,3 0 1,-1-1 82,7 1 0,0 0 92,6-1 1,1-7 235,5-3 0,-5 1 3,4-1 0,2-1-91,-1-5 1,-1-5 37,-6-1 0,1-7-41,0 2 1,-1-5-24,1-6 1,-2 1-21,-4-7 0,-4 6-27,-7-5 1,0 1-68,0-2 0,-7-4-17,-4 5 0,-6 3-224,-5 2 0,2 3 86,-8 2 0,2 3-206,-2 2 1,-1 5 118,6 7 1,1 2-74,6 3 0,-1 5-45,0 6 1,6 3-44,0 3 0,7-2 405,-1 8 0,5-6 0,5 6 0,-1-8 0,7 3 0,0-5 0,6-1 0,37-15 0,8-4 0</inkml:trace>
  <inkml:trace contextRef="#ctx0" brushRef="#br0" timeOffset="2048">1698 217 7999,'0'-17'500,"0"0"1,2 8-37,3 3 556,-3-3-223,5 7-565,-7-5 0,0 14 0,0 4 1,0 6-179,0 5 0,-5 2-159,-1 4 0,-1 3-258,1-3 0,3 4 199,-8 1 0,5 0-53,-5 1 0,7-3-72,-1-3 0,-3 1 118,3-7 1,-1 1 37,6-7 1,-5-5-99,-1 0 328,1-7-144,5 4 1,1-16 96,5-3 1,-2-9-163,7-2 1,0-6-114,5 6 0,1-1 28,0 7 0,-1-1 132,1 1 0,0 1-214,-1 4 26,8-4 271,2 13 1,0 2-5,-4 11 0,-5 4 149,-6 2 1,-2 5-71,-3 0 1,-4 6 79,3-6 1,-5 6-113,-5-6 0,1 0-27,-7-5 1,0-1 50,-6 1 1,0-8-40,1-3 1,-3-5-73,-3-1 1,4 0 44,-5 0 1,5 0-68,1 0 1,1 0-250,-1 0-86,0-7 1,3-2-315,3-8 0,-2 6 697,7 0 0,15-15 0,10-9 0</inkml:trace>
  <inkml:trace contextRef="#ctx0" brushRef="#br0" timeOffset="2613">2430 383 7961,'0'-17'0,"0"1"0,0 5 0,0-1 0,-6 7 0,1-6 494,-1 7 1,4-5-172,-3 3 0,1 4-346,-7-3 1,6 3 85,-7 2 0,3 7-117,-2 5 0,-7 2 44,7 3 0,-14 2 26,9 3 1,-5-2-295,5 8 1,-1-2 104,1 1 0,4 5-98,1-4 1,8-3 49,-3 3 0,4-7 133,2 1 0,0-9 33,0-2 0,8-2 130,3 2 1,4-4 49,1-7 0,1-1-76,-1-5 0,7 2 154,-1-7 1,0 0-15,-5-5 1,-1-3-59,1-3 1,0 3-43,-1-3 1,-5 2-116,0-2 1,-5 3 242,5-3-19,-7 4-97,3 1 1,-7 6 139,0 0-287,0 7 0,0-2 86,0 12 0,0 3-101,0 8 1,-2 0 76,-3-1 1,3 6-194,-4 1 0,5-1 50,1-6 0,0 1-20,0 0 0,0-1 7,0 1 0,1-2 36,5-4-123,3 4 0,8-12 84,-1 8 0,1-7 42,0 2 1,-1-6-60,1-6 160,0 4 0,17-28 0,7-14 0,5 3 0,-1-1 0</inkml:trace>
  <inkml:trace contextRef="#ctx0" brushRef="#br0" timeOffset="3074">2813 167 12498,'0'16'641,"0"1"1,-6 1-303,1 5 0,-7 1-773,7 3 0,-6 3 234,5-8 1,-5 6-510,6-6 1,-6 6 117,5-6 0,-1 0 102,1-5 0,4-1-106,-3 1 46,3-8 926,2-1-343,0-8 1,5-2 187,1-4 1,7-3-72,-2-8 0,6 1-212,5-1 0,-4 1 80,4-1 0,-3 6-52,-2 0 1,5 7 18,0-2 1,0-1-23,-5 1 1,-1 3 45,1 8 1,-6-1 130,0 7 1,-5 0-3,5 6 0,-7 7-55,1 4 0,-3-2-98,-2 1 1,-2-5-57,-3 6 0,-5-7-186,-6 1 0,-1-6 154,0-5 0,1 2 11,-1-7 1,0 5-119,1-5 1,-6-1 101,-1-5 0,1 0-62,6 0 1,-1 0 57,0 0 0,1-5-2,-1-1 0,2-7-396,4 2 39,-4-4 0,8-1 27,-4-1 443,4 8 0,36-14 0,8 5 0</inkml:trace>
  <inkml:trace contextRef="#ctx0" brushRef="#br0" timeOffset="3359">3245 383 11853,'0'11'622,"0"0"1,0 0-393,0 6 0,0 1-181,0 5 0,0-5 30,0 4 1,0 2-1009,0-2 0,0 1-172,0-7 181,0 1 1,0 0-656,0-1 1575,8-7 0,31-16 0,14-11 0</inkml:trace>
  <inkml:trace contextRef="#ctx0" brushRef="#br0" timeOffset="3657">3245 83 7867,'-16'0'1926,"5"0"-1603,-1 0 1,7 6-163,-6 0 1,7 1-249,-1-2 0,3-1 99,2 7-278,0 0 222,0 6 0,5-6-187,1 0 170,7-7 1,-4 3 17,8-7 1,-6 0 48,0 0 1,-6-2 6,6-3 1,-5 1-45,5-7 1,-7 6 45,1-7 0,-1 3-479,2-2 303,-5-4 0,7 12-1589,-8-8 1750,-8 7 0,-23 26 0,-13 15 0</inkml:trace>
  <inkml:trace contextRef="#ctx0" brushRef="#br0" timeOffset="4156">3645 233 8098,'7'-9'2004,"-5"0"-860,3 3-826,-3 4-168,-2-5 1,0 9 35,0 3 0,0 5-107,0 6 1,0 8-205,0 4 0,-5-2-280,-1 2 0,-1-1 252,1 7 0,4-1-346,-3 0 0,3-1 209,2-5 0,0 3-5,0-8 0,0 6 20,0-6 1,2-5 207,3-6 1,-1-8 84,7 3 1,0 1 175,6-1 0,0-2-30,-1-10 1,3-3 109,3-8 0,-4-1-17,5-4 1,-5 1-44,-1-7 1,-1 8 103,1-2 0,-2-2-68,-4 2 1,-2 1 293,-3 10-8,-4-4 211,5 6-657,-7 0 1,0 3-272,0 12 0,-2 0-115,-3 10 1,3-3 178,-4 9 1,4-1-283,2 1 0,0-4 177,0 4 1,0-3-50,0-2 0,0-1 105,0 1 1,8 0 18,3-1 0,4-7-58,1-3 1,3-4-144,3-2 1,-4 0-736,5 0 0,1 0 1083,-2 0 0,15-37 0,-2-9 0</inkml:trace>
  <inkml:trace contextRef="#ctx0" brushRef="#br0" timeOffset="4440">3878 17 8516,'-10'0'2331,"-4"0"-2238,12 0 1,-6 2 361,8 3 0,0 4-549,0 8 1,2-2-456,4-4 0,-3 2 256,9-7 0,-7-1 141,6-5 0,-5 6 252,5-1-122,0 1 0,0-12 279,0 1-149,-7-8 0,5 3 291,-3-6-490,-5-1 1,7 0-543,-8 1-1419,-8 7 2052,-1 1 0,-37 30 0,-8 6 0</inkml:trace>
  <inkml:trace contextRef="#ctx0" brushRef="#br0" timeOffset="5190">4210 217 8063,'10'-8'3242,"-3"6"-2922,-7-5 61,0 7-262,0 7 1,0 4 71,0 12 1,-2 1-352,-3 3 0,3 5-51,-4-4 1,4 3-275,2 2 0,0 1 258,0-1 1,0-5 69,0-1 0,0-6-226,0 1 1,2-4 33,4-1 0,-2-8 188,7-3 1,0-4 50,5-2 1,1 0 134,0 0 0,5-2-102,0-4 0,0-5 38,-5-11 0,-1 3 216,1-3 1,0-2 106,-1 2 0,1 0 233,0 5 1,-8 1 51,-4-1 217,5 0-186,-8 1-291,5 6 1,-7 5-113,0 10 0,-6 5-115,1 6 1,-3 1-965,3 0 1,3 5 454,-3 0 0,3 6 9,2-6 0,0 6 113,0-6 1,5 0 140,1-5 0,7-1 110,-2 1 1,2-1 276,-2 1 0,4-8-87,-4-3 1,4-4 157,1-2 1,1 0 154,-1 0 1,1-8-154,0-3 0,-1-9 250,1-2 0,0-6-167,-1 6 0,1-8-78,0 2 0,-1-3-69,1-2 0,-1 1 191,1 5 252,-8-5 324,6 14-1145,-13 1 1,5 12 159,-7 10 0,-5 6-88,-1 11 0,-1 4 102,1 8 0,5-1-163,-5 0 1,-1 8 318,1 3 0,0-1 367,6 1 1,-5 0-257,-1 6 0,-1 4 146,1-4 0,3 3-48,-8-8 0,5 1-166,-5-2 0,2 3-148,-2-9 0,-4-1 98,4-9 1,-2-4-598,2-7 0,-4-2 211,4-4 1,-4-4-1007,-2-7 0,1-2 71,-1-3 1,-5-4-167,0-8 1,0 0 219,5 1 0,-7-7 1090,-4 1 0,-18-30 0,-6-1 0</inkml:trace>
  <inkml:trace contextRef="#ctx0" brushRef="#br0" timeOffset="5389">4144 316 8471,'11'0'88,"0"0"1,38-11-1,17-7 1,7-1 0,0 1-1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8:45.7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78 117 8580,'0'17'57,"-5"-4"47,-1 3 1,-5-1-130,6 13 1,-3-6-119,3 6 0,3 0 111,-4 5 0,5-2-3,1-3 1,1-4 51,5-7 1,3-2 93,8-4 1,1 2-43,4-8 0,-1 1 159,7-6 1,-6-8-168,5-3 0,-4-4 43,4-1 0,-6-3 54,1-3 1,-4 2-11,-1-8 1,-2 2-58,-4-2 1,-4-1 6,-7 7 0,0-8-108,0 2 0,-2-1 52,-3 1 0,-6-2 27,-11 8 1,-2 2-202,-4 9 1,-7-2-324,7 7 0,-7 3 18,7 8 0,-1 6 158,1 11 0,-2-1-458,8 6 0,7 1 375,10 6 1,-3-3 361,3-3 0,73 18 0,-22-24 0,1 0 0</inkml:trace>
  <inkml:trace contextRef="#ctx0" brushRef="#br0" timeOffset="905">578 117 7832,'0'-9'1278,"0"2"1,0 5-729,0-4-488,0 4 251,0-5-332,0 7 1,0 7 89,0 4 1,0-1-287,0 1 1,0 5-34,0 7 1,5-1-129,1-6 0,-1 3 188,-5 3 1,6-3-7,-1 3 0,3-4 99,-3-1 0,-3-6-99,4 0 639,3-7-309,0 11 0,8-14 101,-1 5 0,-4-12-47,-1-5 0,0-3-73,5-3 0,1-2-51,0-3 0,-3 2-16,-2-8 1,2 8-130,-3-2 1,2 3 57,-2 3 0,-1-1-264,-5 0-69,-3 8-318,6 2 311,-1 7 276,-5 0 0,7 7-54,-3 4 0,-3-2-51,8 2 373,0 1 1,6 2-92,0-3 0,1-3 190,4-8 0,-1 0-105,6 0 0,-4 0 16,4 0 0,-6-6-25,1 1 0,-4-8 126,-1 2 0,0-2-79,-1 2 0,-1-4-67,-4 4 1,2-4 248,-7-2-136,-1 1-123,-5-1 1,-2 2 22,-3 4 1,1 4 15,-7 7 1,0 2 8,-6 3 1,1-1-5,-1 7 1,-5 6-735,0 5 1,1 5 277,10-4 0,-4 6-247,4-1 1,4-2 222,1 2 0,5-6 244,1 6 0,0-8 80,0 2 1,1-3 215,5-3 0,3-1-138,8-4 0,5-2 114,0-3 1,2-4 16,-2 3 0,2-5-28,4-5 1,2 1-204,-8-7 1,6 0 112,-6-6 1,0 1-177,-5-1 0,5-5-33,0 0 1,0-6-122,-5 6 1,-2-6 73,-4 6 1,4-6-60,-4 6 0,-4 0-56,-1 5 1,-4 6-189,-2 0-381,0 7 128,0-3-367,-8 7 743,-1 7 1,0 2 203,3 8 0,4-6-44,2 0 1,0-5 119,0 5 0,0-6 495,0 6 0,0-5-277,0 5 1,6-5 568,-1 5 1,3-8-293,-3 3 1,-1 1 90,7-1 1,-5 5 248,5-5-705,-8 6 1,10-2 29,-7 6 0,-1-5-69,-5 1 1,6-7-27,0 6 0,1-5-244,-2 5 1,-1-7-351,7 1 1,0 2 277,6-1 0,0 0-1014,-1-6 0,8 0 1304,4 0 0,48-15 0,13-4 0</inkml:trace>
  <inkml:trace contextRef="#ctx0" brushRef="#br0" timeOffset="1731">2558 134 7693,'0'-9'-377,"0"-1"1305,0 5-447,0 3-36,0-13-329,0 6-57,7-8 1,1 6-110,3 0 1,4 7 121,-4-1 1,3 3-111,3 2 0,-6 0 40,0 0 0,0 2-172,6 3 1,-6 5-7,0 6 0,-7 1 123,1 0 1,-1 5 45,2 0 1,-4 6-1,3-6 0,-3 6 0,-2-6 0,-6 0 39,1-5 1,-1-1 195,6 1 377,-7 0-150,5-8 327,-13-2-457,13-7 1,-5-7-155,7-4 1,0-4 36,0-2 1,2-1-184,3-4 1,3 3-125,3-3 0,4-2-286,-4 2 0,5-6 42,7 6 1,-3 0-179,8 5 0,-2-3-32,1 3 0,3-2 187,-8 14 1,0-1 119,-5 6 134,7 0 0,-6 10 94,5 6 1,-12 1-131,-6 5 1,-3 4 44,-2 2 1,0-2 618,0 1 0,-2-4-265,-3 4 1,1-5-28,-7 6 0,5-9 103,-5-3 26,8 1-136,-12-8-41,13 0 19,-5-1 0,7-16 178,0-3 0,0-3 125,0-3 0,0 0-127,0 1 1,5-1-564,1 0 1,7-1 140,-2-4 1,3 3 120,3-3 1,7-2-340,4 2 1,-2 0-528,1 5 1,1 0 418,5 1 1,-1 6 16,-4 5 0,-4 3 405,-8 2 1,1 4-129,0 7 1,-6 0 388,0 11 1,-8 2-166,3-2 1,-4 8 171,-2-2 1,0-2 8,0 1 1,0-6 263,0 1-380,0 4 0,0-8-85,0 4 0,0-9-519,0-2 182,0-7-1915,0 3 1175,0-7 956,7 0 0,39-51 0,17-14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8:50.1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17 300 9501,'0'11'139,"0"0"115,0-7 13,0 11-169,8-14 0,-5 7 103,9-8 53,-9 0 18,12 0-293,-13 0 31,13-8 25,-13-1 0,5-2-13,-7 0 1,0 5-1,0-5 40,0 8 0,-2-5-11,-3 8 1,1 0-1296,-7 0 0,5 0 95,-5 0 1149,7 0 0,-18 52 0,4 13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15:16.6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120 35 8219,'9'0'615,"-2"-2"-95,-7-4 66,0 4-65,0-5 0,0 7 1225,0 0-1272,0 7-252,0 3 0,0 7-49,0 0 0,-5 2 43,-1 3 1,-5-1-3,5 7 0,-7 1-95,2 4 0,1 1-187,-1 0 0,2 6-43,-3-1 0,-1 1-251,7-6 0,-1 0-32,1 0 1,4-8 160,-3-3 0,3-4-179,2-2 1,7-6 85,5 0 1,3-7 4,2 2 0,2-4-117,3-2 0,5-2-125,6-4 1,-4 2-1147,-1-7 1709,0 7 0,14-34 0,1 1 0</inkml:trace>
  <inkml:trace contextRef="#ctx0" brushRef="#br0" timeOffset="256">69 69 8087,'0'-10'1880,"0"1"-1001,0 3-586,0 4 1,2-5-169,3 7 0,5-6 119,7 1 0,7-1-370,4 6 1,4 0 137,2 0 0,6-6-1167,-1 1 0,1-1 1155,-6 6 0,0 23 0,0 5 0</inkml:trace>
  <inkml:trace contextRef="#ctx0" brushRef="#br0" timeOffset="482">52 323 7979,'11'0'255,"0"0"1,-5-5 199,5-1 0,1 0-850,5 6 1,1-5 60,5-1 334,-4 0 0,73-16 0,-41 8 0,0-1 0</inkml:trace>
  <inkml:trace contextRef="#ctx0" brushRef="#br0" timeOffset="1150">561 255 8087,'0'-9'1441,"0"1"0,0 7-416,0-5-805,0 4 145,0-6-312,0 8 1,0 2 127,0 4 0,0 3-420,0 8 0,0 0 8,0 0 0,0 6-239,0 0 0,1 5 273,5-6 1,-4 3-71,4-2 0,1-5 204,-1 5-161,7-4-33,-4-2 214,8 0 0,0-8 263,0-3 0,-5-10-71,-1-2 0,0-12-114,6 1 1,-6-6-19,1 0 0,-1-1-4,6-4 1,-2-4-126,-4 3 0,3 3 111,-9-2 1,1 7 252,-6-2-262,7 4 116,-5 2-183,6 8-180,-8 2 231,0 7 0,0 7-47,0 4 124,0 4-79,7 2 0,3-2 116,7-3 1,0 1-66,0-7 1,2-1 109,3-5 1,-1 0-107,7 0 0,-1 0 12,1 0 1,-2-2 18,-3-3 1,-4 1-4,3-7 0,1-1 44,-6-5 1,4 6-61,-10 0 1,-4-1 249,-1-4-237,-4-1 1,-2 5-62,0 1 1,-2 7 75,-4-1 0,-3 3 5,-8 2 0,-2 2-58,-3 3 0,3 5-20,-4 7 1,4 1-121,2 5 1,2-4 132,4 3 1,-2 5 125,7 1 1,0-1-114,6 1 1,0-6 9,0 7 0,8-7 28,3 7 0,4-11-10,2-1 1,8 0 147,3-5 1,4-5 179,2-1 1,-6-4-1,1-2 0,-3-2-65,2-4 1,0 2-312,-11-7 0,-3-38 0,-14-15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8:56.5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183 233 7872,'0'-9'1552,"0"2"-998,0-1-332,0 7 1,0-9 292,0 5-258,0 3 1,2-6-74,3 8 1,-3 8-1,4 3 0,-4 0 10,-2 6 0,5-2 0,1 12 0,5 1-347,-6 5 1,7 6 107,-7 0 1,6 5-185,-5-5 1,5 7 24,-6-1 0,6-5-1,-5-1 1,5-9 54,-5-2 0,5-8-33,-6 2 210,1-11-17,1-3 1,-5-16 334,4-3 0,1-4-127,-1-1 1,5-3 35,-6-3 1,6-2-133,-5-4 0,7-3-30,-2 3 0,-2-3-29,2-3 1,0-5-15,6 1 0,1-7-26,5 6 1,-3-7-169,8 2 1,-1-2-156,7 1 0,-8 5 109,-4 6 0,-4 3 92,-1 3 38,-8 4-11,-1 15-97,-8 1 0,-2 16-192,-4 3 1,2 4-162,-7 1 1,0 1-1178,-5 0 1699,-1 7 0,-7 9 0,-2 9 0</inkml:trace>
  <inkml:trace contextRef="#ctx0" brushRef="#br0" timeOffset="314">0 466 10687,'2'-9'641,"3"4"0,5 3-420,6 2 1,3-2-1,3-4 0,4 4-158,7-3 1,8-2-223,3 1 1,4-5-793,2 5 0,0-1 465,0 1 0,-2 5-1702,-4-5 2188,-10-3 0,-3 0 0,-5-8 0</inkml:trace>
  <inkml:trace contextRef="#ctx0" brushRef="#br0" timeOffset="1150">998 367 8009,'0'-17'693,"8"8"0,-4-1-219,7 5-1,-8 3-166,12-5 1,-6 7-1,8 0 0,-6 0-390,0 0 1,-5 7 77,5 4 0,-7 4-149,1 2 1,2 5 56,-1 0 0,0 7 121,-6-1 0,0-2-118,0 2 1,-2-6-165,-4 6 1,4-8-48,-3 2 170,-4-3 835,7-3-233,-13-6-387,13-3-1,-5-14 0,7-8 45,0-7 0,0-2 136,0 1 1,7 5 55,4-4 1,4-4-415,2-2 1,1 4-409,4 2 0,-3-2 89,3 2 1,2 5 149,-2 6 1,6 2 143,-6-2 0,6 3-11,-6 8 1,0 0 198,-5 0 1,-1 2-51,1 4 1,-2 5 65,-4 11 0,-4-4-13,-7 5 1,0 1 174,0-2 0,0 2-157,0-2 0,-1-3-37,-5 3 0,2 2-178,-7-2 0,7-5 60,-1-6-20,-4 0 0,5-2 151,-7-3 119,7-5-118,-3-1 0,7-1 164,0-5 1,0-3-42,0-8 0,2 1-100,3-1 0,3 0-33,3 1 1,3-7 40,-2 1 1,8-2-187,2 2 0,6 3 34,-6-3 1,8 4-92,-3 1 1,-3 8 127,-1 3 0,1-1-16,-2 1 1,-2 3 150,-9 8 1,2 5-80,-7 6 0,5 1 195,-6-1 0,1 7-49,-6-1 0,0 6-150,0-6 0,0 5 5,0-4 1,0 4 2,0-4 1,-2-1-115,-3-6 0,3-4-543,-4-1-132,4-8-111,-5 5-1826,5-1 2687,-5-5 0,21-2 0,5-9 0</inkml:trace>
  <inkml:trace contextRef="#ctx0" brushRef="#br0" timeOffset="1398">2296 649 7821,'17'0'1515,"0"8"0,-3-4-1149,-2 7 1,-3-2-407,-4 2 1,-3 4-348,4-4 0,-6 4 387,-6 1 0,-70 30 0,26-19 0,1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9:03.9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617 34 8150,'7'-10'735,"-5"3"1,5 5-159,-7-3-130,0 3-2,0-6 0,-7 8-248,-4 0 0,-4 0-363,-2 0 0,1 0 180,-1 0 0,-5 0-54,0 0 0,-6 0-39,6 0 1,-1 0 85,7 0 1,-6 0 393,-1 0-167,1 0 625,6 0-472,-1 0 0,6 0 274,0 0-182,7 0 64,-3 0 20,7 8-273,0 1 0,5 8-183,1-1 0,-1 6 108,-5 1 0,-2 1-140,-3-2 0,1 4 95,-7 7 1,0 8-7,-6 3 1,-5 4-16,0 2 1,-8 6-17,3-1 0,1 2-57,-2-1 1,8-4-153,-2 3 1,3-5-220,2-6 0,8-5 168,4-11 0,3 1-438,2-6 1,5-7 264,1-5 1,7-7-479,-2 2 1,4-3 130,1 3 1,-5-4-41,1 3 0,-1-3-477,5-2 1,6 2 524,1 4 1,1-5 638,-2 5 0,41-26 0,16-8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9:11.9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0 317 8008,'10'-17'775,"-3"8"-162,0-6-378,-5 13-133,13-5 1,-11 7-130,7 0 151,-7 0-178,10 7 0,-12 2 13,4 8 1,-4 5 126,-2 0 1,0 2-156,0-1 0,0-3 81,0 8 1,-6-8-50,1 2 1,-7 2 87,7-2 0,-6 1 2,5-7 0,1-5-60,5 0-201,-8 1 415,6-3 114,-5-2 1,7-9-171,0-3 1,6-4-50,-1-8 1,8-7-132,-2-4 0,10 2 114,1-2 1,7 1-479,-1-7 0,2 3 27,-3 3 0,5-1-143,-4 7 1,1-1 194,-1 7 1,-4 6-5,-7 5 0,-1 3 135,1 2 1,-8 2 246,-3 3 0,1 10 15,-1 7 1,-1 2-109,-5-1 0,0-3 166,0 8 0,-2-8-19,-3 2 0,3 2 35,-4-2 0,-1 1-119,1-7 0,1 1 6,5 0 50,-8-1 1,7-5-1,-5 0 376,4-7-231,2 4 76,0-16 1,0-1-78,0-8 0,0 6-144,0 0 0,2-2-197,4-9 1,3 3 85,7-3 1,1-2 108,0 2 0,1 0-49,4 5 0,-3 1-526,3-1 1,2 2 180,-2 4 1,0-2 104,-5 8 1,0-1 170,-1 6 206,1 7 0,-2 3-83,-4 6 0,-4 6 119,-7 1 0,0 1-109,0-2 1,0-4 71,0 5 1,0-5-15,0-1 0,-5-1 98,-1 1-688,1 0 1,3-3-654,-4-3-459,4 4 1541,-5-13 0,29-9 0,6-12 0</inkml:trace>
  <inkml:trace contextRef="#ctx0" brushRef="#br0" timeOffset="494">966 450 7825,'9'0'672,"6"0"-734,-6 0 0,8 0 115,-1 0 0,-5-8-127,0-3 0,0 2 15,6-2 1,-6 2 91,0-2 0,-5-4-98,5 4 1,-7-4 207,1-2-52,4 1 1,-7-1-1,4 0 33,-4 8-83,-10 2 1,-1 7-6,-8 0 0,1 2 23,-1 3 1,-5 6-5,0 11 0,0-3-80,5 3 1,0 2 84,1-2 0,4 8 3,1-2 0,8-3-61,-3 3 0,4-7 1,2 1 1,6-4-14,-1-1 0,14-2-114,-2-4 1,5 2 136,0-8 0,-2 1-7,8-6 1,-2 0-1719,2 0 1712,3-8 0,39-23 0,19-13 0</inkml:trace>
  <inkml:trace contextRef="#ctx0" brushRef="#br0" timeOffset="893">1681 300 7975,'0'-17'755,"-5"6"-184,-1 0 1,0 7-181,-1-10 1,-2 12-484,-8-6 0,1 8 110,-1 0 1,2 2-208,4 4 0,-4 3 9,4 8 1,2-6-41,-2 0 0,7 0 116,-1 6 1,3-1 64,2 1 40,0 0 0,5-1 104,1 1 0,7-1 138,-2 1 0,-2-6-45,2 0 1,-2 0-25,3 6 1,0-6-13,-6 0 0,0 0-190,-6 6 1,0-6 62,0 0-160,0 0 127,0 6 0,-8-8-102,-3-3 0,-4 1-51,-1-1 1,-1-1-185,0-5 1,1-2-207,-1-3 1,0 3-144,1-4-527,-1-3 1211,1 0 0,28-30 0,9-5 0</inkml:trace>
  <inkml:trace contextRef="#ctx0" brushRef="#br0" timeOffset="1327">2031 317 7975,'5'-11'0,"1"-1"0,-1 7 0,-5-6 0,6 5 596,-1-5 0,1 6 199,-6-6-566,0 7 0,0-5-55,0 3 1,-8 4-119,-3-3 1,2 3 7,-2 2 1,0 2-272,-6 3 0,1-1-99,-1 7 1,0-2 168,1 2 0,5 4-40,0-4 1,7 4 53,-2 2 295,4-1 0,2 1-165,0 0 18,0 7 0,6-6 94,0 4 1,6-3 173,0-3 0,-3 1-173,2 0 1,-6-1-14,7 1 0,-9 0-295,3-1 44,-4 1-164,-2 0 179,0-1-10,-8-7 0,-1-1-66,-8-8 0,1 0-60,-1 0 1,2-2-160,4-4 1,-4-1-217,4-4-371,-3-4 1011,-3 6 0,22-30 0,7-5 0</inkml:trace>
  <inkml:trace contextRef="#ctx0" brushRef="#br0" timeOffset="1810">2530 350 8298,'0'-17'558,"0"1"0,0 5-77,0-1 1,0 7 82,0-6-356,0 7 1,-2-9 207,-4 8-292,-3-1 0,-13 6-162,0 0 0,0 7-44,5 5 1,-5 8-374,0 2 0,-6 8 242,6-3 0,-1-1 21,7 2 0,1-2-425,4 2 1,4 1 239,7-7 1,0 1 217,0-7 1,1-1 111,5-4 0,5 2 150,11-7 0,-3-1-132,3-5 1,2-2 100,-2-3 0,6-4-20,-6-8 0,2 0 147,-2 1 1,-3-3 60,3-3 1,-4 3-79,-1-3 1,0-2 21,-1 2 0,-1-6-5,-4 6 0,-2 0 119,-3 5 1,-4 6-44,3 0 26,-3 7-413,-9-3 1,-1 9 77,-3 3 0,-2 10-89,8 7 0,-6 2 36,5-1 1,-1-5-91,1 4 1,4 2-61,-3-2 1,3 1-60,2-7 1,0-5 75,0 0 0,0 1-31,0 4 0,7-7-156,5-3 1,-3-4 406,2-2 0,44-15 0,17-3 0</inkml:trace>
  <inkml:trace contextRef="#ctx0" brushRef="#br0" timeOffset="2509">3162 400 8066,'6'-11'0,"1"1"0,0 1 695,1 0 0,3-2-398,-6-6 0,3 2-68,-3 4 1,-3-3 442,4 2 0,-4-2-221,-2-3 0,0 6-321,0 0-99,0 0 1,-8 2 15,-3 3 1,-4 4-84,-1 2 1,-6 2-328,-1 4 1,-4 3 70,4 7 1,-4 8-201,5 4 0,-6-2 94,6 2 1,-1 0 84,7 5 1,5-5 189,0-1 1,7-1 12,-2 2 0,5-4 11,1-7 0,1-8-23,5-4 1,3 3 20,8-3 0,5 1 261,0-6 1,6-8 47,-6-3 1,6-2-59,-6 2 1,2-3-161,-2 2 1,-3-8 293,3-2 0,-4 2-73,-1 9 0,-6-4-18,0 4 1,-7 1 189,1-1 269,-3 8-554,-2-5 1,0 16 3,0 3 0,-5 3 41,-1 3 1,-7 7-26,2 4 1,-2 9 660,2 2 1,-4 12-298,4-1 1,-4 4 25,-1-4 1,-1 5-76,1 1 0,-7 7-150,1-2 1,0-6-143,5-5 1,-1-2-133,-4-9 1,-2-2-220,-4-9 1,4-12 222,7-10 1,1-4-562,-1-2 1,-5-2 166,0-4 1,-1-5 8,7-11 0,-1 4-53,0-5 1,1-2-106,-1-3 1,6 2-157,0-2 1,7 2-272,-1-1 1,5-9 956,5 9 0,51-24 0,23-7 0,-21 18 0,0 1 0,0-1 0</inkml:trace>
  <inkml:trace contextRef="#ctx0" brushRef="#br0" timeOffset="2951">3462 433 7904,'9'0'483,"6"0"-255,-6 0 0,2-5 110,0-1-165,0 0 1,6 6-62,-1 0 1,1 0-124,0 0 1,-1-5 104,1-1 1,0-5-113,-1 6 1,1-8 73,0 2 1,-1 1 32,1-1 1,-6 2-22,0-2 1,-7-4-2,1 4 1,-3 2 112,-2-2-132,-7 7 1,-4-9-99,-11 8 1,-3 1 3,-2 9 1,-5 5 97,5 6 0,1 1-21,-2 0 1,8 5 143,-3 0 0,5 6-17,1-6 1,2 6-40,4-6 1,4 6 160,7-6 0,2 0-169,3-5 1,5-1 0,6 1 0,8-6-178,4 0 0,3-7-314,3 1 0,-1-3-2315,0-2 2695,1 0 0,14-15 0,3-3 0</inkml:trace>
  <inkml:trace contextRef="#ctx0" brushRef="#br0" timeOffset="3505">4227 134 7676,'6'-17'-98,"-1"0"0,3 6 776,-3 0 1,-3 6-305,4-7 1,-3 3 68,3-2-187,-4-4 187,12 6-343,-4 0 1,6 1 248,1 8-339,0 0 0,-1 8 29,1 3 1,-6 4 32,0 1 1,-5 7-37,5-1 1,-8 0 18,3-5 0,-4 5-79,-2 0 1,-2 0-112,-4-5 0,3-1 52,-8 1 0,0-6 122,-6 0 1,0 0-545,1 6 0,-7 0 185,1-1 1,-6-5-832,6 0 0,-2 1 1151,2 4 0,11 16 0,-4 3 0</inkml:trace>
  <inkml:trace contextRef="#ctx0" brushRef="#br0" timeOffset="3818">4127 799 7652,'-11'-11'3619,"0"0"-2448,7 7-629,-10-3 0,10 7-256,-7 0 0,7 2-65,-1 3 1,-3-1-132,3 7 1,-1 0 130,6 6 1,0-1-142,0 1 1,0-6-69,0 0 0,2-1-256,3 1 0,-1 2 159,7-8 1,-5 1-114,5-6 221,0 0 1,6 0 55,-1 0-55,1 0 0,-2-8 35,-4-3 1,-2-4-383,-3-1 1,-5-1-862,5 0-1007,-4 1 2191,-10-1 0,-30 30 0,-16 7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9:10.1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117 1 12949,'0'17'257,"-2"1"-160,-4 4 1,3 0-8,-9 12 1,3-5-50,-2 10 1,-2 2 101,8-2 0,-6 1-47,5-1 1,0-6-280,6 1 0,0-3-433,0-9 0,2-5 220,4-6 1,3-2-189,8 2 0,1-3 31,4-8 1,-1-2-135,6-4 1,-6 3-752,1-8 1438,-4 0 0,29-21 0,6-3 0</inkml:trace>
  <inkml:trace contextRef="#ctx0" brushRef="#br0" timeOffset="233">0 201 8185,'0'9'584,"2"-2"185,4-7 0,3 0-343,7 0 1,3 0-44,3 0-383,4 0 0,26-9 0,11-4 0,4-1 0,1 0 0</inkml:trace>
  <inkml:trace contextRef="#ctx0" brushRef="#br0" timeOffset="899">533 34 10917,'-6'22'15,"1"1"1,-7 6 36,7-1 0,-6 3 30,5 3 1,-7 4-192,2 1 0,2 0 34,-2-6 1,7 1-124,-1-1 0,1-7-260,-2-4 305,5-3 298,-7-3-182,8-7 1,6-9 140,-1-11 0,8-3-12,-2-3 1,6-2 122,5-3 0,-2 2-315,8-8 1,-6 6-67,6-6 0,-2 2-128,2-1 1,1 3 65,-7 7 0,1 2 9,-7 4 1,1-2 110,0 8 1,-6-1-27,0 6 0,-8 2 52,3 3 0,-4 5 166,-2 6 0,0 3-141,0 3 0,0-4 44,0 5 0,0 1 36,0-2 0,-2 0 8,-4-5 0,5-1-1,-5 1 0,4 0 71,2-1 22,8 1 0,-5-8-99,8-3 1,1 1-9,4-1 0,1-1 103,-1-5 1,1-7 228,0-4 1,1-4-199,4-2 0,-3 1-31,3-1 0,-3 0-193,-3 1 1,6-7 41,1 1 0,-3-5 32,-9 4 0,2 1 153,-7 6 12,6-1-98,-10 0-30,-2 8 1,-9 3-155,-8 12 0,3 3 98,3 8 1,-4 5-199,4 0 1,3 0 66,3-5 1,1 2 108,-2 3 0,5-9 33,-5 3 0,6-3 110,6 4 0,3-6-75,7 0 0,3-7-36,3 1 1,4-3-1623,7-2 1631,8 0 0,53-15 0,-36 6 0,-1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9:23.0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34 350 8969,'0'-9'2379,"0"2"-1931,0 7 4,0 0 0,0 7-327,0 4 0,0 4-97,0 2 0,-6 5 73,1 0 1,-3 8 33,3-3 0,3-1-443,-4 2 0,4-2 3,2 2 0,0 1-317,0-7 1,0 1 283,0-7 0,8 1-594,3-1 1,4-6 215,1-5 0,3 3 716,3-3 0,48-44 0,-25 12 0,-1-1 0</inkml:trace>
  <inkml:trace contextRef="#ctx0" brushRef="#br0" timeOffset="341">150 84 8410,'-17'0'2089,"1"0"-1604,7 0-615,-6 0 85,13 7 0,-4 1 144,12 3 0,-2-2-15,7-3 0,-6-4-193,6 3 104,0-3 0,6-2-167,0 0 0,-1 0 4,1 0 0,-6-7 192,0-4 1,-5 1 48,5-1 1,-7 0-61,1-6 0,-3 6 0,-2 0 17,0 0 3,0-5 1,-7 6-661,-5 5 627,5 3 0,-52 54 0,-6 12 0</inkml:trace>
  <inkml:trace contextRef="#ctx0" brushRef="#br0" timeOffset="774">400 633 9570,'0'-9'997,"0"2"-1051,0 7-284,0 0 73,7 0 183,-5 0 136,5 0-128,-7 0 0,2 0-9,4 0-302,-4-8-339,5 6 724,-7-5 0,-15 7 0,-3 0 0</inkml:trace>
  <inkml:trace contextRef="#ctx0" brushRef="#br0" timeOffset="1307">683 500 8785,'9'0'115,"-2"0"-11,-7 0 1,2 0-1,4 0-149,-5 0 206,14 0-203,-5 0 1,4-2 111,-3-3 0,4 3-13,-4-4 0,-1-3-9,1-2 1,0 2-12,5-2 1,-5 1-30,1-1 1,-9-3 12,3 2 88,3-2-13,-7-3-179,5 0 1,-14 8 87,-4 4 0,-4 3-10,-2 2 0,-5 7 22,0 4 1,-6 10-3,6 1 0,-2 7 45,2-1 1,3-2 96,-3 2 0,9 5-23,2 6 0,7-2-74,-1-10 0,3 3-56,2-8 1,7 6 63,5-6 1,4-2-79,6-8 1,-1 1-103,6-8 1,1 1-245,5-6 0,1 0-288,-1 0 0,0 0 644,1 0 0,14-37 0,3-10 0</inkml:trace>
  <inkml:trace contextRef="#ctx0" brushRef="#br0" timeOffset="1633">1132 650 9952,'9'0'328,"-1"0"-429,-8 0-635,0 0 0,-8 15 0,-1 3 1</inkml:trace>
  <inkml:trace contextRef="#ctx0" brushRef="#br0" timeOffset="1933">1348 667 13094,'9'7'3408,"4"4"-2960,-7 11 1,5-1-170,-5 6 0,-1-3-2848,-5 10 1,-9-3 2568,-8 13 0,-30 6 0,-25 9 0,-3 2 0,14-9 0,-1 0 0,1 0 0,-1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9:30.0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0 300 7647,'8'-9'1566,"-6"-6"-1415,5 13-40,0-13 0,-3 13-168,7-3 1,-5 3 153,5 2 1,-6 0-154,6 0 1,-5 0 103,5 0 1,-5 0-16,5 0 0,-8 7-37,3 4 1,1 6 48,-1 5 0,-1-1-103,-5 6 1,0-1 6,0 2 0,0 3 25,0-3 1,-1-2 8,-5 2 0,4-8-11,-3 2 1,1-5 64,-2-6 0,5-2 210,-5-3 200,4-4 1,2 3-152,0-10 1,0-5-15,0-6 1,2-3-188,4-3 0,1 2-168,4-8 0,4 0 200,-4-5 1,9 5 13,2 0 0,6 6-56,-6-5 0,2 6-224,-1-1 1,-3 5-667,8 6 0,-8 4 382,2 7 0,-3 0 60,-3 0 0,1 2 213,0 3 1,-6 5 250,0 6 0,-8 6-185,3 1 0,-4 4 40,-2-5 1,0 6 225,0-6 1,0 6 25,0-6 1,0 6-1,0-6-178,-8 0 0,7-5-49,-5 0 0,2-8 61,-1-4-4,3-3-21,-5-2-41,7 0 0,0-7 367,0-4 1,0-4-106,0-2 0,1 1 79,5-1 1,-2-1-12,7-5 1,0 3-721,5-8 1,1 6 71,0-6 1,-1 8-50,1-2 0,0 3 169,-1 3 1,7-1 109,-1 1 0,0 6 3,-5 5 180,-1 3 0,1 7 197,-1 1 1,-4 12-79,-1-1 1,-8 9 122,3-4 1,-4 8-57,-2-2 0,0-3-142,0 3 0,0-6-158,0 6 1,0-8-229,0 3 0,0-5 66,0-1 1,0-6-462,0 0-1481,0-7 2147,0 10 0,37-41 0,9-3 0</inkml:trace>
  <inkml:trace contextRef="#ctx0" brushRef="#br0" timeOffset="665">1315 283 7987,'0'-9'104,"0"-6"0,2 8 393,3-4 0,-3-4-87,6 13 0,-8-13-380,-8 13 0,-1-5 70,-8 7 0,2 2-210,4 3 1,-9 3-6,3 3 1,-3 4-33,3-4 0,6 4 82,0 1-58,0 1 0,0-1 96,0 1 0,7-6-5,-1 0 1,5-1 250,5 1 0,4-2-61,8-4 0,2-1 124,3 7 1,-2-5-7,8 5 0,-6-6-100,6 6 1,-8 1-94,2 4 1,-3-5 8,-3 0 1,-4 1-44,-1 4 1,-8 1-206,3-1 1,-4 1-27,-2 0 0,-6-1 70,1 1 1,-8-8-25,2-3 1,-4 1 35,-2-1 1,1-1-53,-1-5 1,0 0 75,1 0 0,-7 0-86,1 0 0,0-5-4,5-1 1,6-7-186,0 2 1,2 2-394,-2-2 0,3 5 27,8-5 717,0 7 0,23-18 0,4 4 0</inkml:trace>
  <inkml:trace contextRef="#ctx0" brushRef="#br0" timeOffset="1232">1947 383 7987,'9'-17'840,"-1"1"1,-8-1-372,0 0-126,0 1 0,0-1 163,0 1 0,0 4-412,0 1 0,-8 8 24,-3-3 0,-5 4-292,-6 2 1,3 0 17,-3 0 0,-2 2-150,2 4 1,-6 8 127,6 9 1,0 4 0,5-4 1,0 6-15,1-1 1,6-2-11,5 1 1,3-6 126,2 1 0,0-3 13,0-3 0,7-1 135,4-4 0,4-4-71,2-7 1,5 0 149,0 0 1,2-1-61,-2-5 0,-3 2-36,3-7 1,-2 0 30,3-5 1,-7-1 159,1 0 1,0 6 133,-6 0-12,-4 0 0,2 2-96,-3 3-134,-4 4 0,3 4 141,-10 4 1,1 8-121,-7 9 0,5 8 128,-5 2 0,6 10 193,-6 12 1,5 5 427,-5 6 0,7 3-276,-1 3 0,1 3-64,-1 9 0,3 4-33,-4 1 0,2-6-159,-1-5 1,1-10-407,-7-1 1,0-2 62,-6-10 1,1-12 4,-1-10 1,0-18-71,1-4 0,-6-7-510,-1-4 1,-1-8 165,2-3 0,-2-11 33,-4-6 1,-3-3-288,3-3 1,6-6 231,5-5 0,3-10-966,8-6 1,4-11 374,13-6 0,8-3 133,14-2 1,-10 38-1,2 1 854,2-1 0,2 1 0,3 1 0,2 1 0,4 2 0,2 1 0,3-2 0,3 2 0,2 0 0,0 0 0</inkml:trace>
  <inkml:trace contextRef="#ctx0" brushRef="#br0" timeOffset="1732">2629 233 12534,'17'0'-36,"0"0"1,1 0-849,4 0 1,4 0 449,8 0 0,-7 0-306,1 0 0,-8 0-117,3 0 857,-5 0 0,-1 0 0,-1 0 0</inkml:trace>
  <inkml:trace contextRef="#ctx0" brushRef="#br0" timeOffset="1923">2663 400 9570,'9'0'762,"6"0"1,-6 0-525,8 0 1,-1-6 109,1 1-348,0-1 0,35-1 0,16-1 0,5-1 0,0 0 0</inkml:trace>
  <inkml:trace contextRef="#ctx0" brushRef="#br0" timeOffset="2669">3511 250 7910,'0'-9'1591,"0"-6"-1311,0 13 1,2-5 186,4 7-569,-4-8 0,12 6 100,-2-3 0,-3 5-99,2 5 1,-6-1 7,7 7 1,-7 0-17,6 6 1,-7 1-16,1 5 1,3-5-64,-3 4 0,1 4 27,-6 2 1,0-4 74,0-2 1,0 2-57,0-2 1,-2 1 36,-4-7 0,5-5 105,-5 0-150,4-7 3,-5 3 102,5-7 1,-5-7 48,7-4 1,0-9 455,0-3 0,5-1-137,1 2 1,7 2-65,-2-8 0,4 6-245,1-6 0,6 8-349,1-2 0,4 3 177,-5 3 0,8-1 103,-2 0 0,-4 8-86,-2 3 1,-4 5 34,-1 1 0,0 1 159,-1 5 0,-4 5-112,-1 11 1,-8-1 210,3 6 1,-4-4-76,-2 4 0,0-6-18,0 1 1,0 2 68,0-2 1,0 2 73,0-2 1,-6-9-72,1 4-57,-1-4 318,6-4-258,-7-2 563,5-7-430,-6-7 0,8-2-143,0-8 1,2-1-20,4-5 1,-2 5-161,7-4 0,0-2 27,5 2 1,3-6-243,3 6 1,-2-6 8,8 6 0,-6 0 74,6 5 0,-8 2-32,3 4 0,-5-2 141,-1 8 222,-1-1 1,-1 13-109,-4 4 1,-2 4 221,-3 2 1,-4 5-105,3 0 1,-3 2-9,-2-2 0,0 3-25,0 2 0,0-1-17,0-4 0,0-3-157,0 3 0,0-3 17,0-3 1,0 1-389,0-1 311,0-6 43,0-3-1384,0-7 1453,0 0 0,8-30 0,1-6 0</inkml:trace>
  <inkml:trace contextRef="#ctx0" brushRef="#br0" timeOffset="3131">4593 17 8442,'0'-9'2061,"2"1"-1831,3 8 1,1 0-137,11 0 1,-3 0-17,14 0 0,0 0-114,5 0 1,0 0 77,1 0 0,-1 0-24,0 0 0,-5 0 50,0 0 0,-8 6-23,2-1 1,-9 1 173,-2-6 0,-5 0 764,5 0-346,-7 7-402,3-5 0,-7 13 30,0-4 0,-7-2-29,-4 2 0,1 6-135,-1 5 1,6 8 60,-6-2 0,5 3 18,-5 2 1,7 8 191,-1 3 0,3 10 268,2 1 0,0 3-127,0-3 0,0-1 46,0 7 1,0-4-259,0-1 1,0-3-72,0-14 1,0-2 230,0-9-785,0 3-1090,0-20 1019,0 4 1,-8-20-226,-3-1 1,-3-7 19,-3 2 1,-2-4-404,-3-1 0,-2-1 1003,-4 0 0,-33 1 0,-1-1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9:28.0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183 50 7638,'10'-7'2587,"-3"-3"-1747,0 1-420,-5-6-1,6 13-201,-8 2 0,-2 15 0,-4 7 1,3 10-68,-9 1 1,1 4 69,-5 13 0,-1-4-83,0 10 1,-5 1 10,0-1 1,0 5-117,5-6 1,6-7 118,0-9 0,7-4 1,-1-2 1,-3-12-1602,3-5-207,-1-10-289,6 1 1377,0-14 0,0-2-717,0-8 1284,0 0 0,0-21 0,0-7 0</inkml:trace>
  <inkml:trace contextRef="#ctx0" brushRef="#br0" timeOffset="315">200 0 8035,'17'0'1893,"-1"0"-1551,1 0 1,1 0-103,5 0 0,-5 0-120,4 0 1,2 7 25,-1 5 0,-3 2-151,-9 3 1,2 0 40,-8-1 0,7 3-203,-7 3 1,-1-4 59,-10 5 1,-3-5-77,-8-1 0,-1 5-399,-4 0 1,-2-5 257,-4-6 0,-4-2-169,5 2 1,-3 2-40,2-7 532,-3-1 0,5-5 0,-7 0 0</inkml:trace>
  <inkml:trace contextRef="#ctx0" brushRef="#br0" timeOffset="913">450 599 9017,'0'-9'874,"0"2"-939,0 21 63,0-10 67,7 18 1,0-18-81,4 7 76,4-7 0,-5 3-29,6-7 1,1-2 166,-1-3 0,1 1-96,0-7 1,5 0-107,0-6 1,2-7 111,-2-4 1,-1 2-303,6-1 0,-6-7-54,1-4 1,-4 1-29,-1 9 0,-6-2-5,0 8 43,-7 0-3,3 5 0,-9 8-45,-3 4 0,1 5 43,-7 5 1,6 2 105,-6 5 0,7 2 28,-2-3 1,-1 4 93,1 2 1,1-6 410,5 0-218,0 0 0,2 0 277,3 0 1,-1-7-104,7 2 1,0 1 217,6-1 1,-6 1-182,0-2 1,0-1-35,6 7 1,-3-5-73,-2 5-62,2 0 1,-6 6 3,3-1 1,2 1-123,-8 0 0,1 1-133,-6 4 1,0-9-175,0 4 0,0-4-186,0 3 1,0-4-4,0-1 267,0-8 0,2 5-170,3-8 1,-1 0-369,7 0 0,0 0-1476,6 0 2139,-1 0 0,31-22 0,6-6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9:54.4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74 8043,'-7'-9'-1327,"5"0"3097,-4 3-1254,4 4 1,2-7 330,0 4-286,0 3-1,0-6-382,0 1 201,0 5-402,0-5 15,0 7 0,0 7 99,0 4 0,0 4-36,0 2 0,0 7-148,0 3 0,0 5 99,0 1 0,0 0 19,0 1 1,0 4-484,0 1 0,0-2 203,0-9 0,0 2 23,0-8 1,0 0 42,0-5 49,0-1 170,8-6 1,1-5 220,8-10 0,-6-5-146,0-6 1,2-7 85,9 1 0,-4-7-92,5 1 0,-5-4 18,-1-1 1,1 5-500,4 1 1,-3 6 156,3-1 0,-9 4-232,-2 1 253,0 8 0,6-4-275,-1 7 328,-6 8 0,3 9-1,-8 11 1,1-3 253,-6 3 1,2 4-124,3 2 1,-3-2-41,3 1 0,3-1-2,-3 2 1,3-2-12,-3-4 0,3-3 61,3 3 0,2-4-7,-8-1 0,8-6 11,-2 0 0,-1-7 132,1 1 1,0-3-163,5-2 1,-4-7 26,-1-4 1,0-4 26,5-2 0,-1-1 65,-4-4 1,4 1 42,-4-6 0,-2-1 278,3-6 0,-3 1 325,2 0 1,-4 0-453,-7-1 1,0 1-334,0 0 0,0 0-513,0-1 0,0 8-37,0 4 350,0 11 48,0-4 211,0 21 0,-7 62 0,2-18 0,1 0 0</inkml:trace>
  <inkml:trace contextRef="#ctx0" brushRef="#br0" timeOffset="525">965 91 7213,'0'-9'889,"0"1"-752,0 8 1,0 2-76,0 4 1,0 3-29,0 8 1,-1 1-126,-5 4 0,4 4 81,-3 7 1,-3-1-136,3-4 0,-1 3-3,6-3 0,-5 1-108,-1-1 1,0 2 139,6-8 0,0 0-1,0-5 73,0-1-75,0-6 638,0-3-275,0-22 1,6 4-136,0-11 0,7 1-68,-2-1 1,3 2-112,3-8 1,0 8 43,-1-2 0,1 3-166,0 3 1,-1 1 69,1 4 0,0-4 1,-1 13 33,1-3 0,-6 5 60,0 5 1,-2 4 125,2 8 0,-1 1-114,-5 5 1,-3-3 20,4 8 0,-3-6-273,3 6 0,-4-8 95,3 2 0,-3-3 90,-2-3 24,7 8 1,3-5 58,6 3 0,38-33 0,9-9 0</inkml:trace>
  <inkml:trace contextRef="#ctx0" brushRef="#br0" timeOffset="1232">1731 257 7977,'-8'-9'0,"7"0"52,-5 3 0,2 4 574,-1-3-195,3-4 1,-7 5-159,3-7 1,2 7-41,-7-1 1,6 3-313,-6 2 1,5 0 124,-5 0 1,0 7-418,-6 4 0,6 0 246,0 6 1,2-4 53,-2 9 0,-2 2-324,7-2 0,-5 6-376,6-6 0,-1 6 324,6-6 1,0 0 446,0-5 0,2 3 0,4-3 0,1 3 0,4-9 0,4-3 0,-4-3 0,4-3 0,1-2 0,1-2 0,0-3 0,-1-4-90,1-8 1,0-5 16,-1 0 1,1-3 263,0 3 1,-3 2 194,-3-8 1,4 8-21,-4-2 1,-3-2-108,-3 1 0,-3 7 885,-2 5-443,0 0-416,0 1-108,0 3-290,-7 22 0,5-4-30,-4 11 1,-1-2-165,1 3 1,1-5-6,5 4 0,0-3 83,0-3 1,0 1 26,0 0 1,0-1-74,0 1 1,7 0 109,4-1 1,-1-6-29,1-5 1,5-3-106,6-2 0,1 0 198,-7 0 0,3-2 100,3-3 0,-2 1 0,8-7 0,-6-6 0,6-5 0,-8-2 0,2 2 0,3-2 0,-3-4 0,-2-4 0,-9 5 0,4-5 0,-4-1 0,-4 0 0,-1-1 0,-4 3 149,-2 3 0,0 4 682,0 8-403,0-1-322,0 0 0,-2 8 518,-4 4 1,5 10 57,-5 6 1,-1 4 19,1 2 1,1 5-258,5 0 0,-6 8-48,0-3 0,1-1-164,5 2 1,-6 0 0,1 5 0,-1-5-511,6-1 0,0-1 152,0 2 0,0 2-889,0-8 1,0 6 263,0-6 1,2 0 51,4-5 0,-3-3 170,8-3 0,1 2-53,4-7 0,6-1 289,1-5 1,1-7 291,-2-4 0,41-48 0,-24 23 0,1 0 0</inkml:trace>
  <inkml:trace contextRef="#ctx0" brushRef="#br0" timeOffset="1447">2080 191 9908,'17'0'38,"1"0"-38,5 0 0,40-12 0,18-6 0,9 0 0,1-1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9:56.7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217 317 7941,'0'-17'0,"0"6"368,0 0 178,0 7 0,-2-5 53,-4 3-363,5 4 0,-14-5-72,4 7 0,2 0-134,-3 0 1,1 2-128,-5 3 0,-1 5 78,0 6 1,1 3-142,-1 3 1,0-2-46,1 8 1,1-6-7,4 6 1,4-8 60,7 3 1,0 1 57,0-2 0,1-2-11,5-9 1,3 2-10,8-7 1,5-1-156,0-5 1,6 0 57,-6 0 1,8-7-362,-3-4 1,3-4 281,-2-2 1,1-7 287,-6-3 0,4 1 0,-5-2 0,15-44 0,-1-17 0</inkml:trace>
  <inkml:trace contextRef="#ctx0" brushRef="#br0" timeOffset="243">417 34 7542,'0'-9'2848,"0"-6"-1601,0 13-1,0-6-841,0 8 0,0 2 116,0 4 1,0 3-104,0 8 1,0 5-155,0 0 0,-6 8-92,0-3 0,1 5-117,5 1 0,-6 0 16,1 1 1,-1 5-204,6-1 0,-5 1-123,-1-6 1,1 1-429,5-1 1,0-7 82,0-4-228,0 4 0,7-9-722,4-1 0,4-6 828,2-10 0,-1 0-418,1 0 1140,-1-8 0,22-18 0,8-9 0,4-6 0,0 1 0</inkml:trace>
  <inkml:trace contextRef="#ctx0" brushRef="#br0" timeOffset="654">716 317 11317,'0'-10'759,"0"3"-582,0 7 0,0 2 53,0 3 0,-5-1-341,-1 7 1,0 0-13,6 6 1,0 0-926,0-1 0,0 3 492,0 3 0,2-4 220,4 5 1,1-5 206,4-1 0,6-6 31,0 0 0,-1-6 20,6 7 1,-1-9 165,1 3 1,-4-6 22,5-6 1,1 3-98,-2-9 1,0-1 147,-5-9 1,-3 4 5,-2-4 0,-5-2-88,-7 1 0,0-4 10,0 4 0,0-4 149,0 5 0,-9-6-203,-8 6 1,-1-1 12,-10 7 0,2 7-730,-2 3 1,-3 4 95,3 2 585,-3 0 0,-25 67 0,26-26 0,-1 1 0</inkml:trace>
  <inkml:trace contextRef="#ctx0" brushRef="#br0" timeOffset="1428">1215 317 6134,'0'9'340,"0"-2"1,8-7-326,3 0 0,-2 0 37,2 0 0,0 0 133,6 0-213,0 0 0,-1-2 93,1-3 0,-2 1 11,-4-7 1,2 6 94,-8-7-131,8 1 0,-11-5-35,4-1 1,-5 6 54,-1 0 0,-1 7-110,-5-1 1,-3 3 37,-8 2 1,0 0-19,1 0 0,-1 2-11,1 3 0,-1 4-99,0 8 1,-3 5 118,3 0 0,-1 2 6,12-1 1,-1-3 11,1 8 0,4-6-21,-3 6 0,5-6 140,5 6 1,-1-8-96,7 2 0,2-3 8,9-3 0,-1-6 53,6-5 1,-1 2 106,2-1 0,7 0-253,-7-6 1,7-8-177,-7-3 1,3-4 46,2-1 1,-1-3 110,-4-3 1,3 2-144,-3-8 1,-2 6 29,1-6 0,-6 2 195,1-2 0,-4-3 0,-1 3 0,-8 2 0,-3-1 0,-4 6 21,-2-1-31,0 4 1,-2 8-16,-4 5 54,-3 3 1,-8 4-30,1 3 0,1 5 0,4 6 0,-2 1 0,7-1 0,1 3 0,5 3 0,0-3 0,0 10 0,0-7 0,2-5 0,3-6 0,5 0 0,6 6 0,1-1 43,-1 1 0,-1-6 217,-4 0 1,4 0 56,-4 6 1,-3-6 693,-3 0-159,4 0-590,-7 6 0,4-2-82,-12-4 0,-3-2-153,-8-3 1,1-4-869,-1 3 0,-1-3 290,-5-2 0,5 0 166,-4 0 1,3-6 22,3 1 362,-1-8 0,0-19 0,1-12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0:03.2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100 50 8023,'0'-17'595,"0"8"0,0 0 141,0 3 175,0 4-348,0-5-86,0 7 76,0 0 0,0 7-332,0 5 0,-1 2-32,-5 3 1,2 5-103,-7 0 0,2 13-89,-2-1 0,-2 3 28,7-4 0,-5 0 100,6 1 0,-6-1-327,5 0 0,1 0-454,5 1 1,0-8 378,0-4 0,1-4-46,5-1 0,3-8-179,8-3 0,5-4-329,0-2 1,8 0 128,-3 0 701,5-8 0,38-38 0,-30 14 0,0 1 0</inkml:trace>
  <inkml:trace contextRef="#ctx0" brushRef="#br0" timeOffset="275">100 17 10669,'17'-2'-549,"0"-4"1,5 4 287,0-3 0,8 3-802,-3 2 1,-1 0 1062,2 0 0,7 15 0,8 3 0</inkml:trace>
  <inkml:trace contextRef="#ctx0" brushRef="#br0" timeOffset="472">1 300 9031,'16'0'-96,"-3"-6"202,4 0 1,-2-1 111,12 2-218,-6 3 0,26-11 0,11-4 0,1 3 0,0 0 0</inkml:trace>
  <inkml:trace contextRef="#ctx0" brushRef="#br0" timeOffset="1174">550 150 12161,'9'7'140,"0"4"-449,-3 11 1,-4-1 255,3 7 0,2-6-301,-1 5 1,5-1 122,-5 2 0,1 2-57,-1-8 0,-3 2 91,8-2 1,-5-5 83,5-1 1,-5-1 100,5-9 225,-8-1 0,10-7 67,-7-3 1,7-4-107,-2-8 0,-2-2-159,2-3 1,-2-2 30,3-3 1,2-5 7,-3 4 0,-1-1-60,1 1 1,-2 4-169,2 7 0,2 1 85,-7-1 0,1 6-40,-1 0 5,-5 7 51,7-3 1,-3 14-107,1 4 86,-1 4 1,1 2-95,0-1 136,7 1 1,-6 0-14,4-1 0,4-6 55,-4-5 0,4 2 15,1-1 1,1 0-56,0-6 0,-1 0-14,1 0 0,5 0 11,0 0 0,0-6 194,-5 0 1,3-6 186,-3 0 0,3 0-127,-9 0 1,4-2-3,2 3 0,-8-4-17,-3-2 1,-4 0 102,-2 1 1,0 5-126,0 0 0,-2 7-42,-4-2 1,-3 5-135,-8 1 1,1 0 82,-1 0 1,0 7-179,1 4 0,-1 6-26,0 5 0,3-2-28,3 8 0,-2-8 156,7 2 0,1 2-55,5-1 1,0-1-64,0-6 0,0 1 69,0 0 1,12-1 39,5 1 1,5-2-17,0-4 0,4 2-326,8-8 0,-1 1 359,0-6 0,60-37 0,-40 14 0,1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15:24.4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1052 9815,'7'-10'140,"5"5"0,-3 3-96,2 2 0,3 0-4,8 0 0,-1 0-46,7 0 0,-5 2 92,5 3 1,2-3-145,10 4 0,-2-4 128,7-2 1,2 0-100,9 0 1,1 0 77,11 0 1,-10 0-19,10 0 0,-11-6-126,-1 1 0,-1-1-175,1 6 0,-5-2 176,0-4 1,-2 5 61,-9-5 0,7 4 50,-2 2 1,-2 0-45,3 0 0,-7 0 8,6 0 0,3 0 77,8 0 0,-3 0 1,3 0 1,-3-6-44,-2 1 1,2-1-5,3 6 0,-9 0 7,4 0 0,-4 0-10,4 0 0,2 0 0,4 0 0,-5 0-8,5 0 1,-4 0-6,-2 0 0,1 0-3,5 0 0,-4 0 5,3 0 0,-3 0 67,-2 0 1,2 0 10,3 0 0,-3 0-74,3 0 0,3 0 18,-3 0 0,8 0 47,-1 0 1,-5-2-37,-1-4 1,-5 5-63,-1-5 0,-4 4 37,4 2 0,-4 0-10,10 0 1,1-6 18,-1 1 1,7-1 2,-2 6 0,-4-2-3,-1-3 1,-4 3-6,-2-4 1,0 4 137,-1 2 1,1 0-113,0 0 0,0-2-7,0-3 1,5 3-16,1-4 1,-2 4-11,-10 2 0,4 0 6,-4 0 0,4 0-4,2 0 1,-2 0 11,-4 0 0,2 0 5,-7 0 1,9 0 48,2 0 1,0 0-51,5 0 1,-1 0 1,1 0 1,-1 0-20,7 0 0,-7 0-7,1 0 1,-3 0-5,-2 0 0,2 0-9,3 0 0,-3 0 21,4 0 1,-5 0 2,-1 0 0,0 0 49,0 0 0,6 0-48,-1 0 1,1 0 99,-6 0 0,7 0-66,4 0 1,4 0 8,2 0 0,2 0-131,3 0 1,-1 0 136,7 0 0,-9 0-43,-2 0 0,-3 0-5,-8 0 1,0 0-17,-7 0 0,-1 0 6,-3 0 0,-3 0-9,-3 0 1,-5 0 25,5 0 0,-4 0-15,-2 0 1,-8 6-46,-3-1 0,1 1 175,-1-6 1,-1 0-57,-5 0 0,0 0-62,0 0 1,-5 0 251,-1 0-235,-7 0 0,5 0 46,-3 0 142,-4 0 200,5 0-410,-7 0-177,0 0 244,0-7-36,-7 5-50,5-6 1,-6 6-107,8-3-334,-7 3 77,-3-13 1,-1 11 54,0-7 1,-1 1 34,-5-1 0,0-4-146,0 3 1,0-3 106,1-2 0,-1 0 119,0 1 0,0-3-1,0-4 0,0 4 313,0-3 0,2 3 136,3 2 0,-1 5 580,8 1-321,-1 7 174,6-11 27,0 13-425,7 2 1,3 10 81,7 7 0,5 2-88,1 3 1,0-3-285,-6 4 1,0 1 94,0-1 0,5 5 51,1-5 0,-1 1-28,-5-1 1,0-2-98,0 7 0,0-7 109,0 1 0,0-5-20,0-6 1,-7 5-216,-5-5 211,5-4-227,-9 8 147,7-13 0,-10 6 37,-4-8 1,-3 0-67,-8 0 0,-2 6-16,-3-1 1,3 1-125,-4-6 1,-3 7-247,-2 5 0,1-3-664,-1 2 1,5 1 1060,-5 5 0,-38 45 0,26-25 0,-1-1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0:39.2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280 345 7378,'0'-16'458,"0"-1"1,0 7 29,0-1 1,0 5-59,0-5 0,0 6-125,0-6 0,-2 7-49,-3-1 0,1-3-65,-7 3 0,-2-1-76,-9 6 1,2 6 76,-7-1 0,5 14-74,-5-3 0,5 6-104,-6 0 0,8 3 17,-2 8 0,10 0-159,1 0 1,7 0 59,-1-1 0,3-1-15,2-3 0,9-3-186,7-3 0,8-5-241,9-1 1,2-1-111,3-10 0,-2 6-1294,8-5 1914,0-1 0,4-28 0,4-12 0,5-2 0,-1 1 0</inkml:trace>
  <inkml:trace contextRef="#ctx0" brushRef="#br0" timeOffset="358">805 148 7935,'8'-16'0,"-5"-1"142,8 1 1,-5 0 299,5-1 1,-8 6 363,3 0-533,3 0 0,0-3-57,7 3 1,-5 3-45,0 8 0,0 0-1,6 0 1,-1 0-5,1 0 1,-1 8-140,0 3 1,-5 3 44,0 3 1,-7 1 48,1 4 0,-3-4-134,-2 4 0,-7 2 100,-4-2 1,-4 5-103,-1-5 0,0 0-196,-1-6 0,1 6-296,-1 0 1,1 0-140,-1-6 0,1 1-1613,0-1 2258,-1 1 0,8 6 0,2 3 0</inkml:trace>
  <inkml:trace contextRef="#ctx0" brushRef="#br0" timeOffset="640">789 871 7935,'-11'0'1423,"0"0"-78,7 0-605,-10 0 1,10 0 110,-7 0-597,8 7 1,-7-3-244,5 7 1,3-6 87,-3 6 0,3-6 24,2 6-52,0 0 1,5 6-164,1-1 0,7-5 16,-3 0 1,5-5-21,1 5 0,1-8-20,-1 3 0,6-5 78,0-1 190,0 0 0,-6-5-101,1 0 1,-8-8 38,-4 2 0,-3-6-210,-2-5 0,-7 4-255,-4-4 1,-5 4-411,-6 2 1,2 1 784,-8 4 0,-21 11 0,-11 9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0:36.2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278 329 7984,'2'-9'-8,"3"3"1,-3 2 353,3-1 78,-3 3-190,-2-12 1,0 10 52,0-7-104,0 7 1,0-5-98,0 4 0,-2 3 18,-3-4 0,1 5-171,-7 1 0,0 0-117,-5 0 0,0 1 89,-1 5 1,1 1-28,-1 4 0,1 4 83,-1-4 1,7 3-8,-1 3 0,5-1 109,-5 1 0,7-1 7,-1 0 0,3-5 35,2 0 0,6 0 163,-1 6 0,8-1-26,-2 0 1,3 1-92,3-1 1,-1 1-241,1-1 1,-6 1 127,0-1 1,-8 0-78,3 1-32,-4-1 0,-2 1-133,0-1 1,-2-5 49,-4 0 0,-3-7-46,-7 1 1,-1-3 196,1-2 1,-1 0-52,1 0 1,0 0-127,-1 0 1,1-7 78,-1-4 1,1-2-177,0 2 1,5-4-152,0 4 1,7-3 426,-2-3 0,41-14 0,11-3 0</inkml:trace>
  <inkml:trace contextRef="#ctx0" brushRef="#br0" timeOffset="449">606 411 7984,'-9'0'705,"2"0"-410,7 0-291,-8 0 184,7 0-181,-7 0 130,16 7 11,1-5 0,7 5-166,1-7 1,-6 0 77,-1 0 1,1-2-126,6-3 106,-1 3 1,1-12-117,-1 3 1,-5 1 81,0-1 1,-6 2-83,6-2 0,-7-3 50,2 3 1,-5 2 29,-1-2 1,0 5-50,0-5 1,-1 8 33,-5-3 1,2 4-3,-7 2 1,1 2 4,-7 4 0,-5 5 0,0 11 0,-1-4 2,1 4 0,5 3 0,1 3 0,-1-3 2,7 3 1,2-3-6,3 2 1,3 3-131,2-8 0,2 5 80,3-5 1,4-2-103,8-9 1,5 2-151,0-8 1,7 1-677,-2-6 986,-3 0 0,43-30 0,4-6 0</inkml:trace>
  <inkml:trace contextRef="#ctx0" brushRef="#br0" timeOffset="883">1099 394 8054,'-9'0'710,"1"0"1,7 0-729,-5 0 191,4 0-146,-5 0-18,7 0 0,2 0-137,3 0 0,-1 0 125,7 0 1,-6 2-181,6 4 0,0-4 95,6 3 0,-6-3 74,-1-2 1,1 0 87,6 0 1,-3-2-59,-3-3 0,4 1 11,-4-7 0,-2 5 66,2-5 1,-7 6 383,1-6-207,-3 0 29,-2-5-260,0-1 1,-7 8-13,-4 4 1,0 3 1,-6 2 1,5 0-162,-10 0 0,3 7 78,3 4 1,0 4 17,-1 1 1,1 1-74,-1-1 0,3 6 21,3 0 0,-2 5 51,8-5 1,-1 5-61,6-5 1,0 6-2,0-6 1,6 5 1,-1-5 0,13-6-123,-1-5 1,3-2-37,-4 2 0,8-3 33,3-8 0,-1 0 222,1 0 0,37-37 0,14-9 0</inkml:trace>
  <inkml:trace contextRef="#ctx0" brushRef="#br0" timeOffset="1147">1558 394 7984,'0'-11'764,"0"0"1,0 6 823,0-6-1092,0 7 0,0-5 78,0 4-323,0 3 1,-1-5 252,-5 7-320,4 0 0,-5 7-101,7 4 0,-5 4-13,-1 1 0,1 0-272,5 1 1,-2 5-97,-4 0 0,5 1 159,-5-1 0,4-4-64,2 4 0,0-3 136,0-3 0,0 0-289,0 1 1,2-3-437,4-3 254,3 4 0,7-8-71,0 4 1,6-3-349,0-8 1,2 0 956,-2 0 0,47-59 0,-25 23 0,0-1 0</inkml:trace>
  <inkml:trace contextRef="#ctx0" brushRef="#br0" timeOffset="1439">1657 17 7984,'-11'0'199,"0"0"1,6 0 352,-6 0 0,5 0 327,-5 0-297,8 0-443,-12 0 1,13 2 329,-3 3-323,3 4 0,2 8-16,0-1 1,2-5-170,3 0 1,-1-6 87,7 6 1,0-7-155,5 1 0,1-3 43,-1-2 1,-5 0 79,0 0 1,0 0-97,5 0 1,-5-5 38,0-1 0,-7-6 54,1 1-308,4-4 0,-7-1-410,4-1 1,-6 6 72,-6 0 1,-3 8-1173,-7-3 1802,-1 4 0,-36 39 0,-9 8 0</inkml:trace>
  <inkml:trace contextRef="#ctx0" brushRef="#br0" timeOffset="2466">1854 394 7984,'9'-7'0,"0"3"214,-3-7 0,-3 8 964,8-3-881,-7 5 1,11 1-127,-4 0 0,-2 0-41,2 0 0,-6 0-156,6 0 1,-6 5 99,6 0 1,-7 8-96,2-2 1,-5 4-11,-1 1 1,0 6 103,0 0 0,0 2-182,0-2 0,0-4 82,0 4 0,0-4-110,0-2 1,-1 1 89,-5-1 1,4-5 60,-3 0 60,3-7 0,0 3 345,-3-7 107,3 0-321,-5 0 1,12-7-254,0-4 0,8-4 127,-2-1 1,4-2-284,1-4 1,2 2-57,4-8 1,-3 8-76,2-2 0,0-1 99,0 1 1,-2 5-307,3 6 435,-4 0 0,-2 2-45,1 4 0,-8 5 219,-4 5 1,3 4-52,-3 8 0,0-1 141,-5 1 0,0 5 1,0-1 0,0 3 2,0-2 0,0-4-174,0 4 0,0-4 6,0-1 1,0-1-197,0 1 1,2-6 52,4 0 1,3-8-169,7 3 0,3 1 45,2-2 1,0 1-134,6-6 1,0-2 45,6-3 0,0 1 135,0-7 1,-2 0 225,-4-5 0,2-1 0,-7 1 0,6-1 81,-7 1 0,1 0-67,-5-1 1,-1-5 496,1 0 0,-3-5-226,-3 5 1,-4-2 1050,-7 3-798,0 2 1,-7-4 33,-4 6 0,-3 8-236,-3 4 1,-6 3-259,-5 2 1,3 2 11,-3 3 1,8 4-198,-2 8 0,-1 4-448,1 1 0,0 2 303,5-2 1,3-2-96,3 7 0,2-7 81,3 2 0,4-2-26,-3 2 0,3-3 170,2 2 0,7-8 42,4-2 1,4-7 196,1 1 0,6-3-41,0-2 1,2 0 49,-2 0 0,-4-2-23,4-3 0,-4-4 210,-1-8 0,4 1-68,1-1 0,0-4 233,-5-1 1,-6 0-134,0 5 0,-6 3 141,6 3 419,-7-4-461,3 13 1,-7-3-207,0 10 0,0 10-4,0 7 1,0 14 364,0 3 1,-2 8-101,-3 8 1,1 5 33,-7 11 1,6-2-355,-6 8 0,0 0 213,-6 5 1,1-2-228,-1-3 0,-5-4-138,1-8 1,-9-6-328,3-5 0,-2-12 267,1-9 0,-1-9-744,7-13 1,-7-6 186,2-10 1,1-6-30,-1-11 1,7-3 245,-2-8 1,4 0 128,1 0 1,1-7-38,-1-4 0,8-5 46,4-6 1,18 2-904,9-7 0,14 0 496,8-6 1,12 0-2877,10 1 3518,7 6 0,-29 27 0,1 1 0,2 2 0,-1 1 0,2 1 0,1 1 0,0 2 0,1 1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0:33.8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346 345 7445,'0'-11'-147,"0"0"0,0 6 741,0-6-10,0 7-133,0-10-244,0 5 0,0-2-62,0 0 0,0 5-51,0-5 167,0 8-232,-8-5 1,-1 8-26,-7 0 0,-2 0 68,-4 0 1,2 13-68,-8 3 1,1 12-12,-6-1 0,0 4 25,0 2 1,8 0-45,3 0 1,4 0-141,1-1 0,8-6 90,4-4 0,3-4-62,2-1 1,7-3 250,4-3 0,11-5-95,5-12 0,4 1 53,2-12 1,0 4-79,0-9 0,0-1 57,0 1 0,-6-5-56,0 5 0,-1-6-10,1 6 1,-3-5 5,-8 5 1,-1 0-28,-4 6 1,2-1 547,-8 1-193,1 7-176,-6 2 1,-2 7 4,-4 0-31,4 7 0,-10 2 13,6 7 0,1 6-74,5 0 1,-6 2-8,1-2 1,-1-4-162,6 4 0,0 2-99,0-2 1,0-1 55,0-4 1,2-1-82,4 1 0,-3-1 39,8 1 1,0-8-466,6-4 0,-1 2 12,0-1 0,1-1 650,-1-5 0,24-26 0,10-13 0,3-2 0,1 0 0</inkml:trace>
  <inkml:trace contextRef="#ctx0" brushRef="#br0" timeOffset="459">888 280 7823,'-10'0'1554,"3"0"-1183,7 0 52,0 0 1,2-6-309,3 1 0,5-3-228,6 3 0,0-2-2,1-4 0,-1-4 121,1 4 1,-1-4-42,0-1 1,1 0 85,-1-1 1,-5 1-88,0-1 1,-2-5 39,2 1 0,-2-1 3,-3 5 69,-4 1 1,5 7 141,-14 1 1,-2 12-108,-8 7 0,1 2 130,-1 14 1,1 8 126,-1 9 0,1 3 247,0 2 0,-1 8-129,1 3 1,-1 6 114,1 5 1,1-2-353,4 8 1,-1-2 11,6 1 0,-5 1-170,6-11 0,-6-4 86,5-13 0,-1-9-433,2-7 0,-3-2-130,-3-9 1,-3-6-488,3-5 0,-4-7 135,-1 1 0,-1-3-409,1-2 1,-2-2 471,-4-3 1,4 1-373,-4-7 1,3 0 1046,3-5 0,0-23 0,-1-4 0</inkml:trace>
  <inkml:trace contextRef="#ctx0" brushRef="#br0" timeOffset="659">690 509 10726,'19'-5'255,"3"-1"0,3-1-763,8 2 1,7 1-767,4-7 0,9 0 1274,2-5 0,5-8 0,7-5 0,3-2 0,1 0 0</inkml:trace>
  <inkml:trace contextRef="#ctx0" brushRef="#br0" timeOffset="1389">1396 132 7844,'0'-9'2057,"0"1"-1169,0 8-348,0-7-102,0 5-220,0 10 1,0 2-35,0 12 1,-1-2-71,-5 2 1,4-2-163,-3 8 0,-2-3 54,1 3 1,1 3-428,5-4 1,-6-1 102,1 1 0,-1-7-35,6 2 0,0-4 143,0-1 0,2-1-21,4 0 1,-3-5 97,8 0 1,0-7 42,5 1 1,6-5 126,0-5 1,6-1-61,-6-10 1,7 3-22,-2-9 1,-1-1 65,1 1 0,-1-6-7,1 7 0,-3-7 16,-8 6 0,-1 0-4,-4 6 551,3 0-229,-12 6 256,5 3-439,-7 7 0,-5 7-276,-1 4 1,-5 4 70,6 1 1,-6 6-137,6 0 1,-1 0 103,6-6 0,0 6-33,0 0 1,2 0 71,3-5 0,3-1-10,3 0 0,3 1 164,-3-1 1,4-5-70,1 0 1,2-7 16,4 1 0,-3-3-5,2-2 1,3-5-7,-2-1 1,0-7-22,-6 2 1,1-9 2,-1-2 1,1-1-76,-1 1 1,-5 2 58,0-8 1,-2 7-197,2-7 1,-2 8 59,-3-2 0,-5 4-266,5 2 129,-4-1 0,-4 8-187,-4 4 1,3 3 163,-8 2 1,5 2-36,-5 3 1,8 4 229,-3 8 1,4-7-245,2 1 831,0 0-194,0 6 0,2-3 233,4-3 0,-3-2-254,8-3 0,-2-2 129,2 7 0,2-6-79,-7 6 1,5-6 167,-6 6-464,8 0 1,-11 6 88,3-1 1,-1 1-316,1-1 0,-3 0-31,4 1 0,-5-1-151,-1 1 0,0-1 126,0 1 1,2-3-13,4-3 1,-3 2 89,8-8 1,0 1-84,6-6 1,-1 0-450,0 0 0,1 0-8,-1 0 694,1-8 0,-8-59 0,-2-22 0</inkml:trace>
  <inkml:trace contextRef="#ctx0" brushRef="#br0" timeOffset="1585">1396 197 9428,'10'-7'84,"-1"5"-402,-4-3 0,4 3 318,8 2 0,79-7 0,-37 2 0,-1 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0:30.9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164 34 8078,'0'-9'2556,"0"-6"-1879,0 13-237,0-5 26,0 7 53,0 0-256,0 7 0,0 4 1,0 11 0,-7 4-74,-4 6 0,-4 3-86,-1 3 0,0 2-366,-1 4 0,1 4 189,-1-5 1,3 3-188,3-2 0,-2 1 138,8-6 1,-1-8-430,6-9 0,6-4 201,-1-2 1,8-7-215,-2-3 1,9-4-123,2-2 0,7 0-834,-2 0 1520,4-8 0,24-23 0,5-12 0</inkml:trace>
  <inkml:trace contextRef="#ctx0" brushRef="#br0" timeOffset="459">411 313 9847,'-9'0'690,"1"0"-640,8 0-31,0 0 81,8 0 0,1 0-188,7 0 0,0 0-40,1 0 0,-1 0 30,1 0 1,-1 0 64,1 0 1,-1-6-133,0 1 0,4-8 104,-3 2 0,3 2 33,-9-2 0,-2 0 12,2-5 0,-7 5 16,1 0 0,-3 5 15,-2-5 0,-2 8-11,-3-3 1,-5 4 9,-6 2 1,-6 2-3,0 4 1,-1 5-6,1 11 0,2-4-20,-8 4 0,8 1 15,-2-1 0,4 8-12,2-3 0,5-2-37,0 3 1,7-6-7,-1 5 0,5-7-42,5 2 0,4 0-146,8-6 1,-1 3-47,0-14 0,8 6-250,4-6 1,4 1-320,7-6 856,-5 0 0,50-29 0,4-8 0</inkml:trace>
  <inkml:trace contextRef="#ctx0" brushRef="#br0" timeOffset="1173">1149 329 7972,'0'-11'799,"0"0"1,0 6 22,0-6 7,0 7-605,0-10 1,-1 10 242,-5-7-234,4 7 0,-12-3 0,3 7 0,2 0 0,-2 0 0,0 2-293,-6 3 0,1 5-449,0 6 1,-1 6-279,1 0 1,-1 1 395,1-1 1,5-2-32,0 8 1,7-8 144,-1 2 1,3-4 174,2-2 0,0 1 34,0-1 1,6-5 143,-1 0 0,8-7-120,-2 1 0,9-5 154,2-5 0,0 1 75,-6-7 1,0 0-33,1-5 1,5-2-6,0-4 1,-1 3-88,-4-2 1,-3 0 88,-3 0 1,2 2 108,-7-3 295,6 4-457,-10 2 8,6 7-221,-8 1 0,-6 16 125,1 3 0,-3 3-127,3 3 1,1 5 30,-7-1 0,8 1 2,-3-5 0,4 5 88,2 0 0,0-1-11,0-4 0,0-1 37,0 1 1,6-6 132,-1 0 1,8-2-92,-2 2 0,4-4 25,1-7 1,0 0-279,1 0 0,-1-2 73,1-3 1,-1-3 126,1-3 1,-1-5-21,0 0 0,1-1-65,-1-5 1,1-1-156,-1 1 1,0-6-216,1 6 1,-6-5 120,0 5 0,-8 0 148,3 6 0,1-1 835,-1 1-323,-1 0 95,-5 6-211,0 3-147,0 7 0,2 0 39,3 0 0,-3 2 11,4 3 0,-4-1 128,-2 7 1,1-6-116,5 6 0,-4-5 25,3 5 1,-1-6-56,1 6 1,-3-5-45,4 5 1,-5 0 131,-1 5-110,0 0 1,0 1 3,0-1 0,0 1-17,0-1 1,0 1-206,0-1 0,0 0 0,0 1-214,0-1 1,6 1-102,-1-1 1,8-5-276,-2 0 1,4-7 240,1 1 475,0-3 0,52-24 0,12-5 0</inkml:trace>
  <inkml:trace contextRef="#ctx0" brushRef="#br0" timeOffset="1786">1872 313 8072,'7'-17'1469,"-3"8"-1128,7 4 1,-6-3-113,6 3 0,-5 0 159,5 5-273,0 0 0,5 0-176,0 0 120,1 0 0,-1 7-37,1 4 0,-8 3-49,-4 3 0,-1-1-65,1 1 1,-3 5 107,4-1 1,-4 7-17,-2-6 1,-6 0 0,1-6 1,-1 0-9,6 1 249,-7-1 287,5 1-284,-5-8 0,7-4-83,0-10 0,0-4-160,0-8 0,2 1-7,3-1 1,4-6-94,8-5 0,4 3-69,1-3 1,7 3-310,-1-2 0,1 3 66,-2 7 1,4 1 59,-3 0 1,-3 6 391,3 5 1,-8 3-78,2 2 0,-4 2-117,-2 3 1,-7 5 250,-3 6 0,-4 6 379,-2 0 1,0 5-197,0-5 1,0 5 56,0-5 0,-2 6 25,-4-6 1,5-1-95,-5-4 0,2-1-388,-1 1 71,3-1-729,-5 1 79,7-8-252,0-2 949,0-7 0,7-22 0,2-5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33.7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34 268 7885,'-9'1'2,"4"5"182,3-4 106,-6 5-298,6-7 0,-5 2 28,7 4-195,0-5 247,0 7-69,0-1 48,0-5 1,2 5 7,3-7 1,-1 0 3,7 0 1,-5 0-15,5 0 0,-6 0 65,7 0 1,-7 0 22,6 0 1,-5-1 133,5-5 0,-6 2-102,7-7 0,-9 6 141,3-6 1,-4 5 3,-2-5 32,7 7-347,-5-11 0,3 14 167,-10-5 1,1 4-745,-7 2 1,6 0 577,-7 0 0,-14 37 0,-9 9 0</inkml:trace>
  <inkml:trace contextRef="#ctx0" brushRef="#br0" timeOffset="765">1084 118 8159,'9'-8'486,"-1"6"19,-8-13 0,7 14 666,-5-7-266,5 8-699,-7 0-85,0 0 1,-5 8-74,-1 3 1,-5 4 64,6 1 1,-8 3-199,1 3 1,-2 4 4,-3 7 1,6 1-108,0-1 1,0 6-8,-6 0 1,0-1 136,1-4 0,-1-1-352,0 0 0,6-7-510,0-3 266,7 2 1,-5-8-442,4 0-20,3-8 1114,-6-9 0,23-37 0,4-9 0</inkml:trace>
  <inkml:trace contextRef="#ctx0" brushRef="#br0" timeOffset="1056">1101 118 8209,'0'-10'3358,"0"3"-2274,0 7-463,0 0-369,7 0 1,2 7-86,8 4 1,0 12-66,-1 4 0,3-1-228,3 2 1,-3 2 221,3 9 0,2-4-156,-2 4 1,6-6-134,-6-5 0,6 3 87,-6-3 0,-2-4 125,-9-2 0,2-9-1214,-7-2-1695,7-7 2008,-11 3 882,5-7 0,-29-29 0,-6-8 0</inkml:trace>
  <inkml:trace contextRef="#ctx0" brushRef="#br0" timeOffset="1372">1617 34 8344,'0'-9'2511,"0"0"-1627,0 3 322,0 4-769,0-5 0,0 9-171,0 3 0,0 5 51,0 6 0,0 3-1,0 3 1,-2 4-114,-3 7 1,1 2-86,-7 4 1,5 2 71,-5 3 0,6-1-142,-6-4 0,1-4-371,-1 4 0,2-4 237,3-2 0,5-7-1499,-5-3-20,4-5-683,2-1 546,0-8-192,0-2 1934,0-7 0,22-51 0,6-14 0</inkml:trace>
  <inkml:trace contextRef="#ctx0" brushRef="#br0" timeOffset="1856">1917 384 8231,'11'0'-69,"0"0"1,-5 0 116,5 0 0,-6 0 10,7 0 0,-7 0-2,6 0 1,-7-7 9,2-4 1,1 1 132,-2-1 1,3 2-128,-3-2 0,-3-4 152,4 4 0,-4 2-113,-2-2 0,0 5 10,0-5 1,-8 7-36,-3-1 1,2 3 2,-2 2 1,0 2-33,-6 3 0,-5-1-112,0 7 1,-1 2-29,7 9 0,-1-1 75,0 6 1,1-4-80,-1 4 1,6-4 69,0 4 1,7-4-11,-1 4 1,3-6 24,2 1 1,2-4-5,3-1 1,4-2 0,8-4 1,2-2 4,3-3 1,-4-4-58,5 3 1,1-3 46,-2-2 1,7 0-2095,-1 0 2104,-4-7 0,30-32 0,0-15 0</inkml:trace>
  <inkml:trace contextRef="#ctx0" brushRef="#br0" timeOffset="2420">2350 317 12441,'0'12'442,"0"-1"0,0 0-277,0 5 0,-2 3-576,-3 3 1,3-3-775,-4 3 0,5-4 631,1-1 1,0 0-445,0-1 438,0 1 601,0 0-196,0-1 0,1-6 54,5-5 0,-2-3 487,7-2 0,0-7-65,6-4 1,-1-4 36,1-2 1,0-1-205,-1-5 1,1 5-105,0-4 83,-1 3-54,1 2 154,0 1-207,-8 7 1,-2 3-68,-7 12 1,0-3 83,0 8 1,6 2-180,-1 10 0,1-5 57,-6 4 1,5-3-58,1-3 0,5 1 117,-5 0 0,7-1 1,-2 1 0,2-6 211,-2 0 0,5-5-62,1 5 1,0-7 181,5 1 1,-4-3-61,-1-2 0,0-2-126,-1-3 0,1-5 29,0-6 0,-1-3 8,1-3 1,-6 3-83,0-3 0,-1-2-156,1 2 1,-4-2 25,-7 2 1,0 3-224,0-3 0,0 3-55,0 3 0,0 5 58,0 0 1,-2 5-223,-3-5 46,3 7-320,-13-3-318,13 7 1082,-13 0 0,13 22 0,-5 6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37.4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267 100 8130,'0'-16'-318,"0"5"634,0 0 134,0 7-320,0-11 0,-2 11 113,-3-7-141,3 8 21,-13-12 0,11 13-187,-7-4 1,0 4 44,-6 2 0,1 2-63,-1 4 0,0 3 65,1 8 0,-1-1-116,0 1 1,-3 5 68,3 1 1,-3 1-145,9-2 0,2-2 185,-2 8 1,7-8-72,-2 3 0,5-5-45,1-1 0,7-6 111,4 0 1,9-7 22,3 1 1,4-3-189,-4-2 1,6-2-218,-1-3 1,2-5 409,-3-6 0,27-31 0,0-6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38.1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50 67 8292,'0'-11'2090,"0"0"-1468,0 7 0,0-5 381,0 3-683,0 5 0,0-9 66,0 5 78,0 3-232,0-5 1,0 8 16,0 5 1,0-2 0,0 7 0,-1 2-252,-5 9 0,4-2-125,-3 8 1,1 0 48,-2 5 0,3 6 57,-8 0 1,7 0-218,-2-6 0,4-5-58,2 0 0,0-1-166,0 7 1,0-8 205,0-4 0,2-5-43,4-6 1,3 2 125,8-8 1,-1 1 179,1-6 1,0 0-146,-1 0 0,7-8 4,-1-3 1,6-4-33,-6-1 1,2-1 72,-2 0 0,-2-5-19,8 0 0,-9-6 83,-3 6 1,1 0 133,-6 5 1,2 0 44,-2 1 1,-3 5 736,-8 0-418,0 7 251,0-4-613,0 8 1,0 2 88,0 4 1,-6 3-287,1 8 1,-1-1-55,6 1 0,-6 0-117,1-1 0,-1 7 68,6-1 1,0 0-83,0-5 1,2 5-123,4 0 269,3 0 0,8-5 194,-1 0 0,1-8-113,0-3 1,-1-5 134,1-1 1,0 0-138,-1 0 0,3-1 84,3-5 1,-4-9 38,5-7 0,1-6-85,-2 6 0,6-8 13,-6 3 1,2-5-15,-2-1 1,-5-1-478,0 1 0,-3 2 274,-8 3 1,-1 4 309,-5 7-209,0 8 1,-1 2 13,-5 7 1,-1 1 29,-4 5 1,-2 3 38,7 8 1,-5 1 156,5 5 1,1-5-150,5 4 1,0-3 506,0-3-146,0 1 1,2 0 128,3-1 0,5 1-159,6 0 0,-5-6 85,0 0 0,0-2-253,6 2 0,-6 4 173,0-4-494,-7-3 0,3 6 94,-7-2-468,0-5 0,-7 2-99,-4-3 0,-6-4-398,-5 3 0,2-3 318,-8-2 734,8 0 0,-49-30 0,-3-7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38.4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17 118 7961,'-7'9'-792,"5"0"964,-4-3 683,5-4-847,1 12 66,0-4 72,0 6 0,1-6-55,5-5 1,3 2 1,8-1 1,0 0-9,-1-6 1,-5-6-3,0 0 0,-1-6 3,1 0 1,2-2 17,-8-3 1,3 0 151,-3 1 0,-3-1-217,4 0 1,-6 1-160,-6-1 1,2 2 66,-7 4 1,0-2-467,-5 8-452,-1-1 971,0 6 0,-14 59 0,-4 15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39.4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 84 7370,'2'-15'0,"2"2"970,1 2-77,1 0 364,-6-6-404,0 8-372,0 1-240,0 8 0,0 8-74,0 3 1,0 5-110,0 7 1,0 3 89,0 7 1,-6 0-128,1 1 1,-6 4 3,5 1 0,-5 2-181,6-2 0,-1-4 101,6 4 1,0-6 61,0-5 1,0 2-407,0-8 0,0 0-53,0-5 128,7-8 1,3-2 207,6-7 0,7-1 380,-1-5 0,6-3-178,-6-8 0,6-7 114,-6-4 1,7 2-109,-1-1 0,-2-1-51,2-6 0,-8 1-353,2 0 0,-3 5 82,-2 0 1,-3 8-193,-3-2 322,-3 3 1,-8 8-23,0 0 1,-2 7 0,-4-1 1,3 8-2,-8 3 1,0 7-322,-6-2 1,6-2 107,0 2 0,7 0 342,-2 6 1,-1-6-52,1 0 1,1-5 60,5 5 1,0-5 62,0 5 1,7-8 337,4 3 0,-1-4-77,1-2 0,0 0 89,6 0 1,-1 5-17,1 1 1,0-1-64,-1-5 0,-5 0-115,0 0 8,1 8-144,4 1 1,-5 8-24,0-1 0,-7-4-146,2-1 1,-4 0 24,-2 5 1,0 1-163,0 0 1,0-6 59,0 0-171,7 0 258,2 6 0,8-6 30,-1 0 0,1-7 13,0 1 0,-1-3 45,1-2 0,0-7 21,-1-4 1,1-2 12,0 1 0,-1-8 12,1 3 0,0-5-7,-1 0 1,1 2 8,0-8 1,-6 8 929,0-3-346,-7 5 24,3 1-253,-7 0-407,0 8 1,-2 4 26,-3 10 1,1-1-240,-7 7 1,7 2 95,-1 9 0,3-3-91,2 3 1,0-4-286,0-1 1,0 0 148,0-1 1,2 1 7,3 0 0,4-2-38,8-4 1,2 2-203,3-8 0,-2 1-70,8-6 620,-8 0 0,41-60 0,2-14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39.7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51 8124,'-14'11'187,"3"0"-187,-4-7 1581,13 10-515,-6-4-1005,8 6-40,0 1 1,2-2 258,4-4-174,3-4 0,8-7-93,-1 0 52,1 0 0,0-2-26,-1-3 1,-4-4 93,-1-8 1,-8 0-31,3 1 1,-4-1-407,-2 0 0,0 1-382,0-1-431,0 0 1116,-8 1 0,-53 36 0,-20 10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17:49.5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262 215 8233,'0'-15'2445,"0"7"-2325,0 1 1,-2 7 84,-4 0 1,4 3 42,-9 7 0,1 3 0,-6 12 1,1 1-758,0 4 1,-3 6 196,-1 0 0,1 2-8,-2-3 1,2-4 123,3 0 1,0-3-32,-1-7 1,3-1 121,3-4 1,2-7-125,2-5 499,4-2 1,-4-4-96,6-2 0,5-7 221,0-9 1,7 1-116,-2-6 1,3-2 27,3-3 0,4-6-209,1 0 1,1-5 19,-1 6 1,-4-7-309,3 7 0,2 1 69,-2 8 0,1-1-17,-5 7 1,-3 4-1,-3 6 129,4 7 1,-11-3 40,7 12 1,-6 4 13,1 10 0,-3-1 47,-2 7 1,0-3 185,0 3 1,0 6-150,0-6 0,0 6-33,0-6 0,0 3-131,0 2 1,0-2 68,0-4 1,0 2-165,0-6 1,0-1-14,0-5 1,0 1-57,0-1 1,0-4-357,0-1-693,0-6-1118,0 2 1217,0-6 1146,0 0 0,-7-20 0,-1-6 0</inkml:trace>
  <inkml:trace contextRef="#ctx0" brushRef="#br0" timeOffset="192">108 415 10155,'15'0'-1436,"0"-5"889,1-1 0,1 2 547,4 4 0,26-15 0,11-4 0,9-3 0,-1 1 0</inkml:trace>
  <inkml:trace contextRef="#ctx0" brushRef="#br0" timeOffset="625">630 154 12854,'0'15'364,"-2"1"-315,-4-1 1,6 2-244,-6 4 0,4 3 142,2 6 0,-5 1-172,0 0 0,0-2-115,5-4 0,-6 4-261,2-4 0,-1-2 267,5-2 0,0-5-13,0-1 0,5-4 370,-1-1 0,9-6-66,-3 0 0,4-2 184,1-2 0,0-4-53,1-2 1,4-6 14,1 2 0,1-6 93,-2-4 1,-3 3 67,4-4 0,-5 3-6,0-3 1,-1 6 103,0 0 0,-6-1-73,-4 6 1,2 1 503,-1-1-747,-2 7 83,-4-4 1,0 9 79,0 3 1,0 4-254,0 6 0,-4 1-390,-2-1 1,1 5 185,5 1 0,0-1-133,0-5 1,0 0 51,0 1 0,0-1-54,0 0 1,7 1-349,3-1 481,4 1 1,1-7-1404,0-5 1652,1-2 0,13-22 0,3-6 0</inkml:trace>
  <inkml:trace contextRef="#ctx0" brushRef="#br0" timeOffset="918">906 16 8115,'-16'9'2335,"8"-2"-2278,-6-1 1,13-2 58,-5 6 0,4-5-214,2 5 0,0-5 41,0 5 1,6-4 141,-1 4 1,7-7-34,-2 3 1,-1-5 14,1-1-53,0 0 1,4-1 71,-4-5 1,2 3 7,-7-7 1,5 0-61,-5-5 1,0 4-123,-5 1-354,0 0-801,0-6-116,0 7 1359,0 3 0,-54 53 0,20-17 0,-1 0 0</inkml:trace>
  <inkml:trace contextRef="#ctx0" brushRef="#br0" timeOffset="1426">1320 277 11362,'-8'7'122,"2"3"1,0 4-292,1 1 0,-5 2 138,4 3 1,-4-1-83,5 6 1,-1-4-318,6 5 1,0-2 182,0 1 0,2-1 4,4-3 1,-3-10 104,7 5 1,0-6 192,5 1 0,1-5-15,-1-6 0,1 0 211,-1 0 1,6-2-33,-1-2 1,2-7-115,-2-9 1,-1 1 111,7-6 1,-7-2-112,1-3 1,-2 4-43,-3 1 1,-2 1 96,-3-2 0,-1 1 400,-4 9-475,-3-3 0,3 19 1,-10-6 0,3 6-157,-3 6 0,-4 2 114,-1 7 0,1 7-24,-1 4 0,7 1 58,-3-2 1,4-1-91,-4-3 1,4-4 87,-2 4 1,4-1-10,4-5 1,0 4-46,6-9 1,1-1 16,4 1 1,5-6-660,1 0 1,-1-2 88,-5-2 531,1 0 0,13-27 0,3-8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39.9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34 6949,'24'0'-7,"46"-6"1,19-3 0,-22 3-1,0-1 1,-1 1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40.5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51 34 8275,'0'-11'3340,"0"0"-2255,0 7-717,0-3-126,0 7-209,0 0 1,0 7 115,0 4 0,-2 10 13,-4 1 0,2 9 1,-7 3 1,8-1-216,-3 6 1,-1-6-115,1-5 0,1 4-57,5-5 0,0-3 49,0-1 1,0-5-148,0-1-17,0-1 204,0-6 287,0-3 0,7-14-282,4-4 1,6-10-117,5-1 0,-3 0 125,3 5 1,2 0-181,-2 1 1,2 5 49,-2 0 1,-3 7 115,3-2 0,-3 4 123,-3 2 1,1 8-90,0 3 0,-8 6 205,-4 5 0,3-2-62,-3 8 1,1-8 95,-6 3 0,-2 1-58,-4-2 1,-3 0-28,-7-5 0,4-2-185,1-4 0,-5 2 128,-7-8 1,-1 1-133,2-6 0,4 0 11,-5 0 0,5 0 34,1 0 1,1-8-123,-1-3 0,0 2-226,1-2 1,4 2 239,1-3 0,8-2 198,-3 3 0,26-19 0,8-5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41.0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34 8241,'0'-9'3283,"0"-6"-2843,0 13-416,0-6 0,0 10-6,0 4 1,0 3 163,0 8 0,-2-1-388,-3 1 1,3 2-77,-4 3 0,4-2-376,2 8 0,0-8 382,0 3 1,0-5 3,0-1 0,6-1-664,0 1 684,7 0 0,-4-2 212,7-4 1,-4-4-96,-1-7 0,0 0 480,5 0 1,3-5-140,3-1 1,-3-13 126,3 3 0,-2-6 5,2-1 1,-3 5 73,3-4 1,-5-2-40,-6 1 0,2 1 240,-8 5 1,1 6-178,-6 0 1,6 6 490,-1-6-885,1 7 1,-8-4 47,-4 8 1,4 8-265,-3 3 1,-3 4-48,3 1 1,-1 1-261,6 0 0,0 5 154,0 0 0,0 0-240,0-5 0,0 0 158,0-1 1,2 1 36,4 0 0,1-6-107,4 0 1,4-5 69,-4 5 0,10-8-110,1 3 1,0-4 186,-5-2 0,1 0 332,4 0 0,-3-8 0,49-45 0,-32 17 0,1-1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41.4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51 49 8028,'-9'-12'0,"3"1"2364,4 8-983,2-12-650,0 13 1,-2-4-272,-3 12 0,3-2-177,-4 7 1,5 0 87,1 6 1,-6 1 199,0 4 0,1-1-266,5 6 1,0-4-67,0 4 0,0 1-182,0 5 1,0-5 120,0 0 1,0-2 60,0 2 0,0 1-885,0-6 0,5 4-1334,1-4 0,7-1 1041,-2-6 1,4 1 204,2 0 1,-1-8 284,1-3 0,5-5 165,0-1 0,1-1-18,-7-5 0,6-3 63,1-8 0,-1-5 205,-6 0 1,1-2 97,0 1 0,-2-3 257,-4-7 0,2 5-106,-8 1 1,6 6 142,-5-1 1,-1 3 180,-5 3 0,0 5 1651,0 0-792,0 7-961,0-4 0,-1 16-360,-5 3 1,4 4 107,-3 1 1,-3 7-242,3-1 1,-1 0-159,6-5 0,0 5-246,0 0 1,0 0 198,0-5 1,8 0-141,3-1 1,-2-1-142,2-4 0,6 2-243,5-7 0,2-1 785,-2-5 0,41-44 0,17-12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41.7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67 8010,'-15'2'0,"4"4"434,-4-4-304,13 5 1,-11-5-131,8 3 0,-1-1 506,6 7 1,2-5 736,4 5 1,-3-6-727,8 6 0,0-7-224,6 2 0,0-4-800,-1-2 1,1 0 280,0 0 0,-6 0-292,0 0 1,-2-2 341,2-4 0,2-3 209,-7-8 0,5 1-45,-5-1 25,-1 0 0,-5 1 27,0-1 1,-2 6 20,-3 0 0,-5 7-475,-6-1 1,-1 3 413,0 2 0,-44 59 0,25-22 0,0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41.9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51 8620,'11'0'-656,"0"0"656,8 0 0,44-9 0,18-4 0,10-1 0,0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42.7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18 134 8133,'9'0'1564,"-2"0"-1083,-7 0-523,0 0 125,0 8 1,0 1-298,0 7 1,0 1 66,0 0 1,0 1-89,0 5 1,0-5 63,0 4 0,8-3 90,3-3 1,4-4 6,1-1 1,1-6-21,0 6 1,-1-7 522,1 2 0,5-5-143,0-1 0,2-7-168,-1-4 1,-5-4-47,4-2 1,-3-1 8,-2-4 0,-6 1-28,0-6 1,-8 4-118,3-4 1,-4 1-2,-2-2 0,-8-2-172,-3 8 0,-5 0 15,-7 5 1,-1 2 81,-3 4 1,-5 4-107,4 7 0,3 2 3,-3 3 0,2 6 88,-2 12 1,4-3 87,7 8 0,6-1 135,0 7 0,7-3-107,-1-3 0,3 2 142,2-8 1,2 0 42,3-5 1,5-1-71,6 1 0,3-8 214,3-3 1,-2-4-74,8-2 1,-7 0-142,1 0 0,2-2 38,-2-4 0,2-3 85,-2-8 1,-1 1-86,6-1 1,-6-5-61,1 0 1,2-8-415,-2 2 0,6 4 160,-6 2 0,1 3 274,-7 3 0,-5 1-89,0 4 0,-5-2 421,5 7-176,-7 1 0,3 12 182,-7 4 0,0 4-98,0 2 0,0 5 121,0 0 1,0 2-99,0-1 1,0-3-69,0 8 0,0-8-165,0 2 1,-5-3 108,-1-3 0,0 1-83,6 0-49,0-8-187,0 6 307,0-13 315,0 5-407,0-14 1,2-3 15,4-6 1,-2-3-549,7-3 0,0 2 133,5-8 0,1 6-4,0-6 0,5 6-94,0-6 1,6 8-249,-6-3 1,6 7 236,-6 5 1,0-2-353,-5 7 665,0 1 1,-2 12-167,-4 4 1,2 6 798,-8 5 0,1-2 78,-6 8 0,0-6 334,0 6 1,0-8-454,0 3 0,0-5-43,0-1 0,0-1-118,0 1 0,2-2 248,3-4-2502,4 4 1,8-13 222,0 3 1686,-1-3 0,31-32 0,6-7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43.8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167 32 8355,'0'-10'2292,"0"3"-1690,0 0-352,0 5 1,0-4 10,0 12 0,0-3 9,0 8 0,0 6 0,0 5 0,-5 10 39,-1 1 0,-7 2 0,2 10 0,-4-1-58,-1 6 0,-1 0-1,0 0 1,1-5-492,-1-1 0,6-9 191,0-2 0,7-7-879,-1-9 8,3-8-457,2 6 1009,0-13 1,2 0 63,3-8 0,-1-5 305,7 6 0,0-31 0,6-1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44.0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83 67 8131,'8'-9'0,"1"-6"0,8 11 672,-1-7 1,1 8-166,0-3 1,1-1-67,4 1 0,-1 1-262,7 5 1,-6 1-142,6 5 1,-8 3 56,2 8 0,-9 0-252,-2-1 0,-7 6-10,1 1 0,-5 4 123,-5-4 1,-4 4-582,-8-4 1,-5 1-47,0-2 0,-8-4-242,2 5 1,-3-5 912,-3-1 0,-51-8 0,-13-2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44.6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0 265 8102,'0'9'533,"0"1"-188,0-5-430,0-3 110,8 13 0,-5-13 4,9 3 35,-1 4 1,5-7-8,1 4 0,0-4 21,-1-2 1,1-6 6,0 1 1,-1-8-178,1 2 1,1-10 100,5-1 1,-5-2-169,4 2 0,-5-2 12,-6-4 1,2-4-79,-7 5 0,5 3-75,-6 1 53,1 5 19,-6 1 1,-2 8-159,-4 3 1,5 12 172,-5 5 0,-1 4 87,1 2 0,1-1 263,5 1 0,0-1 103,0 1 1,0 0 181,0-1 1,1-6 363,5-5-132,3 5 1,8-9 115,0 5 114,-1 3-243,1-7-280,0 13-329,-1-6 53,-7 8 1,-1-1-218,-8 1 0,0-6-174,0 0 58,0 0-275,0 6 82,0 0 0,2-6-53,3 0 0,-1-7-740,7 1 1234,0-3 0,28-17 0,5-3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17:47.9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200 62 8244,'9'-8'453,"-3"6"421,-6-11-234,0 5-255,0 0 1,0-1 132,0 3-260,-6 5 1,-3-6-51,-6 7 0,-2 7-106,-3 3 0,2 4-8,-2 1 1,3 7-245,2 4 1,0-2-319,-1 1 0,1 1 267,-1 4 1,7 1-226,5 0 1,2-5 128,2-1 0,2-3-37,2-1 0,7-1 76,9-10 1,-1-3-187,6-2 1,6-3-281,5-2 1,1-2 723,0-3 0,1-13 0,3-7 0,8-4 0,0 0 0</inkml:trace>
  <inkml:trace contextRef="#ctx0" brushRef="#br0" timeOffset="408">553 92 8244,'0'-11'1172,"0"1"-181,0 1-730,0-7 1,-1 3 106,-5 3 0,5 1 160,-5 3 1,4 5 9,-4-4-106,4 3-542,-11 2 1,5 7 147,-8 3 1,5 6-541,1 3 0,0 0 251,-5 7 1,4-5-246,1 4 1,0-1-15,-5 2 1,4 3-106,1-4 1,6-2 204,0-4 0,2-1-39,2-3 1,0 0 230,0 1 1,2-7 173,2-5 1,6-2-156,5-2 0,0 0 46,1 0 0,-1-6 399,0-5 0,2-3-82,4-1 0,-4-2 81,4-3 1,-5 1 202,-1-6 0,1 6 367,-1-2 0,-2-1-291,-2 1 1,1 1 154,-6 5 0,-2 4 1,-4 1-92,0 7-531,0-4 1,0 14-28,0 3 1,-2 4-198,-2 1 0,2 2-47,-4 3 0,5-2-185,1 2 1,0 2 95,0-1 1,0-1-138,0-5 1,1 1 161,5-1 0,-2-1 127,5-4 1,1 2-404,6-7 0,-1 0-68,1-5 0,-1 0 622,0 0 0,14-21 0,4-4 0</inkml:trace>
  <inkml:trace contextRef="#ctx0" brushRef="#br0" timeOffset="851">876 62 10649,'6'-10'413,"-4"4"0,6 6-251,-3 0 1,-1 0-158,6 0 0,-5 0-133,5 0 1,-4 6 146,4 5 0,-7 3 78,2 1 0,2 1-80,-1-1 1,-2 5-132,-4 1 1,0 0-169,0 0 1,0-2-221,0 7 1,0-7-1,0 0 315,0-1 422,0-3 689,-6 0-501,4-6 0,-5-4-157,7-10 1,7-4 318,3-6 0,3-5-219,3-1 0,-1-6-222,1 2 1,4 0-48,0 0 0,7 6-346,-8-1 0,8-1 64,-7 6 0,5-2-51,-4 11 11,-1 2 1,-6 10 65,-4 5 1,2 3 224,-7 1 0,1 2-155,-6 3 1,0 3 19,0 2 0,0-3-8,0-7 0,0 1-25,0-1 1,0 0-67,0 1-274,0-1-142,0 0 1,0-5-60,0 1 643,0-7 0,13 2 0,3-6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47.7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550 17 8181,'0'-9'2073,"0"1"-2238,0 8-20,-7 0 0,-2 0-44,-8 0 1,-5 0 127,-1 0 1,1 2-166,6 4 1,-7-3 196,1 8 1,-6-7-111,6 2 1,0 1 277,5-1 0,1-1-103,-1-5 1,6 2 887,0 4-315,7-4 574,-11 5-338,13-7-357,-5 7 1,9-3-206,3 7 1,-3-5 12,4 5 0,-3 2-3,3 9 0,-4-2-34,3 8 0,-5 2 240,-5 9 1,-4 3-141,-8 8 1,0 2-203,1 4 0,-7-3 101,1 8 1,-2 0 0,2 6 0,2 5-5,-8 0 1,13-7-115,-2-9 0,12-12-50,-1-5 1,4-6-256,2-5 1,2-6-427,4-10 0,3 0 340,8-6 1,-1 0-752,1-6 1,0 0 179,-1 0 0,1 0-119,0 0 0,-1 0 981,1 0 0,14-8 0,5-1 0</inkml:trace>
  <inkml:trace contextRef="#ctx0" brushRef="#br0" timeOffset="933">717 467 7957,'0'-9'370,"0"1"-103,0 1-211,7 5 0,-3-6 24,7 8-260,-7 0 208,11 0 0,-8 2-115,4 4 0,2-2 76,-7 7 1,-1 0 26,-5 5 1,0 7 17,0-1 0,0 2 6,0-2 1,0-3-47,0 3 1,0 2 10,0-2 384,-7 0-190,5-5 641,-13 0-473,13-8 1,-5-3-171,7-12 1,0-3-1,0-8 0,2 0 69,3 1 0,6-8-960,11-4 0,3-2 366,2 3 0,5-5-347,-4 4 0,3 4 259,2 2 1,-1 5 45,-4 6 1,-4-2 239,-8 8 0,1-1-6,0 6 0,-6 8-91,0 3 1,-7 3 49,1 3 0,-3 5 842,-2 1 1,0 4-334,0-4 1,0-1-101,0-6 0,-2 7-83,-3-1 0,3 0-102,-4-5 0,2-2 61,-1-4-16,3 3 35,-5-12 390,7 6-270,0-8 1,0-8-102,0-3 0,0-4-134,0-1 1,0-1 5,0 0 1,2-5-150,3 0 1,4-6 90,8 6 0,5-6-125,0 6 0,8-6-24,-2 6 0,-2 0-204,1 5 1,-1 8 161,2 3 1,-4 4 87,-7 2 1,-2 2 259,-4 4 1,2 5-72,-8 11 0,1-3 72,-6 3 1,0 2 41,0-2 0,0 6 58,0-6 1,0 0-247,0-5 0,0 0-343,0-1 62,-8 1 0,5 0-891,-8-1 1200,7-6 0,-18-18 0,3-10 0</inkml:trace>
  <inkml:trace contextRef="#ctx0" brushRef="#br0" timeOffset="1417">1800 367 8128,'2'-17'-87,"3"1"1,-3 4-245,4 1 690,-5 8 488,-1-12-598,0 13 0,-1-5-44,-5 7 1,2 1-605,-7 5 0,0-2 242,-6 7 1,3 0-32,3 6 0,-4-1 87,4 1 1,1-1 12,-1 1 0,8 0 40,-3-1 1,4-4-19,2-1 1,0 0 242,0 5 0,2-4 380,4-1 1,-3-2-12,8 2 1,0 4-190,6-4 0,0 2-297,-1-2 0,-1 4 249,-4-4-298,4 4 0,-11 1-6,7 1 1,-7-6-605,1 0 359,-3 0 1,-9 1-205,-4-1 0,-4-8-55,-2 3 0,0-4 155,1-2 1,-1 0-110,0 0 0,1-2 91,-1-4 0,0 3 362,1-8 0,1 5 0,4-5 0,3-15 0,8-9 0</inkml:trace>
  <inkml:trace contextRef="#ctx0" brushRef="#br0" timeOffset="1986">2233 500 8121,'6'-11'208,"-1"0"1,1 5 200,-6-5 0,0 6 194,0-6-368,0-1 0,0-4 12,0-1 0,0 6-129,0 0-78,-8 7 0,-1-3-162,-8 7 1,-1 0 277,-4 0 0,3 2-129,-3 3 0,-2 4-474,2 8 1,-1 5 168,7 1 1,-1 4 64,0-4 0,6 1-83,0-2 0,7-4-121,-1 5 1,3-5 237,2-1 0,7-6 348,5 0 1,2-7-189,3 1 0,0-3-19,-1-2 1,7-2 456,-1-3 0,2-5-152,-2-6 1,-3 3-45,3-4 0,-4 8-38,-1-13 1,0 12 432,-1-6-383,-6 3-35,4-4 857,-12 8-633,6 1 1,-8 10-147,0 4 1,-6 9-43,1 7 0,-7 9 64,7 3 0,-8 6 32,2 10 1,2 8 147,-3 3 1,3 9-135,-2 2 0,-2 8-139,8-2 1,-7 7-42,7-2 0,-6 2-122,5-12 1,-5-3-400,6-9 1,-7 0 193,7-11-55,-8-11 0,4-22 55,-8-12 1,0-5-352,1-5 0,-1-6 247,0-12 1,-5-3 380,0-7 1,0-8-339,5-3 0,2-6-69,4-6 0,6-3-1271,10-7 0,14-7 508,14 1 0,10 0 1054,12 5 0,2-5 0,12 4 0,5 8 0,2 10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50.9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84 10452,'16'0'56,"1"0"0,7 0-323,4 0 0,-2-2 80,2-3 1,-6 3-91,6-4 0,-8 4-139,2 2 1,-3 0-729,-3 0 1144,-6 0 0,-33 8 0,-14 1 0</inkml:trace>
  <inkml:trace contextRef="#ctx0" brushRef="#br0" timeOffset="214">1 234 10730,'16'-2'12,"1"-3"1,2 3 186,3-4 1,-2 4-200,8 2 0,28-3 0,12-1 0,9-1 0,0 1 0</inkml:trace>
  <inkml:trace contextRef="#ctx0" brushRef="#br0" timeOffset="973">834 17 7135,'9'-7'2111,"-2"5"-2048,1-5-141,-6 7 0,11 2 129,-8 3 1,1 4-51,-6 8 1,2 0 57,3-1 0,-3 1-154,4 0 0,-5 5 84,-1 0 0,0 2-136,0-1 0,0-5 72,0 4 0,-5-3 78,-1-3 1,1 1-49,5 0 1,0-6 97,0 0 1,-2-7 260,-4 1-294,5-3 5,-7-2 0,8-7 402,0-4 0,6-4-131,-1-2 0,8-5-356,-2 0 1,10-8-148,1 2 1,6-1-144,-6 1 1,2 2 198,-2 4 0,-3 3 67,3-3 1,2 9-196,-2 2 1,-5 7-48,-6-1 1,-2 5 380,2 5 0,2 4-40,-7 8 1,-1 0 209,-5-1 0,0 3 5,0 3 0,0-1 17,0 6 1,0-6-175,0 1 0,0-2 38,0 2 1,0-3-61,0 3 1,0-9-136,0-2 1,-5-5 82,-1 5 51,1-7 606,5 3-418,0-7 1,0-2-147,0-3 1,0-5-29,0-6 0,0-1 16,0 0 1,7-1-20,4-4 0,4 3-151,2-3 1,1-2-232,4 2 0,4-1 146,8 7 1,-8-1-75,-4 0 1,2 3 106,-2 3 0,0 3 175,-5 8 1,0 0-27,-1 0 1,-7 2 46,-3 4 1,1 5-33,-1 11 0,0-4 205,-6 5 1,0 1-156,0-2 0,0 2 105,0-2 0,0-3-253,0 3 0,0-4 124,0-1 0,0 0-166,0-1 0,0-4-263,0-1-369,0-8-339,0 12 1089,0-13 0,22-32 0,6-16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3:07.4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134 51 8360,'0'-17'2917,"0"8"-1997,0 2-97,0-1-304,0 6 1,0-5-197,0 14 1,0 5-1,0 10 1,0-2-46,0 8 1,-2 5-1,-3 6 1,3 13 158,-4-2 1,-1 17-119,1-1 0,-7 12-284,2 0 0,-2 9 117,2 2 0,4-40 0,-1 2-61,-3 43 0,4-5 89,1-11 1,-1-16-180,1 0 0,1-11 24,5-6 1,2-12-549,3-11-296,-3-11 413,5-3-97,-7-8 565,0 0-649,0-8-203,0 7-598,0-14 1388,0 6 0,0-30 0,0-6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3:09.1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0 534 7861,'0'-17'-945,"0"6"2405,0 0-1028,0 7 1,0-5 145,0 3-90,0 5-244,8-7 0,-5 14 0,8-1 0,-7 8-41,2-2 1,3 4-82,2 2 0,-2 5-35,2 0 1,0 6-148,6-6 0,-6 8-309,0-2 1,0-2 224,6 1 0,0-6-324,-1 1 300,1 4 1,0-8-38,-1 5 0,-5-12 150,1-6 255,-9-3 0,10-4-168,-7-3 0,5-5 103,-6-6 0,3-8-99,-3-4 0,-1-4 43,7-1 0,-7 0-208,2-1 0,1 1 16,-2 0 1,7 1-159,-7 5 0,6-3 41,-5 8 1,-1 5-136,-5 6 0,2 7-575,4-1-333,-4 3 1273,5 9 0,-22 47 0,-3 18 0</inkml:trace>
  <inkml:trace contextRef="#ctx0" brushRef="#br0" timeOffset="292">700 567 8078,'0'-17'0,"0"8"0,0-6 1404,0 14 1969,0-7-2841,0 8 0,0 8-321,0 3 0,0 3-177,0 3 0,0 5 84,0 1 0,0 4-581,0-4 0,0 4 209,0-4 1,0 4 75,0-4 0,0-1-308,0-6 1,0 1-444,0 0 0,-2-6 929,-3 0 0,-12-44 0,-9-6 0</inkml:trace>
  <inkml:trace contextRef="#ctx0" brushRef="#br0" timeOffset="590">683 317 9123,'0'-9'1105,"0"2"-708,0 7-488,8 7 2,1-5 1,8 5-76,-1-7 1,-5 0 136,0 0 0,1 0-139,4 0 1,-5 0 11,0 0 0,-1-2-331,1-3 221,4-4 0,-14-8 10,5 0 34,-4 1 0,-2-1 1,0 0 0,-8 8-217,-3 3 1,-3 5 435,-3 1 0,-44 44 0,-11 12 0</inkml:trace>
  <inkml:trace contextRef="#ctx0" brushRef="#br0" timeOffset="1050">1033 567 9615,'9'-7'-224,"6"5"0,-13-7 273,4 3-226,3 4 0,-5-11-49,7 8 225,-8-8 1,5 9 251,-8-7-97,0 7-60,0-11 1,-2 14-32,-4-5 0,3 4 16,-8 2 0,1 2 1,-1 4 1,-4 1 8,4 4 1,-2 4-7,2-4 1,-2 9-7,8 3 1,-6-1-232,5-6 0,0 7 57,6-1 0,0 2 102,0-2 1,2-3-47,4 3 1,-2-5-103,7-6 1,0 2-83,5-8 0,7 6-279,-1-5 1,0-1 503,-5-5 0,29-29 0,8-8 0</inkml:trace>
  <inkml:trace contextRef="#ctx0" brushRef="#br0" timeOffset="1597">1383 517 8072,'0'-9'2802,"0"-6"-2012,0 13-587,0-5-7,0 7 1,0 7 46,0 4 1,0 4-286,0 2 1,2 1-389,3 5 1,-3-5 149,4 4 0,-4 2-215,-2-1 0,5-1-42,1-6 1,1 1 219,-1 0 0,-3-2-65,9-4 1,-7-2 50,6-4 1,-5-3-120,5 4 351,0-4 1,6-4 207,-1-4 0,1-3-102,0-8 0,-6-5 141,0 0 0,0-6 128,6 6 0,-3-6-97,-2 6 1,0 0-84,-6 5 135,7 0 0,-9 3 749,7 3-712,-7 3 0,3 10-119,-7 4 0,2 3-51,3 7 1,-3 3-120,4 3 0,-4-3-90,-2 3 1,1-4 35,5-1 1,-2 3-52,7-3 1,-6 3 51,6-8 1,-5 1 35,5-2 0,-5 2 14,5-8 5,0 1 0,6-6 55,-1 0 1,-5-2 124,0-4 1,-1-3-4,1-8 0,4 1-69,-4-1 0,2-1-21,-2-5 1,2-1 24,-8-3 1,6-3-90,-5 8 1,0-6 38,-6 6 1,0-6 4,0 6-186,0 0-392,0 5-621,-8 8 1,-1 1 1150,-8 8 0,30 45 0,8 10 0</inkml:trace>
  <inkml:trace contextRef="#ctx0" brushRef="#br0" timeOffset="1933">2399 517 8065,'0'-9'3228,"0"1"-2794,8 8 1,1 0-192,8 0 0,1 0 0,4 0 0,-3 0-118,3 0 1,2 0-834,-2 0 288,1 0 420,-7 0 0,-21 8 0,-6 1 0</inkml:trace>
  <inkml:trace contextRef="#ctx0" brushRef="#br0" timeOffset="2105">2399 667 10020,'17'0'-722,"-6"0"-1112,0 0 1834,0 0 0,73-15 0,-34 6 0,0 0 0</inkml:trace>
  <inkml:trace contextRef="#ctx0" brushRef="#br0" timeOffset="2482">3249 451 8302,'0'-17'1135,"0"6"-894,0 0 1,-2 7-1,-3-2 1,1-1 63,-7 1 1,5 1 128,-5 5 1,0 2-240,-6 3 0,1-1-1,-1 7 1,0 6-168,1 5 1,-1 6 142,0-6 0,3 6-76,3-6 0,-2 6-232,7-6 1,0 6-284,6-6 0,0 2 251,0-2 1,8-3 143,3 3 1,9-9-13,3-2 1,4-7-115,-4 1 1,4-3-1346,-4-2 1,4 0 1496,-4 0 0,21-22 0,0-6 0</inkml:trace>
  <inkml:trace contextRef="#ctx0" brushRef="#br0" timeOffset="3199">3649 17 8115,'-9'0'1158,"1"0"-850,8 0 0,8 0-39,3 0 0,4 0-71,1 0 0,6 0 50,1 0 0,6 0 0,-1 0 0,-2-5-124,2-1 1,-6 1-218,6 5 1,-8 0 174,2 0 1,-3 0 204,-2 0-8,-1 0-6,1 0-15,-8 7 0,-1 2-96,-8 8 0,0 1 149,0 5 0,-6-3-46,0 8 1,-7 1 132,2 10 0,2-2-3,-2 8 0,5-1 200,-5 6 1,8 0-172,-3 0 0,2 0-116,-1 0 1,3 0-61,-4 0 0,5-2 0,1-3 0,0 1-348,0-7 0,0 0-43,0-6 0,1 4-91,5-4 0,-4-3 14,3-13 0,-3-1-200,-2 1 1,0-6 197,0 0 1,-2-7-8,-3 1 0,-4-3 58,-8-2 0,0 0 51,1 0 0,-7 0-789,1 0 1,-7-5 363,1-1 1,2 1 544,-2 5 0,-44-8 0,-17-1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4:40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84 7882,'-17'0'1152,"8"0"-597,-6 0 0,13 0-183,-5 0 75,7 0-242,0 0 0,1-6 132,5 1-169,3-1 1,8 6 42,0 0 1,1 0-23,4 0 0,-1 0-238,6 0 0,3 0 57,9 0 0,-2 0 1,7 0 0,3 0 30,8 0 1,12 0-163,11 0 1,3-5-172,2-1 0,3 1 340,2 5 1,5-6 26,-43 3 1,0 1 0,44-4 162,1 6 0,-3-6-169,3 1 0,1-1 31,-7 6 0,-13 0-111,-10 0 1,-3 0-2,4 0 0,0 0 80,-1 0 0,-6 0-14,-5 0 1,-5 0-2,-5 0 1,1 0 58,-7 0 1,-8 0 129,-9 0 11,-3 0 690,-2 0-723,-8 0 134,-2 0-777,-7-7-1188,-7 5 23,-2-5 0,-8 7 1590,0 0 0,-7 7 0,-2 2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4:3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101 134 7153,'-17'0'-1260,"6"-6"1292,0 1 247,7-1-204,-3 6 1,5 0 110,-4 0-1,4 0-85,-5 0 1,5 0-22,-3 0 0,3-2 119,-4-3-130,4 3 82,2-5-58,0 7 36,0 0 164,0-8-162,0 6 392,0-5 103,8 7 129,-6-7-195,5 5 93,-7-6-256,7 8 53,-5 0-280,6 0 1,-8 8 42,0 3 1,0 4-21,0 1 1,0 8-94,0 4 0,-2 4-100,-4 1 1,4 0 42,-3 1 0,3 4-192,2 1 1,0 0 104,0-5 1,2-3-115,3-3 1,3-4-402,3-8 0,6 1-6,-1 0 1,1-8-214,5-3 1,4-5 90,2-1 1,-2-1 687,2-5 0,7-33 0,7-14 0</inkml:trace>
  <inkml:trace contextRef="#ctx0" brushRef="#br0" timeOffset="306">34 117 8100,'-9'2'1719,"3"4"-1103,4-4-144,2 5-443,0-7 0,2 0-5,4 0 0,3 0-150,8 0 0,1-6-80,4 1 1,6-6-525,11 5 0,-4-7 272,4 2 458,-4 4 0,21-8 0,5 6 0</inkml:trace>
  <inkml:trace contextRef="#ctx0" brushRef="#br0" timeOffset="555">1 334 8192,'9'0'947,"0"0"-794,-3 0-294,-4 0 1,12 0 3,-2 0 1,-3 0 136,2 0 0,74-8 0,-30 4 0,-1-1 0</inkml:trace>
  <inkml:trace contextRef="#ctx0" brushRef="#br0" timeOffset="948">434 267 10588,'0'-9'470,"0"2"1,2 8-493,3 5 1,-3-2-94,4 7 0,1 5-115,-1 7 0,5 1 64,-6-2 0,8-2-179,-2 8 1,-1-8 103,1 3 0,-6 1-11,6-2 1,-1 0 141,1-5 1,2-6-135,-8 0 432,8-7 1,-9 3 44,7-7 0,-5-7 34,5-4 0,-2-6-100,2-5 0,2 1 22,-7-6 0,7-1-121,-2-5 0,-2-1 15,2 1 0,-2 5-666,2 0 0,2 8-1,-7-2 584,7 3 0,-4 40 0,8 8 0</inkml:trace>
  <inkml:trace contextRef="#ctx0" brushRef="#br0" timeOffset="1495">950 317 8566,'0'-9'408,"0"2"-414,0 7-399,0 0 1,2 5 382,4 1 1,-2-1 50,7-5 1,-6 0-24,6 0 1,-5 0 122,5 0-128,0 0 1,6 0-2,-1 0 1,-5-2 15,1-3 0,-7 1-6,6-7 1,-5 2-6,5-2 1,-7-4 8,1 4 1,-3 1 69,-2-1 0,0 6-53,0-6-6,0 7 1,-7-9-15,-4 7 1,1 3-1,-1 8 1,0-1-25,-6 7 1,1 0-19,-1 6 1,6 5 20,0 0 1,5 2 21,-5-1 1,7-5 34,-1 4 0,3-1-33,2 1 0,0-4-94,0 5 1,7-7-15,5-5 1,8 2-173,2-7 0,6 5 30,-6-5 1,2-1 235,-2-5 0,41-37 0,17-9 0</inkml:trace>
  <inkml:trace contextRef="#ctx0" brushRef="#br0" timeOffset="1989">1350 217 9317,'10'0'1366,"-3"0"0,-5 0-1525,3 0 1,-3 8 38,4 3 0,-4 4-104,-2 1 1,0 3 177,0 3 1,0-4 14,0 5 0,1-3-332,5 2 0,-4-3 147,3 3 0,-3-3-12,-2-3 1,0-5 140,0 0 0,0-5 294,0 5-206,0-7-43,8 3 1,-5-14 98,8-4 1,-5-6 165,5-5 1,-5 1-115,5-6 1,0 4-8,6-4 0,-6 4-207,0-4 0,0 6 66,6-1 0,-3 4 155,-3 1 0,4 2-58,-4 4 1,-1 2 295,1 3-108,0 4 61,6-5 0,-3 14-132,-3 4 0,-3 4-18,-8 2 1,5 0-198,1-1 0,0 3 97,-6 3 1,0-4-151,0 5 0,0-5-18,0-1 0,0 0-186,0-1 205,0 1 1,0 0-157,0-1 1,1-7-208,5-3-299,-4 3 327,13-7 1,-6 6-192,8-8 0,-6 0-496,0 0 1114,0 0 0,13-23 0,2-4 0</inkml:trace>
  <inkml:trace contextRef="#ctx0" brushRef="#br0" timeOffset="2689">1900 51 12662,'0'13'408,"0"3"1,0-1-251,0 13 0,0-4-108,0 9 1,0-3-41,0 9 1,0-2-209,0 2 1,0-10-30,0 5 1,0-7-279,0 1 0,6-4 297,-1-7 1,3 0 33,-3-1 1,-1-7-494,7-3 0,0-4-146,6-2 0,-6 0-884,0 0 1697,0-8 0,35-38 0,8-17 0</inkml:trace>
  <inkml:trace contextRef="#ctx0" brushRef="#br0" timeOffset="2913">1867 251 9748,'16'0'0,"46"-15"0,19-7 0,6-2 0,0 1 0</inkml:trace>
  <inkml:trace contextRef="#ctx0" brushRef="#br0" timeOffset="3494">2500 34 7735,'2'-9'2627,"3"3"-1818,-3 4-349,6 2 0,-8-7-635,0 5 254,0-5-490,0 14 136,-8 2 1,4 8-167,-7 0 0,8-6 38,-3 0 212,-3 0 0,7 0 3,-4 0 0,3-7 66,-3 1 286,4-3-193,-5-2 370,7 0-4,0 0-136,7-7 234,-5-2-77,13-8-124,-13 0 1,5 6 658,-7 0-444,8 7-95,-6-3 32,5 7-25,-7 0-197,7 7 0,-5 3-124,4 6 0,-4 7-136,-2-1 0,0 2 130,0-2 0,0 4 44,0 7 0,0-5-49,0 0 1,0 0 37,0 5 0,0-2-119,0-3 0,0-2 51,0-4 1,5-3 88,1 3-298,-1-3-467,-5-3-95,0 1-474,0-8-13,0-2 319,0-7 748,0 0 1,-15 0 0,-3 0-1</inkml:trace>
  <inkml:trace contextRef="#ctx0" brushRef="#br0" timeOffset="3712">2383 567 10337,'-9'0'1568,"2"0"0,8 0-1359,5 0 0,3 0-42,8 0 0,0 0-169,-1 0 1,8 0-289,4 0 0,-2 0-163,2 0 1,0 0 215,5 0 0,0 0-1195,1 0 0,-9 0 1432,-2 0 0,3 0 0,0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4:41.9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 67 8423,'0'-9'2542,"0"2"-2306,0 7 255,0 0-245,0 7 0,0-3-135,0 7 1,0 6 134,0 5 0,0 5-61,0-4 1,-1 6-70,-5-1 0,4 4-116,-3 1 1,3 0 78,2 1 1,0-7-209,0 1 1,0-2 39,0 2 0,5-4-181,1-8 1,7 1-13,-2 0 1,4-2-218,1-4 1,7 2-96,-1-8 1,6 1 175,-6-6 1,6 0-1496,-6 0 1913,7 0 0,12-52 0,11-13 0</inkml:trace>
  <inkml:trace contextRef="#ctx0" brushRef="#br0" timeOffset="249">67 101 8152,'0'-10'1597,"0"-4"-990,0 12-396,0-13 1,2 11 40,3-7 0,-1 7 0,7-1 0,6-3-180,5 3 0,8-3-249,-2 3 0,9 3-1647,1-3 0,1 3 1824,-5 2 0,-1 14 0,0 5 0</inkml:trace>
  <inkml:trace contextRef="#ctx0" brushRef="#br0" timeOffset="439">0 317 9189,'11'0'594,"1"0"1,-7 0-948,6 0 0,0 0 248,6 0 105,7 0 0,46-7 0,19-2 0</inkml:trace>
  <inkml:trace contextRef="#ctx0" brushRef="#br0" timeOffset="1045">484 201 12461,'0'16'-308,"5"-3"120,1 4 0,1-4-47,-1 9 1,1 4 269,4 2 1,2-2-88,-7 1 1,5-4-371,-6 4 1,8-6 130,-2 1 0,-1-5-57,1-6 0,-6-4-72,6-7 623,1 0 1,-1-2-74,0-3 0,-2-5-183,2-6 1,2-8 98,-7-4 1,7-2 169,-2 3 1,3-5-211,3 4 1,-2 4-44,-4 2 1,2 4-6,-7 1 1,1 6-6,-1 0-129,-5 7 83,14-3 0,-13 8-29,4 5 43,3 3 0,-5 8 59,7 0 1,-6-6-12,6 0 1,-5-2-26,5 2 0,-5 2-168,5-7 0,-6-1 158,6-5 1,0 6 208,6-1 1,0 1 151,-1-6-246,1 0 1,0-6-18,-1 1 0,1-6 102,0 5 1,-6-7-98,0 2 1,-6-4 6,7-1 1,-9 4 281,3 1-240,-4 0 0,-2 0 136,0 0 1,-2 7-87,-4-1 1,3 3-119,-9 2 0,3 2 11,-2 3 0,-4 5-8,4 6 0,-2-3 9,2 4 1,-2-4-19,8 9 0,-6-3-177,5-3 0,0 1-96,6 0-141,0 7 0,0-6-20,0 4 1,8-3-177,3-2 1,0-6 11,6 0 586,-4-8 0,48-10 0,2-11 0</inkml:trace>
  <inkml:trace contextRef="#ctx0" brushRef="#br0" timeOffset="1510">1317 234 8403,'0'-9'1384,"1"1"-880,5 8 628,-4-7-244,5 5-682,-7-5 173,8 7-409,-6 7 1,5 2 112,-7 8 0,0 0 107,0-1 1,0 1-294,0 0 1,0 5-393,0 0 1,0 0-391,0-5 471,0 0 1,0-1-201,0 1 262,0-8 86,0 6 300,7-13 200,-5-2 0,13-9-77,-4-8 0,-2-5 85,2-1 1,1-4-371,4 4 1,1-4 88,0 4 0,-1 1-41,1 6 1,-6-1 33,0 0 0,0 8 388,6 3-204,0-3 0,-6 9 83,0 0 0,-6 2-101,6 9 1,-7 0 110,2 6 1,-4 0-79,-2-1 0,0 6 38,0 1 0,0-1-419,0-5 1,0-1 80,0 1 1,5 0-262,1-1 1,1-5-60,-1 0 0,1-5-230,4 5 1,4-7 160,-4 1 1,-2-3 535,2-2 0,15-29 0,9-8 0</inkml:trace>
  <inkml:trace contextRef="#ctx0" brushRef="#br0" timeOffset="1790">1833 101 8152,'0'-17'4267,"0"0"-3098,0 8 220,0 2-528,8 7-579,-7 0 1,7 7-233,-8 4 1,0 4-27,0 2 0,0 5-40,0 0 1,0 8 191,0-3 1,0-1-30,0 2 0,0-6-839,0 6 0,0-8 356,0 3 0,0-5-265,0-1 0,0 0-101,0-1-143,7 1 0,2-2 300,8-4 0,-6-4-329,0-7 874,0 0 0,28-37 0,6-9 0</inkml:trace>
  <inkml:trace contextRef="#ctx0" brushRef="#br0" timeOffset="1980">1833 201 8152,'-9'0'829,"1"0"1257,8 0-3267,0 0 1181,8 0 0,39-3 0,19-2 0,7 1 0,0-1 0</inkml:trace>
  <inkml:trace contextRef="#ctx0" brushRef="#br0" timeOffset="2478">2550 84 6626,'0'-9'1545,"0"1"-1069,0 1-132,7 5 1,-3-5-107,7 7 0,-6 0-169,6 0 0,-5 0 108,5 0 1,0 0-152,6 0 0,-6 7 40,0 4 1,-7 4 57,1 2 0,3-1-57,-3 1 1,1 0-43,-6-1 1,0 6-92,0 1 0,-8 1-174,-3-2 1,-5 2 75,-7 4 0,-1 3 133,-3-3 0,-3-4 31,8-2 0,0-3 25,5-2 66,0-8 93,1 6 116,6-14 1,7 7-25,14-8 1,0 0 159,11 0 0,4-2-146,2-4 0,3 3-52,3-8 1,4 7-916,1-2 0,-5 3 139,-7-3 0,-1 4-160,2-3 0,-4 3 224,-7 2 474,-8 0 0,-24 15 0,-13 3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4:45.4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51 134 7999,'-11'0'-77,"0"0"59,7 0 432,-3 0 101,-1 0-316,6 0 246,-5 0-153,7 0 403,0 0-553,7 0 0,3 0-77,6 0 1,1 0 16,0 0 1,-1 0-8,1 0 1,5 0 25,0 0 0,8 0-9,-2 0 0,9-5-84,2-1 0,9 0 87,2 6 0,7-5-13,10-1 1,7 1-2,4 5 1,3-6-206,2 1 0,-1-3-8,-4 3 0,1 3 118,-7-4 1,2 4-69,-1 2 0,-5 0 58,4 0 1,8-5 147,-2-1 0,-2 1-92,-15 5 0,4 0-21,-4 0 0,2 0 99,-2 0 0,-4 0 18,-7 0 1,6 0-44,-1 0 1,1-6-8,-6 1 1,0-1-33,0 6 0,-8-2 198,-3-3 0,-4 3-203,-1-4 0,-9 4 53,-2 2 1,-7-1 71,-5-5-22,-3 4 14,-8-5 517,0 7-114,0 0-474,-8 0 1,5 0 205,-8 0-2083,0 0 0,-6 0 1790,0 0 0,-7 22 0,-2 6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4:45.9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18 9821,'9'0'375,"-1"-8"0,-6 6-124,3-3-81,-3 3-170,5 2 0,-29 15 0,-6 3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4:46.3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67 0 8414,'-9'0'2122,"1"8"-2167,8-7 106,0 7 0,0-6-113,0 3-2,0-3-102,0 6 277,0-8-38,0 0 158,8 0 28,-6 0 0,5-2-55,-7-4 29,0 4-1988,0-5 1745,0 7 0,-30 7 0,-7 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17:45.8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154 0 13519,'0'15'273,"-2"3"1,-1 2-1,-4 8-31,-1 6 0,-1 5-111,-1 7 1,-4 0-199,4 0 0,-2 0-331,2 0 1,-2-7 264,7-3 1,0-6-464,5-3 1,0-11-325,0-5-128,0-8 398,0 4 1,0-14-838,0-3 1487,0 3 0,-7-34 0,-1-2 0</inkml:trace>
  <inkml:trace contextRef="#ctx0" brushRef="#br0" timeOffset="234">1 277 11424,'10'0'639,"0"0"0,3 0-534,6 0 0,6-6-271,5 1 1,8-5-456,2 5 0,5-2-1056,1 2 1,-5 3 1676,-1-3 0,8-10 0,7-2 0</inkml:trace>
  <inkml:trace contextRef="#ctx0" brushRef="#br0" timeOffset="500">491 77 8272,'0'-15'2552,"0"-1"-1086,0 8-422,0-6-240,0 13-385,0-7 0,0 16-103,0 2 1,0 5 18,0 6 0,-4-2-141,-2 6 1,-4 6-1,5 4 1,-5 3-41,5-3 1,-5-2-165,4 3 1,-4-3-31,5-3 1,-5 0-164,4 1 1,2-7-422,4-4 0,0-2 14,0-3-601,0-6-680,0-3-749,0-6 2640,0 0 0,13-20 0,5-6 0</inkml:trace>
  <inkml:trace contextRef="#ctx0" brushRef="#br0" timeOffset="858">737 292 7959,'8'-9'3850,"0"3"-3321,-8 6-397,0 0 0,0 6 88,0 5 0,-2 3-607,-4 1 0,5 1 5,-4 5 1,3-4-225,2 4 0,0 1 287,0-1 1,0-2-42,0-3 0,0-1 460,0 1 0,7-6-73,4 0 0,-3-5 111,2 6 0,0-8-23,6 2 1,4-5 119,1-5 0,-2-4 258,-3-6 0,-1 0-85,1-1 1,-1-4-66,0-1 1,-4-6-89,-1 2 0,-6 1-322,0-2 0,-2 3 79,-2-3 0,-6-2-207,-5 8 0,-4 0 80,-5 4 0,1 8-1156,-7 3 1,1 3 1270,-6 2 0,-7 41 0,-1 10 0</inkml:trace>
  <inkml:trace contextRef="#ctx0" brushRef="#br0" timeOffset="1550">1136 261 8189,'0'-15'1716,"0"0"-391,0 6-694,0-5-228,0 13-310,0-6 0,5 14-31,0 3 1,2 4 125,-2 1 1,-3 5-474,3 1 0,2 6 201,-2-2 1,2 3-546,-2-2 0,-4 1 290,5-6 0,0 0 138,0 0 0,-1-9-238,-5 3-499,6-3 909,-4 3 365,12-6 1,-7-4 159,3-10 0,4-5-237,-4-10 0,3 1-2,2-7 0,1 2-4,-1-1 1,1-4-248,-1 3 0,-1 4 1,-4 2 1,2 3-113,-7 1 0,6 5-125,-7 1 119,9 7 1,-12-2 74,4 10 0,-3 4-16,-2 6 1,0 5-458,0 1 1,2 4 244,3-4 0,-4 4 154,4-4 1,3-1 43,-4-5 1,7 1 2,-6-1 1,6-1-48,0-3 1,-3 0 16,2-6 1,1 0 815,5-5 0,-7 0-324,1 0 0,1-6 74,5-5 1,-6-2-84,0-3 0,-1-4-101,1-1 0,1-4-76,-5 4 0,5-6 11,-1 2 0,-1-4-135,1-2 1,-6 2-193,1 3 0,2-1-968,-2 7 849,0-1 1,-3 8-1085,3 3 1,-3 4 1305,2 12 0,25 36 0,6 16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4:47.8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67 34 7602,'0'-9'2186,"0"2"-1796,0 7 0,-2 0 29,-3 0 55,3 0-252,-6 0-1106,8 0 519,0 0 268,0 7 102,0-5 1,2 5 49,4-7 67,-4 0-38,5-7 12,-7 5-418,0-13-687,0 13 1009,0-5 0,-30 14 0,-7 3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4:47.3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67 7669,'0'-9'1287,"0"2"-1136,0 7 0,0-2 181,0-4-4,0 4-221,0-5 0,2 7-13,4 0 1,-4-2-178,3-3 88,-3 3-155,-2-6 75,0 8 56,0 0 15,0-7-206,0 5 83,0-5-312,0 7-566,0 0 987,0 7 28,0-5 1,0 7 28,0-3 310,0-4-223,0 5-105,0-7-161,0 0 0,-7 44 0,-3 12 0</inkml:trace>
  <inkml:trace contextRef="#ctx0" brushRef="#br0" timeOffset="782">34 34 6754,'-10'0'3183,"3"0"-2713,7 0-949,0 0 0,0 7 0,0 3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5:11.5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9107,'10'0'998,"-2"0"-735,-8 0-63,0 0-290,0 8 1,0 2-5,0 9 1,0 5 102,0 1 1,0 9-124,0 3 1,0 0 101,0 5 1,0-3-131,0-2 0,0 4 115,0-5 0,2 3-20,4-15 0,-3 1-72,3-7-285,4 1 414,0-9 1,8-4 1,1-12 0,-7-4 101,0-9 0,0 1-75,7 0 0,-1-7-50,0 1 1,1-7 11,-1 7 0,-2-7 7,-3 7 1,3-7-25,-4 7 1,2-7-69,-1 7 49,3-1-18,-6 7 142,8-1-96,-7 9 0,-3 4 49,-8 12 0,6 4-34,0 9 1,2 1 2,-2 5 1,-4-3-1,4 9 1,5-7-2,1 7 0,2-9-72,-2 2 0,5 3-18,-5-3 0,4 7-174,3-7 1,5-5 63,0-7 0,1-2 204,-7 2 0,1-3-41,-1-9 1,-6 0 5,0 0 1,1-2 122,5-5 0,-6-3 232,0-8 1,-6-7-167,7 1 1,-7-9-58,6 3 1,-6-3 422,6 3 0,-8-5-294,3 4 0,-3-3-275,2-3 0,-4 2 100,4 5 0,-4 3-341,-2 9-80,0 0-735,0 7-911,0 3 2003,-8 8 0,30 49 0,1 12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5:12.1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 38 8752,'7'-13'2443,"-1"1"-1690,0 8-356,-6-4-302,0 8 0,0 2 107,0 4 1,0 4-96,0 9 0,0 7-63,0 5 1,-2 3-17,-4 3 0,4 6-165,-5 0 0,-1 8-1,2-3 0,-6-3 27,6-2 0,0 0 112,6-6 0,-6 1-2,0-13 1,-1-7-791,7-6 287,0-8 224,0 5 0,2-18 120,5-3 0,1-6 881,4-7 1,6 3-341,1-9 1,-1 1-255,6-7 0,5 0-155,2 1 0,-5 5-273,-2 1 0,-1 9-1,1 3 0,-3 0 0,5 16-262,-7-5 344,-9 5 0,4 11 255,-8 3 1,0 10-95,-6 3 1,0 5-63,0-5 0,0 1-23,0-1 0,0-5-164,0 4 0,2-3 8,4-3-5,-4 1-307,15-1 0,-7-2 612,8-4 0,25-20 0,6-12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5:12.6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238 55 9422,'0'-12'696,"0"0"0,-2 8-258,-4-2 0,4 2-396,-4-2 1,2 4 138,-2-5 1,2 5-244,-8 2 0,6 0 188,-7 0-464,1 0 1,-6 9 71,-1 3 0,1 6-27,0 7 1,-1-5 7,1 4 0,6 3-124,0-3 1,5 7 115,-5-7 0,8 1-47,-2-7 1,4 1 180,2-1 1,2-6-215,4 0 304,4-8 1,9 5-88,-1-9 1,2 0 28,5 0 0,-5-9 138,5-3 1,-5 2 178,-2-2 1,1-3-28,-1-9 0,-6 4 155,1-5 1,-7 5 369,6 1 0,-8 1-275,2 0 1,-2 1 104,2 5 0,-4 2 298,4 4-339,-4 4 1,-4-6-283,-4 8 1,4 2-238,-4 4 1,2-2 82,-2 8 0,4 0-185,-4 7 1,4-1 143,2 0 0,0 1-29,0-1 0,0 0-645,0 1 1,0-7 176,0 0 0,2-2-340,4 3 259,4 3 0,8-12-351,1 8 0,-1-8 929,1 3 0,31-38 0,10-10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5:12.9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37 8140,'0'-13'2386,"0"1"-1032,0 8 151,0-4-946,0 8-160,0 0 1,0 8-255,0 4 1,0 7-158,0 5 0,0-1-9,0 7 1,0-5-344,0 5 1,-2 1 63,-4 5 1,4-1-168,-4-4 0,4 3-11,2-3 0,0-5 161,0-1 1,0 1-47,0-1 0,6-7 82,0-6 0,8-6-120,-1 7 0,5-9-188,6 2 0,-3-4-657,3-2 1246,5-8 0,16-35 0,12-16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5:1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8140,'10'0'942,"6"-8"0,-5 6-566,7-4-376,8 4 0,68 10 0,-35-3 0,0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5:13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312 165 8095,'0'-12'153,"0"0"1,0-2 403,0-3 0,0 5 413,0 0-287,0 0 94,0-7-435,0 1 1,-6 6-97,0 0 0,-2 8-169,2-3 1,-4 5-13,-9 2 1,1 0-132,0 0 1,-1 9-41,1 3 1,-2 6-267,-5 7 1,5-3 86,-5 9 0,5-1-209,2 7 0,1-7 86,5 1 0,-2-7 96,8 7 1,0-9-105,6 3 0,2-5 105,4-1 0,4-9-35,8-4 1,9 2-10,3-2 1,-1-2 354,2-10 0,-3-4 0,3-8 0,4-13 0,5-6 0,0-2 0,-1-1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5:13.8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37 8095,'0'-12'791,"0"0"1206,0 8-960,0-4-19,0 8-474,0 0 1,0 8-161,0 4 1,0 4-93,0 3 0,0 5-286,0 1 1,0 5-68,0-5 1,0 7-97,0-1 0,-7 3-93,1 3 0,0 0-212,6-1 1,0-5 219,0 0 1,0-3 136,0 3 1,0-5-927,0-7 0,2-1-261,4 0 541,5 1 1,7-9 168,0-4 0,1-4 136,-1-2 1,0-2 445,1-4 0,48-62 0,-27 24 0,-1-1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5:14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37 129 8328,'0'-10'2126,"0"1"-1634,0 9 0,0 0-51,-8 0 1,6 2-79,-4 5 1,4-3-479,2 8 0,0 0 35,0 6 0,0 3 28,0 3 1,0-3-259,0 3 1,0-4-307,0-1 1,0-1 197,0 1 1,6-1 86,0 0 1,8 1 330,-1-1 0,3-6-42,2 0 1,1-8-24,-1 3 0,2-5 10,5-2 1,-5-9 18,5-3 1,-5-4-15,-2-2 0,1-3-10,-1-3 1,-2 1-11,-3-7 1,1-1-22,-8-6 0,0 3 116,-6 3 0,-2-1-47,-4 7 0,-10 1 111,-9 5 1,-1 1-167,1 0 1,-3 8-75,-9 3 0,6 5 134,1 2 1,5 7 23,-5-1 0,10 8-309,1-2 0,3 11-1,10 1 0,0 0 67,6-5 0,2-7 120,4 0 0,4-2 14,8 3 1,7 1 101,-1-8 0,9 0 0,-3-6 0,37-16 0,15-9 0,8 0 0,-1-1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17:52.7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223 290 8288,'0'-9'-1395,"0"3"1611,8-1-72,-7 5 1,8-6 77,-4 2 309,-3 5-135,4-6 21,1 0-261,-5 6 0,5-8 178,-7 4-84,0 4-222,0-7 1,-2 8-103,-3 0 1,-4 0 99,-6 0 0,-1 2-156,1 4 1,-5 2 29,-1 7 0,1-1-40,5-4 1,0 3 105,-1-2 0,3 3 4,2 1 1,5 0 126,6 1 1,0-1-105,0 1 1,1-3 241,4-3 0,4 4-54,6-4 0,1 2-53,-1-2 1,0 4-142,0-4 1,-1 3-203,-4 3 1,-2-3 104,-2-2 0,-4 3-148,2-4 0,-2-2 95,-2 3 1,-2-7 7,-2 7 1,0-7 190,-6 0 0,-1-2-148,-4-2 1,-5 0 194,-1 0 0,1 0-138,5 0 0,0-2-57,-1-2 1,1-4-123,-1-2 0,6-2-616,0 7 850,6-6 0,18 2 0,12-7 0</inkml:trace>
  <inkml:trace contextRef="#ctx0" brushRef="#br0" timeOffset="501">500 367 7354,'-9'-7'1781,"3"5"-1917,-1-4 0,5 8 43,-3 2-159,3-2 194,2 12 0,0-11 51,0 7 125,0-6-94,7 9 0,2-11 49,6 4 1,-5-5 426,0-1-523,0 0 1,5-5 100,1 0 0,-5-5-27,-1 4 0,-5-6-54,5 2 0,-5-3-16,5-3 0,-6 6 24,1 0 1,-4 0-23,-1-6 0,0 1-214,0 0 244,0 6-79,-6-5 1,-3 13 49,-6-4 0,-1 5 95,1 5 1,-1 3-21,1 8 1,1 1 12,-2 3 1,5 2-67,1 4 1,2 3 14,-3-4 1,3-1-198,3 2 1,3-7 121,-2 1 0,4-3-150,4-2 0,5 1 94,6-1 1,1-6 25,-1-5 1,1-2-192,-2-2 1,7 0-256,0 0 0,4-2 530,-4-2 0,26-19 0,3-9 0</inkml:trace>
  <inkml:trace contextRef="#ctx0" brushRef="#br0" timeOffset="950">868 275 6981,'9'-9'2829,"-2"1"-2397,-7 2 1,1 5-35,4-4-199,-3 3 0,6 2-144,-3 0 0,-3 2 133,4 3 1,-5 4-326,-1 6 1,0 0 126,0 1 1,0 4-241,0 0 0,0 6 63,0-5 0,0 4-43,0-4 1,-5 4 48,0-4 0,0-1-98,5-5 86,-7 1-69,5-7 1624,-4-3-972,6-6 0,0-2-97,0-2 1,4-5-113,2-7 1,5-4-69,-1-1 1,9-6-80,2 2 0,1 1-305,-1-2 1,-2 7-75,6-1 0,-5 0 158,6 4 1,-8-1-10,3 12 0,2 0 57,-3 5 1,-5 0 98,-5 0 0,-6 6 9,1 5 0,1 7 173,0 3 1,-1 4-80,-5-4 1,0 1-19,0-1 1,-5-4-110,-1 4 0,2-5-185,4-1 1,-6 1-645,1-1 356,0 1 163,5-1 3,0-6 371,7 4 0,29-25 0,14 2 0</inkml:trace>
  <inkml:trace contextRef="#ctx0" brushRef="#br0" timeOffset="1542">1635 367 8201,'0'-15'1165,"2"1"-905,3 3 0,-3 3 219,3 3 0,-3 1-37,-2-6 1,0 5 384,0-5-439,0 6-265,-7-9-161,-2 11 1,-6-4 118,0 6 0,-6 0-69,0 0 0,1 6-9,5 5 0,-6 4-386,1 5 1,-1-1 17,6 6 1,0 0-107,-1 0 1,8 2 217,3-6 1,-2 1-48,2-1 1,-1-4 344,6 3 0,8-8-132,2-2 1,0-6 184,5 0 1,-2-2-115,6-2 0,-1 0 195,-3 0 0,0-6-29,1-5 1,5-2-72,-1-3 1,0 1-28,-4-1 1,-1-4 25,0 0 1,1-7 117,-1 1 1,1-5 62,-2-5 0,-3 2-187,-1-7 0,-1 0 12,1-5 1,2 7 45,-7 3 1,0 6 96,-5 4-111,0 4 159,0 13 1,-2 4 254,-3 10 0,3 9-209,-3 7 0,-1 11-66,0-1 0,-4 3-19,5-4 1,-5 7-8,4-2 0,1 1-340,5-5 1,0-1-13,0 1 0,0 0-112,0-1 1,0-6 251,0-4 0,0-3 9,0-1 0,7-5-335,3-1 0,4-7 36,1 2 0,1-3-457,-1-2 1,0-5 287,1 0 1,1-5-2043,4 4 2484,-4-6 0,25-17 0,-1-12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5:17.0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55 8617,'0'-18'1712,"0"6"-979,0 0-144,0 8-199,0-5-301,0 9 264,0 0 0,0 9-127,0 3 1,0 10-106,0 3 0,0 5-727,0-5 0,-3 7 189,-3-1 0,4 1-36,-4-1 1,4 2 237,2-9 1,0 1 0,0-7-94,8 0 24,3 1 0,7-9-27,0-4 1,1-6 109,-1-6 1,6-6 749,1-13 1,5 3-153,-5-9 1,5 3-47,-5-3 0,-1-4-73,-5 5 1,-1 3 102,0 3-318,1 3 0,-1 5-451,0 4 172,-7 4 0,-3 16 139,-8 4 0,0 4-95,0 3 0,6 5-16,0 1 1,0 1-156,-6-1 1,2-5 134,4 4 0,-4-1 24,4 1 1,4-9 89,3 3 0,-3-6-21,2 0 1,0 3 183,7-9 1,-7 0-160,0-6 388,0 0 0,5-8-69,-5-4 0,2-5-171,-8-1 1,7 0 203,-7-1 1,6-1 290,-6-5 0,0 3-298,-6-9 0,6 7-159,0-7 0,0 9-126,-6-3 1,0 5 146,0 2-801,0-1 285,0 1-1370,0 8 1769,0 2 0,33 40 0,8 9 0</inkml:trace>
  <inkml:trace contextRef="#ctx0" brushRef="#br0" timeOffset="458">972 129 8338,'0'-10'0,"2"1"1390,4 9-355,-4 0-1136,15 0 1,-13 0-55,8 0 1,-6-2 8,6-4 0,-6 4 135,7-4 168,-1-4-246,6 0 0,-6-7 88,1 5 164,-9-4 1,4 12-25,-8-8-175,0 8 0,-2-5 43,-4 9 0,-4 0-8,-9 0 0,-1 9 58,-5 3 1,5 4-1,-4 2 0,3 7-56,3-1 0,0 7-131,-1-7 0,9 7 269,4-7 0,4 7-124,2-7 1,2 1 257,4-7 1,12-1-193,13-5 0,4-2-179,1-4 0,1-4 212,0 4-114,7-4 0,20-34 0,11-9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5:31.8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441 202 8084,'2'-16'0,"2"2"142,2 1 0,0 1 305,-6-6 1,0 6-63,0-1 0,0 7-140,0-6 0,-2 8-216,-4-2 0,-4-2 23,-9 2 1,-1 2-120,-4 10 0,1-2 155,-7 8 1,7 0-72,-1 6 0,-3 3-4,3 3 1,5-3-166,7 3 1,8 3 66,-2-3 0,6 1 103,6-7 1,4 6 5,9 1 0,-1 1 206,0-1 1,7-5 284,-1 5 0,7-3-295,-7 2 0,-1-3-108,-11 3 0,2-3-86,-8-3-479,0 0 97,-6 1 0,-10-3 175,-8-4 0,-3-4-205,-9-8 1,1 0 26,-1 0 0,-11-2 43,4-4 0,-1 2 119,7-8 1,-2 0-104,9-7 0,0 3 117,5 4 1,1-4 182,0 3 0,40-3 0,11-2 0</inkml:trace>
  <inkml:trace contextRef="#ctx0" brushRef="#br0" timeOffset="438">734 404 7669,'0'10'793,"8"-2"-332,-6-8-84,15 0-188,-7 0 0,8-6-133,1 0 1,-7-6-225,0 6 0,-2-9 174,2 3 1,3 2-91,-9-2 0,2 2 80,-2-3 0,-4-3 50,4 4 0,-4 2-86,-2-3 1,-2 9 29,-4-2 0,-4 4-3,-8 2 1,-3 2 19,-3 4 0,3 5-12,-3 7 0,-3 2-21,3 5 1,-1-3-117,7 9 1,6-3-125,0 3 1,8 1 67,-2-7 0,3 5-159,3-5 1,9-1 65,3-5 0,10-1-11,3 0 1,7-5 301,-1-1 0,18-26 0,10-9 0,5 2 0,0-1 0</inkml:trace>
  <inkml:trace contextRef="#ctx0" brushRef="#br0" timeOffset="985">1376 331 9800,'-10'0'660,"2"0"0,2 2-557,0 4 1,-3 4-281,3 8 1,4 3 13,-4 3 0,4-4 34,2 5 0,-6 1 125,0-1 0,0 5-31,6-5 0,2-1-503,4-5 1,-4-1 197,4 0 1,4-5 517,2-1-186,5-8 0,7 4 156,1-8 0,-1 0-73,-6 0 1,3-8-4,3-4 1,-1-5 40,7-1 1,-7-2 12,1-5 0,3 3-234,-3-9 1,1 3-119,-7-3 0,-2-1-28,-4 7 0,3-6-172,-9 7 533,0 0 1,-8 7-43,-4 5-75,-4 4 1,-9 10-264,1 4 1,0 2-393,-1 4 0,7 5 81,0-5 584,8 4 0,-4 3 0,8-1 0,0-6 0,0 0 0,0-8 0,2 11 49,4-9 1,-2 6 216,8-6 0,0 2 134,7-2 1,-7-1 219,0 7 0,0-6-350,7 6 1,-7-6-133,0 6 0,-6 1-171,6 5 0,-8-6 96,3 0 1,-3 1-36,2 5 1,-4 0-124,4 1 1,-4-7-222,-2 0 1,6-6-224,0 6 238,8-7 0,-3 3-44,7-8 0,0 0 345,1 0 0,56-41 0,-30 15 0,0 1 0</inkml:trace>
  <inkml:trace contextRef="#ctx0" brushRef="#br0" timeOffset="1690">2201 422 10085,'0'-10'-62,"2"2"461,5 8-1064,-5 0 258,6 0 276,-8 0 0,2 0 134,4 0 343,-4 0-136,6 0 237,-8 0-373,8 0 0,-6-2 109,4-4 5,-4 4 24,7-6-155,-7 8 1,6-2-52,-8-5 0,2 5-20,4-4-12,-4 4 1,6 0-39,-8-4 52,0 4-189,0-6 138,0 8 29,0-8-9,0 6-48,0-6 45,0 8 1,0-2 37,0-5 4,0 5 0,-2-6-5,-4 8 3,-4 0 1,-9 6 173,1 0 0,0 9-100,-1-3 0,3 4 140,4 3 0,-4-1-121,3 0 1,5 3-63,2 3 1,4-1 50,2 7 0,0-7 11,0 1 0,10-4-792,9-1 1,1-1 316,11 0 0,-1-5-1259,7-1 1647,8-8 0,3-17 0,8-7 0,7-5 0,0-1 0</inkml:trace>
  <inkml:trace contextRef="#ctx0" brushRef="#br0" timeOffset="2490">2807 386 8146,'0'-13'1376,"0"1"-336,0 8-211,0-12-322,0 14-239,0-15-353,-9 15 59,-1-6-211,-8 16 1,0 3-73,-1 7 1,7 6 93,0 1 1,8 5-362,-2-5 0,-3 5 178,3-5 0,0 1-15,6-1 1,2-5 213,4 5 0,5-7 240,7-6 1,2 2-88,5-7 0,-3-1 148,9-6 1,-7 0-108,7 0 0,-7-8-18,7-5 0,-9 1 189,3-6 0,1 3-30,-1-9 1,1-4 118,-1-3 1,-5 2 152,4-1 0,-9 7 166,-3-1 1,-8 4 498,2 1 674,-4 1-719,-2 0-714,-8 7 1,0 5-363,-4 12 0,-3 5 119,9 7 1,-2 0-232,2 1 1,4 1-119,-4 4 0,4-3-368,2 3 1,0-3 284,0-3 0,0 6-76,0 1 1,2-7 98,4-6 1,4-1 87,8 1 1,1 2 302,-1-8 0,2 0-81,5-6 1,-3-2 67,9-4 0,-1 2 31,7-8 0,-2-6 70,-5-7 1,5-1-74,-4 1 0,1 3-14,-1-9 1,-5 7 119,-7-7 0,-3 9 684,-4-3 751,4 5-1069,-14 2 0,5 7-175,-14 5 0,3 6-183,-8 6 1,6 5-333,-6 7 0,2 8 270,-3 5 1,-3 6-63,4 5 0,2 5 514,-3 8 0,7 9-198,-6 3 1,8 4 284,-2 2 0,-2 1-302,2-1 0,-2 1-59,1-1 1,5 4 31,-4-3 1,-2 1 117,2-14 0,-8-6-224,2-6 0,-7-10-174,-5-2 1,1-11-995,-7-14 0,1-4 476,-1-8 1,-3-2-445,9-4 1,-7-6 266,7-12 1,-1-5 166,7-8 0,-5-1-38,5-5 1,-2 2 42,14-8 0,10-2-53,14-10 0,12-2-951,19-4 1439,8-5 1,9 24 0,18-4-1,3-2 1,-18 7 0,0 1-1,1-1 1,-1 1 0</inkml:trace>
  <inkml:trace contextRef="#ctx0" brushRef="#br0" timeOffset="2853">4237 129 8126,'0'-19'-105,"0"1"966,0 0 0,6 6-233,0-1 0,7 7 400,-7-6-717,8 0 0,-4 2-51,9 3 0,-1 5-66,0 2 0,1 2-133,-1 5 0,-2 3-40,-4 8 0,-1 7 54,-5-1 1,-4 9-227,4-3 1,-10 5 48,-2 2 1,-9-7 138,3 1 0,-4-7-709,-2 7 0,-3-7-2211,-3 7 2883,3-9 0,-38 37 0,0 0 0</inkml:trace>
  <inkml:trace contextRef="#ctx0" brushRef="#br0" timeOffset="3118">4164 899 11255,'0'-10'2387,"0"2"-2157,0 8 0,0 2-251,0 4 1,0-2 204,0 8 51,0-8-144,8 13 0,2-15-277,9 4 1,-1 2 84,0-2 1,1 0-18,-1-6 1,0-2 52,1-4-109,7-4 1,-8-9 165,1 1 0,-3 0-26,-10-1-559,0 1 0,-14 2-451,-4 4 0,-4 3 1044,-3 9 0,-40 33 0,-10 8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5:30.2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386 292 8112,'10'-10'0,"0"0"0,-4 4 0,-4 2 739,4-9 0,4 7-215,3-6 1,-3 0 119,2-6 0,0 5-192,7 1 0,-7 0-204,0-6 0,-6-1 295,6 1-271,-8-1 0,5 1-267,-9 0 1,-2 2-372,-5 3 0,3 3 152,-8 4 0,0 4 124,-6-4 1,-7 6 148,1 6 0,-1 4 46,7 8 1,2 3 192,3 3 1,-3 5 62,4 8 0,2 5 276,-3 1 1,9 14-58,-2-2 0,4 14 197,2 5 0,0-1-428,0 7 0,0 1 27,0-1 0,2 5-206,4-5 0,-4-9 77,5-10 1,-12-4-404,-1-2 1,-8-4-157,2-8 1,-4-4-469,-3-21 1,7 2 14,0-13 1,0-1-560,-7-6 0,-1 0 264,-5 0 1,5-2-29,-5-4 0,5-5 110,2-7 1,-1-2 111,1-5 866,0 5 0,10-35 0,6-15 0,-3 0 0,1 0 0</inkml:trace>
  <inkml:trace contextRef="#ctx0" brushRef="#br0" timeOffset="146">55 714 8112,'0'-12'354,"0"0"719,0 8-846,0-13 1,7 13-175,-1-8 0,8 8-418,-2-2 1,6-2 257,7 1 1,10-5-1457,7 6 1563,9-8 0,16 1 0,11-1 0,11-5 0,-1 0 0</inkml:trace>
  <inkml:trace contextRef="#ctx0" brushRef="#br0" timeOffset="483">862 347 7551,'-8'-10'2733,"6"2"-1889,-14 8-348,14 0-1,-14 0-292,14 0 0,-13 2-89,9 4 0,-2 2 31,2 4 0,4 11-158,-4-5 1,4 5-37,2-5 1,0 0 56,0 1 1,0 5-269,0 1 1,2 1 72,4-2 1,-2-9-60,8 3 1,2-4 132,11 5 0,-5-9 66,5-4 0,-3-4-49,3-2 1,-3-2 12,9-4 1,-9-4 21,2-9 0,-3-5 21,-3-1 0,1-7 24,-1 1 0,-8 3-59,-4-3 1,-4 1-26,-2-7 1,-2 2-49,-4 5 0,-6 1-146,-13 5 0,3 9-137,-9-3 1,1 12-965,-7 0 1395,0 4 0,-24 59 0,-6 14 0</inkml:trace>
  <inkml:trace contextRef="#ctx0" brushRef="#br0" timeOffset="1038">1303 531 8106,'2'12'548,"4"0"-132,-4-8-290,6 12 1,-2-11 28,0 7 0,2-8-33,-2 2 55,5 4 1,7-8-1,0 4 1,-5-4-175,-1-2 0,6-2-60,7-4 0,-1-4 39,-6-8 1,1-1 50,-1 1 0,6-2-69,1-5 1,-1 3 50,-5-9 1,-3 7 31,-4-7 0,3 1-187,-9-7 1,6 8-235,-6 5 1,0 4-248,-6 1-189,-8 9 452,-2 2 1,-9 16 115,1 4 0,6 5 21,0 1 154,8 0 1,-5 1 424,9-1-193,0 0 1,2-1 280,5-5 1,-3-2-204,8-4 1,-6-2 125,6 8 1,-6-5 379,7 5-431,-1-8 1,0 12-33,0-4 0,-8-1 157,2 1-380,5 0 1,-9 6-5,4 1-127,-4-1 0,-2 0 99,0 1 18,8-1 0,-4-2-71,8-3 0,0-3-157,7-4 1,-1-4-777,0 4 1,7-4 954,-1-2 0,50-33 0,5-7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5:27.9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0 129 8442,'12'-7'869,"1"1"-339,-9 0 355,4-2-347,-8 6-119,0-6-78,0 8-280,0 0 35,0 8 0,0 2-235,0 9 1,0 5-46,0 0 1,0 7 103,0-6 1,-6 5-358,0-5 0,-1 5 157,7-5 0,0-1 47,0-6 0,2 1 178,5-1 1,-5-6 212,4 0 1,4-7-36,2 1 1,-2-4 239,3-2 1,-1-8-85,6-5 1,0-9-69,1-3 0,5-5-56,1 5 0,-1-5-68,-5 5 0,-1-1-204,0 1 1,1 7 311,-1 0-156,0-1-77,1 17 1,-7-6-27,0 8 1,-8 8-400,2 5 1,2 5 148,-2 6 0,1-1 202,-7 7 1,6-5-39,0 5 1,6-7-82,-6 1 1,6 3 137,-5-3 1,7 1 31,-2-7 1,2-6-138,-2 0 0,5-7 235,-5 1 340,4-4 0,1-4-155,-5-4 0,2-5 255,-8-7 1,6-6-164,-5-1 1,1-1-80,-2 1 0,-4-3-34,4-9 0,2 6-176,-2 1 1,0-1-53,-6-5 0,0 5-312,0 0 0,0 15-569,0-2 615,0 4 0,-2 3 293,-4 5 0,4 45 0,-6 12 0</inkml:trace>
  <inkml:trace contextRef="#ctx0" brushRef="#br0" timeOffset="525">1174 239 8266,'0'-19'1000,"0"1"-3,0 0-208,0-1-261,0 1-304,0 0 0,-2 1 40,-4 5 0,2 4-217,-9 8 1,7 0-22,-6 0 0,0 0-180,-6 0 1,-1 0 64,1 0 1,-3 8-29,-3 4 0,4 11-390,-5 1 1,7 7 152,6-7 1,-3 9-207,9-3 0,-6-1 242,6 1 1,0-5 99,6 5 0,2-7-32,4 1 0,4-5 32,8-7 0,1-4-28,-1-8 0,7 0 59,-1 0 0,1-2 585,-7-4 0,6-4-180,1-9 0,-1 1 39,-5 0 1,-1-9-29,0-3 1,1 1 178,-1-1 0,-2 1-153,-4-2 0,3 5-165,-9 8 1,0-1 782,-6 1-66,0 8-766,0 2 0,-2 10 85,-4 4 1,4 4-275,-4 8 1,2 7 73,-3-1 1,5 7 135,-4-7 0,4 7-298,2-7 1,0 1-413,0-7 0,2 6 367,4 1 1,-2-3 2,9-9 1,-1 1-445,6-8 0,1 0 722,-1-6 0,41-33 0,10-7 0</inkml:trace>
  <inkml:trace contextRef="#ctx0" brushRef="#br0" timeOffset="976">1614 129 8266,'0'-11'0,"0"1"2286,0 4-908,0 4-114,0-6-913,0 8 0,0 8-351,0 4 1,0 5-34,0 1 0,0 6-281,0 1 0,0 5 151,0-5 0,0 5-174,0-5 1,0 5-353,0-5 1,0-1 277,0-5 1,0-1 52,0 0 348,0-7 538,0-3-390,0-8 1,8-8 90,4-5 1,5-9-55,1-3 0,0-7-35,1 1 0,5 3-161,1-3 0,5 3 111,-5-3 1,-1 5 4,-6 7 1,1 3 17,-1 4 1,-6-3 105,1 9-177,-9 0 0,4 14 21,-8 5 0,0 3 71,0 2 0,0 3 2,0 3 1,0-4-220,0 5 1,0 1 97,0-1 1,0 1-549,0-1 0,0-5 193,0 5 1,2-5 25,4-2 1,-4-5 195,4-1 0,4-6-16,3 6 0,-3-8-350,2 2 1,0-4-239,7-2 0,-1-2-481,0-4 1203,-8-4 0,56-65 0,-31 30 0,1 0 0</inkml:trace>
  <inkml:trace contextRef="#ctx0" brushRef="#br0" timeOffset="1216">2238 55 8266,'0'-10'1684,"0"-6"1,0 12-376,0-9 40,0 9-415,0-4-472,0 8 1,0 2-144,0 4 0,0-2-56,0 9 1,0 5-275,0 6 1,0 7 109,0-7 0,-6 9-590,-1-2 0,1 3 72,6 3 1,0-6-108,0-1 0,0 1-107,0 5 1,0-7-536,0-5 0,0-3-257,0-3 780,8 0 1,3-1-200,7-5 1,6-4 843,1-8 0,-1 0 0,35-57 0,11-14 0</inkml:trace>
  <inkml:trace contextRef="#ctx0" brushRef="#br0" timeOffset="1388">2219 184 8297,'10'0'786,"7"0"1,-5 0-549,12 0-238,5-9 0,31 4 0,15 0 0,4-4 0,0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5:16.3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1 12655,'0'11'582,"0"0"0,0 2-293,0 10 0,0-2 2,0 7 0,-2 0-418,-4 6 0,4 8 12,-3 3 1,-3-2 0,2 2-1,3 1-257,1-3 0,2 4-5,0-7 0,0-3 49,0-8 0,7-5-209,5-7 1,-3 0-3,2 0 1,1-7 166,5-5 0,5-3-152,1-2 1,7 0-117,-2 0 640,-3-7 0,52-48 0,-36 18 0,1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5:16.6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35 8426,'17'0'2456,"1"-6"-2550,5 0 1,3 1 257,8 5 0,2-2 65,4-4 0,1 4-1746,4-3 1517,-3 3 0,-16 9 0,-1 3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5:16.8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17 9168,'17'0'1184,"1"0"-1237,5 0 0,-2 0-671,7 0 0,0 0 724,6 0 0,32-3 0,15-2 0,7 1 0,-1-1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5:17.5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51 9578,'-9'-7'2480,"1"5"-1767,8-6-136,0 8-88,0 0-344,0 8 0,6-5 17,0 9 0,1 1 89,-1 10 0,1-3-502,5 9 1,3-7-66,-4 6 1,2-1-210,-1 1 0,3 2 182,-4-7 1,2-1-175,-2-5 1,3 0-24,-9 0 148,9 0 539,-5-7-238,8-3 0,0-14 420,0-5 0,-6-8-105,0-3 0,-5-7 8,5 2 0,1-4-143,5-2 0,-6 0-91,0 0 0,-5 6 68,5-1-91,-7 9-196,11-5 192,-13 8 0,5 10 7,-7 7 1,6 1-44,0 11 0,-1-1 1,-5 6 1,2-2-20,4-4 0,-2 8-152,7-7 1,-5 6 143,5-6 0,0-3-21,6 2 1,-5-5-4,-1 5 1,0-7 10,6 2 0,0-4 160,0-2 0,0 0-18,0 0 0,0-2 107,0-4 1,0 2-48,0-7 0,-6 0 169,0-6 0,-1 0-4,1 0-64,-3-8 498,-1-1-400,-5 0 1,4 3-106,-12 12 1,2 3-129,-7 8 1,0 0-199,-6 0 0,2 2 107,3 4 0,-3 5-145,4 12 0,-4-4 150,-2 3 0,6 3-57,-1-3 0,9 8-78,-3-1 0,4-3 43,2 2 0,0-7 159,0 2 1,2 1-123,4-1 0,3-1-89,8-5 0,2-2-187,3-3 1,-1 1-450,7-7 1,-1-1 801,1-5 0,64-30 0,-41 11 0,0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5:18.4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17 8388,'10'0'-900,"-3"0"1139,-7 0-78,0 0-30,8 0-36,-7 0-330,7 0 0,-8 0 2469,0 0-2085,0-7-57,0 5-312,0-5 216,0 7-1103,0 0 830,0 7 0,0-3 277,0 7 0,-23 38 0,-5 15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5:18.9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238 51 8410,'0'-9'1294,"0"-6"-1447,0 13 194,-8-13 1,5 13-237,-9-4 1,7 4-73,-7 2 214,1 0 1,-6 8 52,0 3 0,6-1-422,0 1 532,7 0 1,-9 6-66,7 0 480,0 0 1,12 0-197,0 0 1,7 0 72,-2 0 0,4 0-98,2 0 1,-2 0-196,-3 0 0,3 0-31,-4 0 1,-2 1-352,3 5 1,-9-4 88,3 4 1,2-5-135,-3-1 0,1 0-526,-6 0 550,-8 0 0,-1-2 93,-8-3 0,0-5 125,0-7 0,-6 0 22,1 0 1,-1-2 31,6-3 0,-5-5 179,-1-7 1,2 0-166,10 0 0,-2 0 3,7 0 1,-5 0-1538,5 0 1542,1 0 0,27 16 0,6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18:08.3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47 7983,'0'-9'406,"0"3"-185,0 6 141,7-7-209,-5 5 0,6-5 142,-2 7-151,-5 0 0,8 0 106,-4 0-212,-3 0 95,4 7 1,-4 2-10,3 6 1,-3 1-314,3-1 0,-3 5 84,-2 1 0,0 4-119,0-4 1,-2 4 68,-3-4 1,3 1 159,-3-2 1,1-8-232,0 4-214,2-5 541,-5 5 398,7-8 215,0-1-493,0-21 0,5 3-149,1-16 1,7 8 49,3-7 1,-1 0 30,5-5 1,2 0-50,-2 2 1,7 4-194,-8 5 0,8 0-112,-7 4 1,2-1-305,-2 12 1,-3 0 261,4 5 0,-9 0 106,-2 0 0,-5 12 136,5 3 0,-6 6 6,1-1 0,-3 2 151,-2 4 1,0 3-82,0-4 1,-2-2-21,-3-3 0,1 2-89,-6-1 1,7-1 80,-3-5-20,-2 1-23,6-1 1,-6-7 406,3-2-155,3-5 1,-4-8 135,6-3 1,1 0-177,4-5 1,-1 3-48,5-9 1,2 2-59,5-1 0,0 1-189,5-6 1,-4 6-53,3-2 1,4 0 59,2 0 1,-4 5 6,-2 6 0,3 7-7,-3-2 0,0 4 1,-4 1 0,-3 1 38,-3 4 1,2 6 53,-6 9 1,-1-1-4,-5 6 1,0-4 17,0 4 1,0-6-28,0 1 0,0 3 19,0-4 0,0-3-162,0-5 0,-5-7 31,-1 7-298,2-8-423,4 4-579,0-7 1401,0 0 0,19 0 0,8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5:19.5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119 34 8410,'8'-9'1137,"-6"-1"-145,3 5-215,-3 3-145,-2-6-223,0 8-300,0 0 148,0 8 1,0 1-1,0 8 0,-2 8-221,-3 3 0,1 6 80,-7 6 0,1 1-144,-1 4 1,-4 2-79,3-7 1,3 5-180,-2-5 0,7-6-5,-2-6 0,-1-7-1017,1 1 725,0-3 0,5-4-1314,-5-3 477,4-5 1419,-6-7 0,31-45 0,5-12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5:19.8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305 0 9577,'-11'2'128,"0"4"1,5-2-311,-5 7 0,-2-6-84,-10 7 1,4-1 144,-3 6 0,-3 6-163,2-1 1,-5 1 248,6-6 1,-1-2-220,6-4 176,0 4 1,2-11-124,4 7 1171,3-7-390,8 4-385,0-16 0,8 4 224,3-7 0,4 7 173,2-1 1,0 3-249,0 2 1,0 0-340,0 0 0,0 7 56,0 5 1,-6 3 85,0 2 0,1 1-241,5 5 1,-6-4-141,0 4 1,-1 1-104,1-1 0,2-1-212,-7-5 1,5 0-391,-5 0 0,5-6 939,-5 1 0,7-16 0,-4 2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5:20.3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35 9332,'0'-10'2249,"7"3"-2010,-5 7-168,6 7 1,-8 3-205,0 7 0,0 2 107,0 3 0,0-3-206,0 4 0,0 1 81,0-1 1,0-1-106,0-5 1,0 0 76,0 0 0,0 0 42,0 0 303,0-7-62,0 5 148,0-13 0,0 3-116,0-10 0,6-5 72,-1-7 1,3 0-179,-3 0 0,5-7 84,7-4 0,2-3-400,3 3 0,-3-2 108,4 7 1,1-5-77,-1 5 0,1 3 4,-1 8 1,-4 5 59,3 7 164,-3 0 1,-2 7 208,0 5 1,-7 3-122,-5 2 1,-1 5 7,2 1 1,-4 5-11,3-5 0,-3 5-11,-2-5 1,0-1-561,0-5 0,0 0-123,0 0 0,0 0-1000,0 0 1634,0-7 0,8-10 0,1-10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5:20.6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1 103 11055,'0'17'-462,"0"0"440,0 0 1,0 0-286,0 0 1,0 5 94,0 1 0,2-1 155,3-5 0,-1 0 99,7 0 0,-1 0 0,1 0 0,4-6 213,-4 1 429,4-8-373,10 3 0,-6-14-96,3-5 1,-3-3-173,-2-2 1,-2-5 0,-3-1 0,1-7-194,-8 2 1,3-3 104,-2 3 0,-5-4-142,5 4 0,-6 3-4,-6 3 0,-3 5 35,-8 5 1,0-1-827,0 8 0,-5-1 38,-1 6 944,0 8 0,-16 39 0,-6 17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5:21.4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34 7667,'0'-9'2254,"0"-7"-2253,0 15 1,0-5-48,0 12 0,0 3 103,0 8 0,1 2-108,5 3 0,-4 3 13,4 3 1,-3 4-288,3-4 1,-4 3-93,4-3 0,1 2 152,-1-7 0,5 5 120,-5-5 1,5-6 23,-5-6 1,7-7 223,-2 1 0,4-3-64,2-2 1,0-7 59,0-5 0,0-3-9,0-2 1,0-7 178,0-5 1,0-3-10,0-1 1,0-1-53,0 0 0,0 5-12,0 1 1,-8 7-79,-3-1 0,1 9-212,-1 1 82,0 9 0,-6-3-82,0 12 1,0 9 75,0 7 0,0 6-178,0-5 0,0 7 127,0-1 1,0-3-151,0 2 0,7-7 19,5 2 1,-3 1 165,2-1 1,1-6 9,5-6 1,5-5-36,1 5 1,-1-7-2,-5 1 1,0-3 66,0-2 0,0-5 17,0-1 1,-2-7 197,-3 1 0,1-3-61,-8-2 0,3-2 99,-2-3 1,-5 1-55,5-7 1,-4 5-96,-2-5 0,0 5-45,0-5 0,0 7-3,0-1 1,-2 3-263,-4 2 0,3 2-461,-9 4 1,7 3 659,-7 8 0,1 30 0,-6 8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5:21.7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51 8310,'0'-11'1170,"0"-1"46,0 9-272,0-5-693,0 1 74,0 5-233,0-6 1,0 10 49,0 4 0,0 3-198,0 8 0,0 2 41,0 4 0,0 3-275,0 8 1,-5-2-167,-1-4 1,1 4 188,5-4 1,0 3-67,0-3 1,0 2 118,0-7 0,5-1 33,1-5 0,7-2-36,-2-3 0,4 1-161,2-8 0,0 1 30,0-6 348,0 0 0,38-45 0,9-12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5:22.2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86 8599,'9'0'-104,"6"0"159,-5 0-239,7 0 347,-1 0-85,1-8 69,0-1 1,-5-6 130,-1 3 53,-7-3-249,3 6-52,-7 0 1,-7 1 20,-5 8 1,-3 0-143,-2 0 0,0 8-13,1 3 1,-1 4 73,0 2 0,5 2-63,1 3 0,5-3-5,-5 4 0,7 1-121,-1-1 1,3-1 31,2-5 1,5 0-112,1 0 1,9 0 135,2 0 1,0-5 161,6-1 0,33-7 0,8 3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5:22.7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168 321 9445,'0'-10'1353,"0"1"-922,0 3-329,0 4 0,-2-5-267,-3 7 1,1 0-167,-7 0 1,5 0 185,-5 0-126,-1 0 0,-4 7 108,-1 5 0,0 3-80,0 2 0,5 0 24,1 0 1,7 0 86,-1-1 0,1 1 101,-2 0 1,4 0 20,-3 0 1,5-5 31,5-1 1,-1-7 176,7 1 1,1-3-220,5-2 1,0 0 20,0 0 1,5-2-169,1-3 1,-1-5 112,-5-7 0,0 0-32,0 0 1,0-1 66,0-5 1,-5-2-8,-1-3 0,-2-4 3,3 4 1,1-10 142,-8-1 0,3-1 92,-2 6 0,-5 2-21,5 4 1,-4 3 1108,-2 8-763,-8 0 1,5 8 14,-9 3 0,9 6-103,-3 6 0,-2 9 30,3 8 0,-7 5-124,7-5 1,-1 7-43,6-2 0,-5 8-136,-1-2 1,0 3 87,6-8 1,0 3-467,0 2 0,0-2-141,0-4 0,0 2-368,0-7 0,6-1 94,0-5 1,7 0-478,-2 0 0,4-6 183,2 1 1,0-8-1063,0 1 1972,7-3 0,41-40 0,16-9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5:27.1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0 196 9470,'0'-9'521,"0"1"-593,0 8 0,0 2 1,0 4 1,0-2-25,0 7 1,0 0 124,0 6 1,0-5-204,0-1 1,6 0-15,-1 6 1,3-2-117,-2-3 428,3 3 0,8-8-158,0 5 0,2-5 150,3-7 1,-1 0-101,7 0 1,-5-2 17,5-3 1,-1-7-22,1-10 1,4 1 4,-4-7 1,2 1-7,-1-1 1,1-4-19,-7 4 1,-1-2 217,-5 1-197,-7-3 661,-3 13-277,-7-5-361,0 14 1,-6 10 15,1 12 1,-8 3 8,1 2 0,5 0-30,1 0 0,-1 5-179,1 1 0,-2 5-8,3-5 1,3 5 5,-4-5 1,4-1-97,2-5 0,0 6 81,0 0 1,8-1 50,3-5 0,-1-6-34,1 1 1,0-9-163,6 3 0,0-4 159,0-2 0,0 0-19,0 0 1,6-6-7,-1 1 0,1-14 26,-6 2 0,0-4 132,0 4 1,5-5 16,1-1 0,-2-5 116,-10 5 0,4-1-63,-4 1 0,-1 4 152,1-3 0,-7 3 81,1 2 1,-3 5 921,-2 1 125,0 7-465,0-3-578,0 7-152,0 0 0,-5 7-72,-1 5 89,0 3 0,6 7-166,0 1 0,-2 0 18,-3-6 1,3-1-165,-4 1 1,4 0-10,2 0 1,0 0-85,0 0 0,0 0-6,0 0 0,-1 0-94,-5 0 236,4-7 125,-6 5 322,8-13-272,8 5 1,0-14 217,3-5 1,4-5-242,-4-5 0,4 1 48,2-7 0,6 5-311,-1-5 0,7 1 75,-7-1 0,1 4 27,-6 7 1,0 0 50,0 0 0,0 5-169,0 1 350,-8 7 0,4-1 65,-7 10 0,0 5-10,-6 7 1,0 0-118,0 0 0,0 5-81,0 1 0,0-1-7,0-5 1,2 0-379,3 0 374,-3 8 0,11-6-101,-7 3-31,7-3 1,-3-9-188,7-5 1,0 3-1787,-1-3 2148,1 1 0,8-36 0,1-8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5:27.5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103 118 8073,'-17'2'154,"0"3"0,2-1 49,3 7 0,-1-5-8,7 5 1,-1-5-45,1 5 0,4-5-203,-3 5 304,3-7-254,9 11 0,3-13 189,7 4 0,0-4-1,0-2 1,0 0-232,0 0 1,0-2 60,0-4 1,-6 2-26,0-7 0,-1 0 62,1-6 1,2 0-118,-7 0 0,1 2 56,-1 3 0,-4-3-163,3 4 0,-3-4-641,-2-2 564,-7 0 1,-3 6-656,-7-1 0,6 9 903,0-3 0,-31 57 0,-12 15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18:08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138 62 8078,'0'-16'675,"0"8"0,2-5-191,3 9 126,-3-2 253,5 0-366,-7 4 1,0-5-221,0 7 0,0 7 0,0 3 0,0 6 35,0 4 1,-6-2-71,1 9 0,-7 3-246,2 6 0,-2 0-101,2-5 0,-4 4-152,4 1 1,-2-2 29,1-8 0,0 3-220,6-4 1,0-3-144,5-1 276,0-4 0,2-4-142,3-3 1,3-2 42,8-8 0,4 0-295,0 0 1,3-6 97,-3 1 0,-1-7 131,6 2 0,-6-2 479,2 1 0,-11-36 0,-4-4 0</inkml:trace>
  <inkml:trace contextRef="#ctx0" brushRef="#br0" timeOffset="426">46 231 8056,'-15'0'203,"5"-6"281,-1 1 245,8 0-487,-4 5 0,9 0 0,3 0 0,5 0-348,11 0 1,1 0-481,3 0 1,9 0 403,-3 0 0,4 0-97,-5 0 1,2 0-403,4 0 0,-3 0 339,2 0 0,-4 0 342,-6 0 0,3 0 0,-8 0 0,1 0 0,-6 0 0,-7-7 214,0 5 173,-16-4 0,0 6 210,-7 0 1,-1 0-203,1 0 1,5 1-34,-1 4 1,7 4-214,-7 7 0,6-2-129,-6 2 0,9 1 79,-4 4 0,5-4-149,1 3 1,0 4-133,0 1 0,1-3 53,5-1 1,2-4 125,7-2 1,6 1-47,-1-1 1,5-5 111,-4 0 1,2-6-9,-3 1 0,-3-5 160,4-5 0,-4 1-105,-3-6 0,1 0 20,-5-5 1,1-2 10,-5-4 1,-2 3 114,-4-9 1,0 8-398,0-7 1,-6 2 79,-4-1 1,-5-4-764,-6 3 1,-3 4 105,-6 1 718,-1 5 0,-41 14 0,-10 4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5:31.7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10270,'11'0'830,"1"0"0,5 0-530,5 0 1,14 0-196,-2 0 1,11 0-207,1 0 0,3 0 247,1 0 1,-6 0-407,-5 0 0,-5 0-2152,-5 0 458,-5 0 1954,-15 0 0,-46 0 0,-20 0 0</inkml:trace>
  <inkml:trace contextRef="#ctx0" brushRef="#br0" timeOffset="258">51 187 9446,'0'9'3319,"0"-1"-2124,0-8-713,8 0 1,3 0-213,12 0 1,-3 0-87,9 0 0,-1 0-157,6 0 0,0-2-304,0-4 0,-1 4-175,1-3 0,0 3-1815,0 2 1213,-7-8 1,-3 6-1873,-7-3 2926,-7 3 0,-26 2 0,-12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5:30.8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255 34 8392,'9'-11'2735,"-3"0"-1879,-4 7-745,-2-4 33,0 8-81,-8 0 0,-1 6 199,-8 0 1,5 7-1,1-2 1,0 2-355,-6-1 0,5 3-603,1-4 0,2-2-90,-3 3 0,3-7 26,3 7 835,4-8 0,-5 5 23,7-3 145,0-5-145,0 7 1,2-14 177,3 1 0,-1-8-47,7 1 0,1-1-80,5 2 0,-6-4 50,0 3 0,-5-1 26,5 2-106,-7-4 0,9 11 126,-7-7-122,0 7 0,-5-4 25,5 8 1,-4 2 8,4 4 0,-4 3-39,-2 8 1,0 0-28,0 0 1,0 6-64,0-1 0,-6 9 81,0-3 1,1 4-142,5 2 1,-2 0 62,-4 0 1,4 0-26,-3-1 1,3-4-67,2-1 0,0-7-185,0 1 0,0-3-355,0-2 29,0 0 0,0-6-1637,0 1 890,0-8-562,7 3 1879,-5-7 0,-9-15 0,-12-4 0</inkml:trace>
  <inkml:trace contextRef="#ctx0" brushRef="#br0" timeOffset="209">34 543 8253,'-9'0'2250,"-6"0"-839,13 0-303,-6-7-701,8 5 1,2-6-62,4 8 0,5 0-25,12 0 1,-3 0 0,9 0 0,-1 0-237,6 0 0,5 0-222,1 0 0,0 0-157,-7 0 0,1-6-530,0 1 0,0-1-828,0 6 0,-7-2 90,-5-3 1562,-11 3 0,-18-6 0,-12 8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5:28.0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120 51 8263,'0'-17'567,"0"6"940,0 0-132,0 7-405,0-4-722,0 8 130,0 0-190,0 8 1,-2 1-27,-4 8 0,2 2-153,-7 4 0,5 3 10,-5 8 1,5 0-272,-5 0 1,6 0-308,-7 0 1,8-2 294,-1-4 1,-3 4-267,3-4 0,-1-3 148,6-3 0,0-3 9,0-2 0,7-6-61,5 1 1,-1-8-157,6 1 1,-4-3 82,10-2 0,-4-2 507,-2-3 0,18-25 0,7-10 0,4-6 0,0-1 0</inkml:trace>
  <inkml:trace contextRef="#ctx0" brushRef="#br0" timeOffset="204">35 34 8263,'-10'-7'0,"1"5"1679,3-4-509,5 4-827,-7 2-281,8 0 1,8 0-271,3 0 0,11 0-84,7 0 0,3 0-383,2 0 0,7 0 146,4 0 1,4 0 528,2 0 0,15-7 0,4-3 0</inkml:trace>
  <inkml:trace contextRef="#ctx0" brushRef="#br0" timeOffset="421">18 238 10034,'17'0'-1045,"2"0"784,3 0 261,5 0 0,32-6 0,14-3 0,5-1 0,0 1 0</inkml:trace>
  <inkml:trace contextRef="#ctx0" brushRef="#br0" timeOffset="1063">645 153 8263,'0'-10'2018,"0"3"-1530,0 7-293,0 0 0,2 7-378,4 5 0,-4 3 27,4 2 1,-5 5 2,-1 1 1,6 0-330,0-6 0,1 5 178,-1 1 0,-4-1 46,3-5 1,3-5 248,-2-1 1,5-5 463,-5 5-330,7-7 1,-4 3 197,8-7 0,-6-5-69,1-1 1,-1-9-65,6-2 1,0 0-96,0-6 1,0-1 16,0 1 1,-2-1-130,-4 1 0,4 10 40,-3-4 1,1 4-146,-2-4 1,-1 7 17,-5 5-276,-3 3 291,13 2 1,-11 6 58,7-1 0,-5 8-108,5-1 1,-5 1 74,5-2 0,-5 2 11,5-7 0,0 5 47,6-5 1,2 5 12,4-5 1,-4 0 18,3-6 1,-3 0 133,-2 0 0,2-2-22,4-4 0,-10-1-63,4-5 0,-4-3 165,4 4 1,-2-4 38,-4-2 1,-3 0 317,-8 0-503,0 0 0,0 0-6,0 0 0,-2 8-101,-4 3 0,-3 4-280,-8 2 1,-2 0 264,-4 0 0,5 13 40,-5 4 1,4 4-298,2-4 1,2 5 97,4 1 1,-2 5 95,7-5 1,0 0 19,6-6 1,0 5 36,0 1 1,0-1-39,0-5 1,8 0-114,3 0 0,6-5-103,6-1 0,1-7-139,5 1 426,3 5 0,14-21 0,9-7 0,9 3 0,0 0 0</inkml:trace>
  <inkml:trace contextRef="#ctx0" brushRef="#br0" timeOffset="1687">1680 136 8151,'0'-11'12,"0"-1"0,0 7 282,0-7 1,2 9 474,4-3-507,-5-3 1,7 5 77,-8-8 40,8 9-336,1-5 1,8 8 96,0 0 0,-6 0-218,1 0 0,-3 2 77,2 4 0,2-3 20,-7 9 1,5 5-55,-5 5 1,0 3 37,-6-3 1,0-1-142,0 7 1,0-1 1,0 1 0,-2-2-136,-4-3 0,4-4-15,-3 4-271,-5-5 408,8-1-65,-13 0 742,13-7-373,-5-3 1,9-14 77,3-5 1,-1 1-16,7-6 0,1 4-114,5-10 0,0-3-62,0-2 0,5 1-85,1-1 1,5 2-14,-5-3 1,5-1-241,-5 8 0,7-1-112,-2 6 1,-3 8-239,-3 3 634,-3 4-29,-2 2 1,-2 8 167,-4 3 1,-3 10-74,-8 1 0,0 3 211,0-3 1,0 3-63,0 3 1,-2-1-129,-4-5 1,4-1-130,-3 7 0,3-7 129,2 1 0,0-3-388,0-2 0,0-5-145,0-1 1,0-5-778,0 5 660,0-7 575,7 3 0,25-29 0,14-7 0</inkml:trace>
  <inkml:trace contextRef="#ctx0" brushRef="#br0" timeOffset="1998">2426 51 11162,'0'-9'1288,"0"1"0,0 10-1193,0 4 0,0 3 111,0 8 1,0 0 54,0 0 1,0 6-238,0-1 0,-5 8-371,-1-1 0,-2 1 62,3-2 0,3 4-49,-4-4 0,4-3-192,2-3 0,0 3 238,0-2 1,0-6-1013,0-6 593,8 0 1,3-1-257,12-5 0,-4-3 532,3-2 1,5-2 430,1-3 0,27-35 0,7-15 0</inkml:trace>
  <inkml:trace contextRef="#ctx0" brushRef="#br0" timeOffset="2170">2342 221 6636,'61'-8'0,"0"1"0,13-3 0,1 1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5:25.6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374 102 8240,'9'0'508,"-1"-8"1,-6 6 276,3-3-523,-3 3 1,6 0 142,-8-4 11,0 4-208,0-13 0,0 12 80,0-9-465,0 9 85,0-13-104,0 15 1,-2-13-141,-4 9 0,-3-1 166,-8 6 0,0 8-102,0 3 0,0 4-26,0 2 0,0 0-109,0 0 0,0 5 100,0 1 1,2 2-38,4-3 1,3-3-9,8 4 415,0-5 0,2-2-252,4-5 0,3-4 7,8-7 1,0 0 806,0 0 1,4-1-143,-4-5 0,7-4 16,-12-7 1,6 1-134,-6-1 1,3 5 128,2 1 1,-6 0-84,0-6 0,-7 5 155,2 1-611,3 7 118,-7-3 0,6 9-15,-8 3 0,0 7 104,0 10 0,0 5 22,0 7 0,0 7-15,0 4 1,0 12 23,0 5 0,-6 4-99,0 2 1,-5 5-209,5 1 1,-7 5-22,2-6 0,1-1 100,-1-10 0,0-5-86,-6-12 1,0-5-147,0-12 1,0-11-92,0-12 0,0-3 138,0-2 0,-6-7-52,1-5 1,-1-8 167,6-3 1,-2-1 296,-3 1 1,1-2-685,-7-3 0,7-2 139,-2 7 1,7-9-340,4-2 0,5-1 690,7-11 0,45-14 0,11-10 0</inkml:trace>
  <inkml:trace contextRef="#ctx0" brushRef="#br0" timeOffset="474">662 153 7411,'0'9'2604,"0"-1"-2304,8-8-113,1 0 0,8 0-183,0 0 43,0-8 0,0 1 34,0-5 0,-2-3-9,-4 4 1,2-4-135,-7-2 0,5 6 146,-5-1 1,0 1 9,-6-6 1,0 6-117,0-1 1,-2 9 101,-4-3 1,2 4-246,-7 2 0,-6 2-9,-5 4 1,-1 5 10,6 12 0,-6-3 131,1 8 0,-1 1-30,6 5 1,8 0 27,3 0 0,4-6 20,2 0 0,0-2 11,0 3 0,13-5-5,4-7 1,6-2-158,0-3 0,3 1-195,8-8 1,0 1-1124,0-6 1483,0 0 0,60-30 0,-39 11 0,-1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5:41.2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0 137 9639,'0'-10'72,"0"3"-301,0 7 0,0 7-5,0 4 0,0-1 119,0 1 0,0 0-206,0 6 1,0 0 182,0 0 0,2 0 72,4 0 0,-3-2 161,9-3 0,-1 1-162,6-8 1,0 7 264,0-7 1,2 1-52,3-6 0,-1 0-92,7 0 1,-1-7 122,1-5 1,4-8-15,-4-3 1,-3-2-54,-3 3 0,-3 3-36,-2-4 0,4-1 166,-4 1 0,2-5 58,-14 5 353,9 1-300,-12 5-251,5 7 0,-9 3-62,-3 7 1,1 2-219,-8 3 1,9 5 84,-3 7 0,-1 5-105,1 1 0,-5 1 12,5-1 1,0-4 29,6 4 0,0 1-110,0-1 1,0 5 0,0-5 1,2-1 106,4-5 0,-2-6 51,7 1 1,-5-3-3,5 2 1,0-3 31,6-8 1,0 0 11,0 0 1,0-2 113,0-4 1,0-3-122,0-8 1,-6-6 178,0 1 1,3-3 28,8 3 1,-7 1 178,8-7 0,-14 5-130,8-5 1,0 5 135,0-5 0,4 7-107,-10-1 0,-1 8 147,1 3 1,-5 2 290,5-3-230,-7 5-365,3 7 1,-7 7 69,0 5-174,0 3 0,0 4 81,0 3 1,0-3-186,0 4 0,0-4 109,0-3 1,0 1-126,0 0 1,0 6-75,0 0 0,-5-6-137,-1-6 79,0 0 301,6 6 0,0-6 287,0 1-239,8-8 1,-4 1 200,7-10 0,-5-3-124,5-3 1,0-10 122,6 4 0,0-4-31,0 4 1,0-5-87,0-1 0,0 0-139,0 7 0,0-1 105,0 0 0,-6 5 62,0 1-128,-7 7-311,11-3 280,-13 7 0,6 2-17,-8 3 1,5 5-66,1 7 1,0 0 89,-6 0 0,0-1-57,0 1 1,2 0-71,3 0-211,-3 0 230,13 0 0,-5-2-172,7-3 1,-6-5-216,0-7 1,1 0-1382,4 0 1867,1 0 0,0-37 0,0-11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5:41.6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68 151 8221,'-9'7'-426,"-6"-5"401,5 6 377,-7-1 1,8-3-170,3 7 1,4-5 11,2 5 1,2-5-89,4 5 1,3-5-3,8 5 0,0-7 127,0 2 1,0-4-92,0-2 1,0 0-148,0 0 1,0-2 84,0-4 1,0-1 17,0-5 1,-2-3 55,-4 4 1,2-4-4,-7-2 1,0 0-56,-6 0 0,0-2-4,0-4 1,0 5-313,0-5 1,-8 10 116,-3 1 0,-4 7 176,-2-7 1,0 9 25,0-3-98,0 12 0,-23 56 0,-5 21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5:42.2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154 17 10665,'0'-9'1267,"0"1"-1066,0 8-1,0 0 0,0 8-117,0 3 1,-2 4 161,-4 2 1,-2 2-76,-3 4 1,-4 3-331,4 8 1,-4 2 112,-2 3 1,2-3 39,3 4 0,-1-4-70,7-3 0,1 1-389,5 0 352,0-7-82,0-3 0,7-7-135,5 0 1,10-6-55,7 1 0,-3-9-183,2 3 0,6-4-568,6-2 1,-1-6 55,-5 1 1080,-7-8 0,12-42 0,-3-19 0</inkml:trace>
  <inkml:trace contextRef="#ctx0" brushRef="#br0" timeOffset="233">154 34 8227,'-10'0'533,"1"0"894,3 0-798,4 0-601,-5 0-456,7 0 1,7 0 282,4 0 1,12 0-342,5 0 1,4 0 149,2 0 0,0 0-84,0 0 0,0 0-116,0 0 536,0 0 0,-8 8 0,-1 1 0</inkml:trace>
  <inkml:trace contextRef="#ctx0" brushRef="#br0" timeOffset="441">18 255 8227,'-10'7'1575,"3"-5"-1063,7 6-323,0-8 1,9 0-596,8 0 1,8 0 272,9 0 0,1 0-326,5 0 0,-2 0 174,7 0 285,0-8 0,44-9 0,-40 4 0,0 0 0</inkml:trace>
  <inkml:trace contextRef="#ctx0" brushRef="#br0" timeOffset="1025">628 187 12422,'0'17'-347,"0"0"0,0 0 170,0 0 0,0 0-82,0 0 0,6 0 36,0 0 1,1 0-23,-1-1 0,-2 0 159,7-5 0,-5 2 54,5-7 1,-5 1-80,5-1 183,0-4 0,6 3 81,0-10 1,-2 1-86,-3-7 1,3-1 31,-4-5 0,4 0-59,2 1 1,0-1 10,0 0 0,-2 0-31,-4 0 0,4 5-10,-3 1 1,-3 5-26,2-5 0,-5 7-302,5-1 143,1 3 76,5 2 0,-6 0 50,0 0 0,-5 2 9,5 3 0,-5-3-1,5 4 0,-5-4 34,5-2 1,-5 5 14,5 1 0,-5 0 3,5-6 0,-5 0 9,5 0 0,-5 0 93,5 0 1,-5-2-109,5-4 0,-7 2 110,1-7 1,3 5-14,-3-5 1,1 5 9,-6-5 0,0 6-85,0-7 0,0 7 28,0-7-114,0 8 0,-2-3-220,-3 7 1,-3 2 129,-3 3 0,-4-1 107,3 8 1,-3-1 15,-2 6 0,2 5 6,4 1 0,-4 0 30,4-6 1,3 0-70,2 0 1,-1 5 25,1 1 0,1-6-91,5-6 1,0 0-262,0 6 0,7-2-82,4-3 0,6-3 465,6-3 0,64-27 0,-33 11 0,1-1 0</inkml:trace>
  <inkml:trace contextRef="#ctx0" brushRef="#br0" timeOffset="1800">1409 204 6973,'9'-8'181,"-1"6"21,-8-5 7,0 7 147,7 0-145,-5 0 269,6 0-43,-8 0-254,0 0 0,1-6 164,5 1-3,-4-1-64,5 6-24,-7 0 301,0 0-544,8 0 9,-6 0-112,5 0 0,-1 2 107,0 3 1,-1-1-137,-5 8 1,6-1 112,0 6 1,-1 0-21,-5 0 0,0 0-6,0 0 0,0 5 16,0 1 1,0-1-97,0-5 0,0 6 104,0 0 0,0-6-66,0-6 0,-2-2 216,-3 3 294,3 3-226,-6-13-124,8 5 1,0-9 46,0-3 0,2-5-42,4-7 1,-2-2 0,7-3 0,0 3 91,6-4 1,0-1-1,0 1 0,6-5-309,-1 5 0,7-5-355,-7 5 1,3 3 139,-3 8 1,-3-1-34,4 8 0,1-1 70,-1 6 0,-6 0 58,-6 0 1,-5 2 256,5 3 1,-7 11 2,2 6 1,-4 3 105,-2-3 0,-2-3-81,-4 4 0,2 1-6,-7-1 0,7-1-74,-2-5 1,-1 0-14,1 0-336,1 0 286,5 0 1,0-5-403,0-1 0,7-7-6,4 1 512,5-3 0,46-32 0,11-8 0</inkml:trace>
  <inkml:trace contextRef="#ctx0" brushRef="#br0" timeOffset="2091">2172 51 9754,'-10'0'2007,"3"2"-1646,7 4 1,-2-4 27,-4 3 1,4 5-173,-3 1 0,-3 4 39,3 2 1,-3 2-157,2 3 1,5 5-27,-5 7 1,-2-6-124,3 0 1,-1-1 18,6 1 0,0 2-123,0-7 1,0 5-192,0-5 1,2-3-303,4-8 1,3 1-262,8-7 0,0-1 373,0-5 0,2 0-673,3 0 0,-3 0 1207,4 0 0,41-38 0,9-9 0</inkml:trace>
  <inkml:trace contextRef="#ctx0" brushRef="#br0" timeOffset="2291">2121 221 8198,'-9'-2'1777,"3"-4"-1262,4 4-200,-6-5-307,7 7 0,-5 0-325,12 0 1,3 0-1499,8 0 1815,7 0 0,35-3 0,14-2 0,10 1 0,0-1 0</inkml:trace>
  <inkml:trace contextRef="#ctx0" brushRef="#br0" timeOffset="2976">3206 204 8209,'0'-11'412,"0"-1"1,0 7-82,0-7 0,0 7 278,0-7 0,0 7-75,0-7 0,0 7-211,0-7 0,2 1-66,4-6 1,-4 6 0,3-1 0,5 3-127,1-2 1,-1-2-190,1 7 1,0 0-92,6 6 1,-5-5 67,-1-1 0,0 0-259,6 6 81,0 8 246,0 1 0,-8 8-67,-3 0 0,-4 0-125,-2 0 1,-2 2 96,-4 4 1,-3-5-73,-8 5 0,-2-2-7,-3 1 0,1-3 120,-7 4 0,5-2-79,-5 1 0,5-3 70,-5 4 0,7 1-5,-2-1 1,5-1 46,1-5 0,5 0 115,1 0 0,7-5-46,-1-1 0,3-5 183,2 5 0,2-7 84,3 1 1,5 3-92,7-3 1,-6 1 33,0-6 1,1 0-54,5 0 1,0-2-28,-1-3 1,1 3-10,0-4 0,0-2 0,0 3 1,-5-1-10,-1 6 0,0-5-6,6-1 1,0 0 65,0 6 1,0-2 12,0-3 1,0 3 77,0-4 0,0 4 40,0 2-189,0 0 1,0 0-14,0 0 1,0 0-19,0 0 0,-6 0-34,0 0-491,-7 0-2033,11 0 1242,-13 0 1198,6 0 0,-39 8 0,-6 1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5:35.4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153 0 10921,'0'17'532,"-5"2"-245,-1 4 1,-7 5-1,1 12 0,-1-3-105,2 9 1,-4-7-119,4 6 0,-3-7-268,3 2 0,-2-5 144,7-1 1,-5-7-615,5-5 1,1-8-375,5-3-149,0-7-38,0 3 1235,0-7 0,30-45 0,7-12 0</inkml:trace>
  <inkml:trace contextRef="#ctx0" brushRef="#br0" timeOffset="342">526 51 8460,'0'-9'1854,"0"1"-1612,-7 8 1,3 0-1,-7 0 0,-1 0-258,-5 0 0,-5 8 111,-1 3 0,-7 4-368,2 2 0,-8 6 63,2-1 0,-4 1-151,10-6 1,4 0-25,1 0-87,-3 0 383,7-8 9,2-1 426,9-8-285,8 0 0,8-2 133,3-4 1,4 4 25,2-3 1,0 3 60,0 2 1,0 0-141,0 0 0,0 0 20,0 0 1,0 7-14,0 5 0,-6 3 5,0 2 0,-1 0-130,1 0 1,-1 0-173,-5 0 0,-3 5-415,4 1 1,-2-1 298,1-5 1,-3 0-874,4 0 0,1-5 1138,-1-1 0,22-15 0,0 2 0</inkml:trace>
  <inkml:trace contextRef="#ctx0" brushRef="#br0" timeOffset="837">696 238 8250,'-9'0'1914,"1"-8"-1264,8 6-562,0-13 0,8 13-8,3-3 1,-2 3-189,3 2 208,-1 0 1,6 2-196,0 3 0,-6 3 45,0 3 0,-7 4-169,2-3 0,1 3-111,-1 2 0,0 2 103,-6 3 0,0-3 11,0 4 1,0 1 142,0-1 0,0-1-350,0-5 328,0 0 1,-2-2-22,-4-3 297,4 3 182,-5-13 1,7 3-212,0-10 1,0 1-99,0-7 1,2-1 223,3-5 1,-1-5-119,7-1 0,1-5-218,5 5 1,1-5 77,5 5 1,-4 1-173,4 5 1,-5 0 75,-1 0 0,0 2-183,0 3 1,0 5 236,0 7-35,0 0 1,-2 2 106,-4 3 1,-3 5-92,-8 7 0,0 0-132,0 0 0,0 2 30,0 3 1,0-3-82,0 4 0,0-4-45,0-3 0,0 1-901,0 0 1170,-8 0 0,14-7 0,-4-3 0</inkml:trace>
  <inkml:trace contextRef="#ctx0" brushRef="#br0" timeOffset="1277">1374 272 8250,'-9'0'858,"0"0"-180,3 0 125,4 0-592,-13 0 0,11 0-104,-7 0 1,7 2-68,-2 3 0,-1-1-322,1 7 0,1 1 150,5 5 0,0 0-95,0 0 0,0 0-29,0 0 1,0-1 32,0 1 1,1 0 335,5 0 1,2 0-95,3 0 1,10-5-55,-4-1 0,3-7 98,-3 1 1,0-3 169,0-2 1,6 0-171,-1 0 0,1-2-31,-6-3 1,0-5-48,0-7 1,0-2 42,0-3 0,-2 3 55,-4-4 1,2-1-84,-7 1 1,0-5 19,-6 5 1,-2-5 8,-4 5 0,2-5 18,-7 6 0,-6 1-155,-5 10 1,-3-3 87,2 9 0,-1-1-402,-4 6 1,-2 0 124,7 0 1,-5 8-635,5 3 1,2 4 493,10 2 0,3 0 437,8 0 0,0 0 0,0 0 0,2 0 0,4 0 0,3-2 0,8-4 0,8 2 0,3-7 0,18-12 0,8-5 0,5-3 0,1 0 0</inkml:trace>
  <inkml:trace contextRef="#ctx0" brushRef="#br0" timeOffset="2034">1883 204 8297,'0'-17'1053,"0"6"-547,0-1-88,0 9-116,0-5-304,0 8 1,0 2 38,0 4 0,-5 3-221,-1 8 1,-2 6 138,3-1 0,3 6-237,-4-5 1,-1 7-121,1-1 1,0-5 159,6-1 1,0-5 56,0-1 1,0 0 134,0 0 1,2-2 147,4-3-89,3-5 0,14-7 177,-1 0 1,1-5-110,-6-1 1,8-13-22,3 2 0,-2-9-65,2 3 1,-7-5 48,2 5 1,-4-1 36,-2 1 0,0 4 6,0-3 1,-8 9 345,-3 1-473,-4 8 36,5-3 0,-5 9 9,4 3 1,-6 5-149,-6 7 1,4 2-47,-4 3 0,5-3 51,1 4 1,0-4-21,0-2 0,7 0 68,4-1 0,-1 0 11,1-5 1,0 2 34,6-7 0,0 5 115,0-5 1,0-1-62,0-5 0,0-2 143,0-3 1,0 1 52,0-7 1,-6-1-43,1-5 1,-7 0 38,7 1 0,-7-1 33,7 0 1,-9-2 85,3-4 0,-4 4-187,-2-3 0,0 1-193,0-2 1,-8 4-90,-3-3 1,2 5-1053,-3 6 1203,1-4 0,-29 35 0,-5 1 0</inkml:trace>
  <inkml:trace contextRef="#ctx0" brushRef="#br0" timeOffset="2533">2765 85 8246,'0'-9'1357,"0"1"-832,0 8-199,0 8-40,0 1-151,0 8 0,-6 6-33,1-1 0,-8 9 14,1-3 0,3 4-263,-2 2 1,1 0 162,-1 0 0,1-6-79,5 0 0,3-5-248,-4 5 0,4-7 113,2 1 1,8-5-198,3-5 1,4 1-64,2-7 1,2-1-232,4-5 0,-3 0 689,9 0 0,22-22 0,11-7 0</inkml:trace>
  <inkml:trace contextRef="#ctx0" brushRef="#br0" timeOffset="2969">3020 289 8252,'-10'0'1634,"-5"0"-1560,13 0-80,-5 0 1,1 2-441,0 3 388,1-3-208,5 6 286,7-8 0,3 0-11,7 0 1,0 0-122,-1 0 0,1 0 36,0 0 0,-5 0-30,-1 0 0,0 0 122,6 0 0,0-6 0,0 0 0,-5-5 96,-1 5 87,0-7 1,-1 4-138,-5-8 0,-3 6 300,-2-1-312,0 8 0,-2-9 36,-3 8 0,1-1-154,-8 6 0,1 0 138,-6 0 1,-2 8-178,-3 3 0,3 4 84,-4 2 0,4 0-131,2 0 1,2 0 131,4 0 0,-2 0-8,7 0 0,1 5-108,5 1 54,0-1 1,0-5-518,0 0 0,9-2 99,8-3 1,0 1-336,6-7 837,-5-1 0,52-12 0,13-3 0</inkml:trace>
  <inkml:trace contextRef="#ctx0" brushRef="#br0" timeOffset="3469">3664 323 8252,'6'-12'-427,"-1"1"1,1 5 2345,-6-5-652,0 7-247,0-11-323,0 6-248,0-1-325,-8 3 1,-1 7-209,-8 0 1,0 0-401,0 0 0,-2 2 344,-3 3 1,3 5-442,-4 7 0,4 5 231,2 1 0,0 0 36,0-6 1,2 1-67,4 5 0,-2-4-114,7 4 1,1-5 84,5-1 1,0-5 107,0-1 0,2-5 301,3 5 0,5-7 0,7 1 0,1-5 0,5-5 0,-2 1 0,7-7 0,-7-1 0,1-5 0,3 0 0,-3 0 0,1-1 0,-6-5 0,0 2 0,0-7 0,0 5 0,0-5 0,-2 2 94,-4-3 1,2-3 71,-7 4 0,5 2 392,-5-3 1,0 9-36,-6-3 1,0 4 801,0 2-375,0 8-494,-8 1 0,-1 10-118,-8 4 1,5 5-1,1 12 1,2-2-167,-3 7 1,-1-6 89,8 7 0,-7-1-168,7 6 0,-7-6 112,7 0 0,-1-5-452,6 5 0,0-5 189,0 5 0,0-7 47,0 2 0,0-5-391,0-1 0,8-2-691,3-3 1,-2 1-607,3-7 1,5 5 1697,5-5 0,61-23 0,9-12 0</inkml:trace>
  <inkml:trace contextRef="#ctx0" brushRef="#br0" timeOffset="4156">4224 357 8215,'0'-17'0,"5"5"179,1 1 1,0 5 337,-6-5-116,0 0 0,0-6-55,0 0 0,0 6-47,0-1 0,0 7-128,0-7 1,-8 8-131,-3-1 1,1 3 22,-1 2 1,0 0-192,-6 0 0,0 6-355,0-1 1,0 8 275,0-1 0,0 8-170,0 3 1,0 2 126,0-3 1,8-3-23,3 4 1,-1-4 196,1-3 0,0 1-53,6 0 93,0 0 0,8-5 184,3-1 0,4-7 4,2 1 0,0-5-97,0-5 1,2 1 89,3-7 1,-3-1-43,4-5 0,-4 0-26,-2 0 0,0 6 197,0 0 308,0 0-400,0-6 0,-6 7 362,0 5-328,-7 3 1,4 4-59,-8 3 1,0 10-122,0 8 1,-6 1 153,0-1 1,-5 5 82,5 12 0,-7-2-40,2 7 1,-4 0 159,-2 6 1,0 0-71,0 0 0,0-1 148,0 1 1,-2-2-296,-4-3 0,5 1 47,-5-8 1,-2 1-338,3-6 1,-6-8 43,5-3 0,-2-12 42,3-5 0,3-4-70,-4-2 1,5 0-159,1 0 1,0-8 84,0-3 0,0-4-29,0-2 0,0 0-429,0 0 0,6 0 260,-1 0 0,8 0-1020,-1 0 1,-3-2 56,3-3 1329,-1 3 0,51-21 0,12 4 0</inkml:trace>
  <inkml:trace contextRef="#ctx0" brushRef="#br0" timeOffset="4745">4665 306 7736,'2'9'480,"3"-3"-292,-3-4-99,13-2 1,-5-2 9,7-4 0,-6 4-10,0-3 0,0-5-21,6-1 0,-5 1 35,-1-1 0,-5 2-23,5-3 0,-2-3 34,3 4 1,-5 2 130,-7-3 101,0 1-159,0-6 1,-3 8-103,-9 3 1,1 4-5,-12 2 0,-1 8-66,1 3 1,-5 6 99,5 5 0,-5 5-29,5 7 1,-5 0 58,6 0 0,5-2 5,5-4 1,9 4-105,-3-4 1,4 2-82,2-1 1,8-5 85,3-7 1,10-2-113,1-3 1,8-5-725,-1-7 0,3 0 388,2 0 1,-1 0 396,1 0 0,46-30 0,10-8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5:33.1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85 52 8530,'0'-17'303,"2"7"752,4 5-3,-5-5-189,7 8-582,-8-5 99,0 7-313,0 0 108,0 7 0,0 5 34,0 10 0,-6 5 30,1 7 0,-9-1-67,3 1 1,-2 6-251,2-1 1,-3 7 88,9-7 0,-6 1-314,5-6 0,0 0-25,6 0 1,2-6-22,4 0 1,5-13 91,12 2 1,-3-5-50,9-1 1,-1-4-187,6-7 1,2 0-228,3 0 0,-1-7-933,7-4 1652,-7-12 0,18-49 0,-29 27 0,-1 0 0</inkml:trace>
  <inkml:trace contextRef="#ctx0" brushRef="#br0" timeOffset="237">136 69 11997,'17'-8'202,"2"6"-365,3-3 0,1-3-678,11 2 1,-4 1 518,10 5 1,1-6-1642,-1 0 1963,-1 1 0,3 5 0,1 0 0</inkml:trace>
  <inkml:trace contextRef="#ctx0" brushRef="#br0" timeOffset="428">17 357 8530,'11'0'332,"1"0"0,-7 0-187,7 0 0,-1 0-242,6 0 1,2 0-78,3 0 1,5-6-927,7 1 1100,7-1 0,48-9 0,-35 5 0,-1 1 0</inkml:trace>
  <inkml:trace contextRef="#ctx0" brushRef="#br0" timeOffset="1070">628 238 13040,'0'17'165,"5"6"-356,1-1 1,0 1-125,-6-6 0,5 6 167,1-1 0,2 1-161,-3-6 1,-3 0 67,4 0 1,1 0 167,-1 0 0,1-8 60,-1-3 1,-2 1 164,7-1 0,-5-2-136,5-10 0,-1 2 150,1-7 1,4-6-104,-4-6 0,6-7-24,6 2 0,-4-2-64,3 1 1,-3-3 12,-2 4 0,0 4-39,0 1 1,-2 10-98,-4 2-273,5-1 286,-7 3 1,2 3-169,1 12 1,-7-2-115,7 7 0,-7 0 78,6 6 0,-5-6 98,5 1 1,-5-3-253,5 3 245,1 3 0,5-12 112,0 9 0,0-9 283,0 3-109,0-4 1,-1-2 503,1 0-51,0-8 0,0 1-236,0-4 1,-5-4 91,-1 3 0,-5-3 5,5-2 0,-7 6 134,1 0 1,-3-1-95,-2-5 1,0 6 523,0 0-695,0 7 0,-2-9-183,-3 7 1,1 0-228,-7 6 0,-1 2 158,-5 4 1,6 3-101,0 8 1,-4 2-26,-2 4 0,-4-2-147,10 7 0,-4-6 89,-2 7 0,5-3 88,1 2 1,7-1 63,-1-5 1,3-3 42,2 4 0,5 1-426,1-1 0,9-6 134,2-6 1,2-7-197,9 2 0,-5-5 507,5-1 0,22-15 0,11-7 0,8-2 0,0 1 0</inkml:trace>
  <inkml:trace contextRef="#ctx0" brushRef="#br0" timeOffset="1363">1662 52 8806,'10'7'-203,"-3"-5"1,-7 7-133,0-3 335,0-4 0,-30 51 0,-8 3 0</inkml:trace>
  <inkml:trace contextRef="#ctx0" brushRef="#br0" timeOffset="1800">2002 221 7383,'0'-9'3770,"0"1"-3205,0 1-283,0 5 1,-8-6-407,-3 8 1,1 6-576,-1 0 0,0 7 445,-6-2 1,0 4 113,0 2 1,5-6-81,1 1 0,7-1 144,-1 6 1,3 0 252,2 0 0,0 0-46,0 0 1,0 0 259,0 0 0,6 0-141,-1 0 0,6-6-47,-5 0 1,5 1-169,-5 5 1,2-2 131,-3-4 1,-3 4-278,4-4 1,-4-1 10,-2 1-41,0-7 0,-2 5 64,-4-3 0,2-4-153,-7 3 1,0-3 11,-6-2 0,0 0-239,0 0 1,0-5-161,0-1 1,0-5-27,0 5 642,8 0 0,-14-9 0,4-3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5:42.2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632 133 7946,'0'-16'606,"0"-1"0,0 0-14,0 1 1,0 5-193,0-1 0,0 7-226,0-6 1,-6 5-113,1-5 0,-8 7 62,2-1 1,-6 3 105,-5 2 1,2 0-160,-8 0 1,0 9 44,-5 8 1,0 0-116,-1 5 1,7 4 49,-1 1 1,8-1-46,-3 2 0,7-8 59,5 3 1,3 1 1,8-2 1,8 0 258,3-5 0,11-1-141,6 1 1,3 0 295,2-1 1,1 1-123,-1-1 1,0 1-93,0 0 1,1 5-46,-1 0 1,-7 6-8,-4-6 0,-9 8-215,-2-3 0,-7 1-333,1 5 0,-5-9-210,-5 10 0,-4-10 261,-8 3 1,-5-4 223,0 4 1,-8-6 125,2 1 1,-3-9 226,-2-2 0,-3-6-94,-2 7 1,1-9 130,-8 3 1,8-4-55,-2-2 0,2-6 55,-1 1 1,10-8-110,0 2 1,2-4-9,4-2 0,0 0-450,5 1 0,8-1 85,3 1-1465,5-1 475,1 0 0,0 6-2186,0 0 3325,0 7 0,22 19 0,6 13 0</inkml:trace>
  <inkml:trace contextRef="#ctx0" brushRef="#br0" timeOffset="1">965 649 7918,'0'-17'-14,"0"6"177,0 0 1,0 6 431,0-6 211,0 7 110,0-11-330,0 13-475,0-5 138,0 7-780,0 0 398,0 7 1,0-3-97,0 7 0,2-7 301,3 1 1,-1-3-52,7-2 1,0 0 131,6 0 0,-1 0-47,1 0 1,0-2-26,-1-3 1,1-4 9,0-8 1,-1 6 7,1 0 1,-1 0 9,1-6 0,-8-2-18,-3-3 0,1 4-16,-1-4 0,-1 9 11,-5 2 0,-1 1-20,-5-1 1,-3 4 21,-8 7 1,0 0-57,1 0 0,-6 4 33,-1 7 0,-4 0-10,5 11 0,-6 4-35,6 2 1,-1-3-95,7 3 0,1 0-160,4 5 0,-2-1 70,7-5 0,3 5-47,8-5 1,1-2 86,10-3 0,-1-4-154,13-1 1,0-6 38,5 0 1,2-7-256,4 1 0,-4-3-42,4-2 536,3 0 0,23-29 0,13-8 0</inkml:trace>
  <inkml:trace contextRef="#ctx0" brushRef="#br0" timeOffset="2">1697 549 7912,'2'-11'0,"1"0"0,3-2 0,5 4 0,-5-2 0,1 2 286,-1-3 0,-5 3 1199,5 4 248,-4 3-697,-2-13-751,0 13 1,-2-5-69,-4 7-286,-3 0 0,-13 7 86,0 4 0,0 4-179,5 2 0,0-1-417,1 1 0,-1 5 281,0 0 0,1 6-187,-1-6 0,6 6 181,0-6 0,7 6 29,-1-6 1,3 2 152,2-2 1,2-5 130,3 0 0,1-3-36,10-8 0,-3 5 244,10-5 1,1-1 79,-2-5 0,7-2-135,-1-3 0,-2-5 11,2-6 1,-1-3-120,7-3 0,-1 2 7,0-8 0,-5 6-20,0-6 0,-6 0-30,6-5 1,-8 0 37,2 0 1,-9 5-8,-2 0 1,-7 8 109,2-2-55,-5 11 1,-2-2-181,-5 7 1,2 0 87,-7 6 1,0 8-541,-6 3 0,6 4-373,0 1 369,0 1 0,0 0 251,0-1 0,7 1 49,-1 0 1,3-6 516,2 0 1,0-6-226,0 6 1,2-7 1060,3 2-836,-3 3 1,13-7 27,-4 3 1,-2-1-9,2 2 1,-5-5-198,5 5 0,-5-2 19,5 1 0,-6-1-218,6 7 0,-7-5 24,2 5 1,1-6-434,-2 6 286,1 0 1,-6 6 73,0 0 0,0-6-130,0 0 1,2-2 110,3 2 1,-1 2 223,7-7 1,-5 5-217,5-6 0,0 6-106,6-5 0,1-1 129,4-5 135,-3 0 0,28-8 0,11-6 0,1 0 0,0 1 0</inkml:trace>
  <inkml:trace contextRef="#ctx0" brushRef="#br0" timeOffset="3">2463 566 8016,'-9'-8'1415,"2"7"-1307,7-7 147,0 8 371,0 0-497,7 0 1,-3 0-60,7 0 20,0 0 0,6 0-147,-1 0 0,1 0 57,0 0 1,-1-2-76,1-3 0,0 1 130,-1-7 1,-1 5-121,-4-5 0,4 2 18,-4-2 1,-4-4 54,-1 4 1,-2 2 27,1-2 0,-3 5-17,4-5 1,-6 8-69,-6-3 1,-3 4 45,-8 2 0,0 0-4,1 0 1,-1 2 57,1 4 0,-7 8-7,1 8 1,0 3-13,5-3 1,1-2-22,-1 8 0,0-6-69,1 6 0,7-2 78,3 1 0,4 3-142,2-8 0,2 6-6,4-6 1,3 0-106,7-5 0,8-6 69,4 0 0,4-7-110,1 1 0,-5-3-1374,-1-2 1648,1 0 0,35-22 0,7-6 0</inkml:trace>
  <inkml:trace contextRef="#ctx0" brushRef="#br0" timeOffset="4">3079 599 7891,'0'-11'-53,"0"0"-135,0-2 0,0 4 633,0-2 1,0 5 655,0-5 0,0 5 395,0-5-621,0 8-360,0-5-196,0 1-291,0 5 0,-2-5 16,-3 7 1,-3 7-236,-3 4 0,-4 4-68,4 2 0,-3-1-363,-3 1 1,6 7-95,0 4 0,1-2 280,-1 1 0,-2-6-29,8 1 1,-1 2 122,6-2 0,0 0 144,0-5 0,8-1 66,3 1 0,4-6 166,1 0 0,6-7 67,1 2 0,6-5-75,-1-1 1,3-5-31,3-1 0,-1-7-51,0 2 1,0-9 197,1-2 1,-6-2 8,-1 2 1,-6 1 27,1-7 1,-4 8 144,-1-2 0,-6 3 393,0 3 0,-7-1 478,1 1-306,-3 6 0,-4 3-480,-3 7 0,1 0 113,-7 0-298,7 0 0,-9 2-148,8 3 1,-6 5-185,5 6 0,-1 1-202,1-1 0,4 1-548,-3 0 1,3-1 26,2 1 1,-6 1 339,1 5 0,-1-9-552,6 9 646,0-9 1,6 10 350,-1-7 0,8-6-22,-2 0 0,4-7-2,2 2 1,0-5 0,-1-1 1,6-1 221,1-5 1,4-3 170,-5-8 1,8-1-172,-2-5 0,1 3 215,-1-8 0,2 2-134,-8-1 0,6-3 364,-6 8 1,-6-6-96,-4 6 1,-3 0 719,2 5-61,-4 8 45,-7-6-1119,0 13 1,-5-3 75,-1 10 1,-5 1-271,6 11 1,-3-3 131,3 14 0,1 0 85,-7 5 0,7 8 174,-1 3 1,1 10 125,-2 1 1,4 14-88,-3-3 1,-2 14 24,1 3 0,-7 0-177,2 6 0,-4-6 51,-1-5 1,3-4-556,-4-8 1,8-14 111,-14-8 1,14-10-135,-7-12 0,-3-2 11,-3-14 1,0-1-287,5-5 0,-5-7 272,0-4 1,-6-4 111,6-2 1,-6-5-9,6 0 1,-6-8-101,6 3 0,-6-7-1079,6-4 1,2 2 118,9-2 1312,3 2 0,35-1 0,13-3 0,1-5 0,1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18:27.1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8044,'18'0'0,"-6"0"341,0 0 1,-6 0 1405,6 0-1116,0 0 1,4 8 14,-5 4 0,0 4-466,-6 2 1,-3 0 59,5 0 1,-5 6 0,-2 0 0,-6 2-241,-1-3 0,-46 13 0,-7 11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6:04.0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316 51 8028,'0'-9'1818,"0"1"-1000,0 8 850,0 0 0,-1 9-1329,-5 8 1,-3 14-18,-8 14 1,-7 10 77,-4 6 1,-3 11-173,-2 6 0,-1 2-162,1-3 0,7-3-85,4-7 0,3-10-156,3-7-668,7-15 518,1-11-418,8-15-427,0-9 190,0-9 0,0-2 73,0 0 0,0 5-964,0-5 1871,0 8 0,15-42 0,3-1 0</inkml:trace>
  <inkml:trace contextRef="#ctx0" brushRef="#br0" timeOffset="359">150 101 10377,'17'0'683,"-4"0"-190,3 0 1,6-2-274,17-4 1,4 3-193,7-8 1,7-1-68,4-4 1,2 5-396,-2 0 1,-11 5 35,-11-5 1,-6 7-5,-5-1-1195,-4 3 840,-15 2 0,-9 0 757,-11 0 0,-34 15 0,-8 3 0</inkml:trace>
  <inkml:trace contextRef="#ctx0" brushRef="#br0" timeOffset="698">150 450 9163,'0'9'1687,"0"-1"0,2-8-1246,3 0 1,5 0-126,6 0 0,3 0-41,3 0 1,-2 0-254,8 0 1,0 0 86,5 0 1,0-2 130,1-4 1,-1 5-703,0-5 0,-7 2-1063,-4-1 0,-3 3-532,-3-4-307,1 5 2364,-8 1 0,-1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6:17.1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67 432 7775,'0'-9'381,"0"-1"53,0 5 3,0 3-219,0-5 1,0 5 260,0-4 35,0 4 0,0-5-177,0 7 597,0 0-1357,0 7 0,-5-3 125,-1 7 1,-5 2-31,6 9 1,-6-1 131,5 6 0,-1-5-17,1 6 1,4 0 79,-3 5 1,3-5-4,2 0 1,0-8-187,0 2 0,7-3-2,4-3 1,4-1 301,2-4 1,7-3-59,4-8 0,-2 0 271,1 0 1,-1-10-2,2-6 0,1-1 74,-6-5 1,4-4-52,-4-2 1,-3 2 49,-9-1 1,2-1 30,-8-5 1,1 3-91,-6-3 0,0 9-116,0-10 1,-7 5 39,-4-4 1,-6 5-116,-5 0 0,1 8-99,-6-2 0,4 11-213,-4 5 0,5 4 30,-6 2 1,2 4-134,-2 7 1,4 2-21,7 15 1,1-6 68,-1 5 1,2 1 188,4 6 0,4-9-29,7-2 1,2 1 127,3-2 1,5-2 46,6-9 1,3 2 217,3-7 1,4-1-89,7-5 1,6-2 55,0-3 1,5-4-169,-5-8 0,20-17 0,9-8 0,5-3 0,-1 0 0</inkml:trace>
  <inkml:trace contextRef="#ctx0" brushRef="#br0" timeOffset="717">533 648 7911,'0'17'-998,"0"-6"909,0 0 0,2-6 57,4 7 207,-4-9 5,5 5 59,0-1 17,3-5 1,6 0-151,1-8 0,0-7 156,-1 2 1,1-4-173,0-1 0,-1-3 46,1-3 1,-1-4 18,1-7 0,0 0-73,-1-1 1,-1 1-137,-4 0 0,2 1 71,-7 5 1,-1 3-118,-5 7 1,0 0-172,0 1-18,0 6 0,-7 5-101,-4 10 0,0 5 141,-6 6 1,10 3-5,-10 3 0,4-4 79,-4 5 1,6-5 47,0-1 0,8-1 214,-3 1 25,4 0 1,2-6 103,0 0 1,8-7 309,3 1 1,9-3-158,2-2 1,2 0 177,-2 0 1,-3-2 146,3-3-413,4 3 0,-8-6-290,5 8 115,-5 0-190,-1 8 1,-8 1 114,-3 8 0,-5-1-28,-1 1 1,0 0-60,0-1 1,0 1 32,0-1 110,0 1-541,0 0-250,8-1 1,1-6 248,8-5 1,-1-3 453,1-2 0,37-15 0,8-3 0</inkml:trace>
  <inkml:trace contextRef="#ctx0" brushRef="#br0" timeOffset="1506">1166 432 7983,'5'-11'634,"1"0"-419,-1 7 1,1-5-1,-1 3 1,3 4-27,-3-3 0,3 1 15,3-2-77,4 5 0,-6-7-171,8 8 1,-6 0-61,0 0 1,-6 8 86,6 3 0,-7 4-35,2 1 1,-4 1 48,-2-1 1,0 3-85,0 3 1,0-3-4,0 3 0,0-4-45,0-1 1,-2 5 1,-4 0 62,4 0 1,-7-7 326,3-4-200,5 4 259,-7-13-251,8 5 1,0-14 187,0-4 0,2-4-55,4-2 1,3-5-202,8 0 1,-1-7 14,1 1 1,5 2-215,0-2 1,8 6 184,-2-6 0,-3 8-23,3-2 0,-6 9-74,6 2 1,-8 7-107,3-2 1,-5 5-159,-1 1 1,-6 1 279,0 5 1,-7 3 306,1 8 0,3 1-139,-3 5 0,1-3 32,-6 8 0,0-8-81,0 2 0,-6 2 10,1-2 0,-3 1-64,3-7 0,3 1-113,-4-1-283,-3 1 414,7 0 355,-5-8-332,7-2 1,0-8-18,0-5 0,0-3 424,0-8 1,0 0-114,0 1 1,7-6-279,4-1 1,4-4 20,2 5 0,1-8-168,4 2 1,-3 4 40,3 2 1,2 4-140,-2 1 0,0 2 105,-5 4 0,0 4-12,-1 7 118,1 0 1,0 7-44,-1 4 0,-7 9 171,-3 3 1,-4 1-79,-2-2 0,0-2-92,0 8 1,0-6-33,0 6 0,0-8-187,0 2 1,0-3-15,0-3 1,-6 1-226,1 0 1,-1-6-213,6 0 723,0-7 0,45-19 0,10-13 0</inkml:trace>
  <inkml:trace contextRef="#ctx0" brushRef="#br0" timeOffset="2476">2480 482 8049,'0'-17'1337,"0"6"-589,0 0 120,0 7-329,0-11-82,0 6-429,0-7 0,-1 4 133,-5 1 1,2 8-337,-7-3 1,6 4 20,-6 2 1,-1 0-204,-4 0 0,-1 2 112,1 4 1,-3 3-103,-3 8 0,3 5 150,-3 0 0,4 7 10,1-1 0,2-2-173,4 2 0,-2-6 79,8 6 1,-1-6 158,6 6 0,2-14 22,4 3 0,-3-6 147,8 0 0,6-3-171,5-8 1,0 0 19,-5 0 1,1-8 330,5-3 1,-5 0-77,4-6 1,-3 5 72,-3-11 1,1 3 31,0-2 1,-6 3 84,0-3 0,-2-2 336,2 2-267,4 0 0,-13 5 429,3 0 356,-3 8-1226,-2 2 90,0 7 1,-2 2-483,-3 3 0,3 4 40,-4 8 1,-1 5-132,2 0 0,-1 1 240,6-7 1,0 3 100,0 3 1,0-4-607,0 5 382,0-5 0,2-1-3,3-1 0,-1-5 115,7 1 1,0-9 488,6 3 0,0-4-168,-1-2 0,1-2 227,-1-4 1,7-3-141,-1-8 0,6-1-17,-6-4 0,2 1-91,-2-6 0,2 4-14,4-4 1,-4-1 104,-8-5 0,7-6 228,-1 0 1,0-5 228,-5 5 1,-6 2-224,0 9 0,-7-1 943,1 6-332,-3 1-530,-2 13 0,-2 2-212,-3 7 0,1 7-154,-7 4 0,5 6-193,-5 5 1,6-2 149,-7 8 0,3-6-407,-2 6 0,-2-6 57,8 6 0,-6 0-146,5 5 1,-5-5 238,5-1 1,-1-6-193,1 1 0,5 2 105,-5-2 1,4 2 158,2-2 0,6-9-32,-1 4 1,8-4-13,-2 3 1,6-6 511,5-5 0,-3-3-156,3-2 0,4 0 13,1 0 1,-1-2-25,2-3 1,-6-5 49,6-6 0,-6-3-103,6-3 0,-8 2 145,2-8 1,-3 6-167,-2-6 1,-1 8 7,1-2 0,-6-2 1018,0 1 1,-7 7-353,1 5 0,-3 5 363,-2-5-791,0 7-486,0-3 0,-5 9 276,-1 3 0,-5 5 138,5 6 1,-1 1-395,1-1 1,5 3 15,-5 3 1,2-3-681,-1 3 1,3-4 175,-4-1 1,5 0 173,1-1 0,1 1 347,5-1 1,-2 1 242,7 0 1,0-6-156,5 0 0,1-7-22,0 1 0,5-3-1103,0-2 0,0 0 1170,-5 0 0,29-44 0,8-12 0</inkml:trace>
  <inkml:trace contextRef="#ctx0" brushRef="#br0" timeOffset="2766">3179 32 8215,'-9'0'1813,"0"6"-1592,3 0 0,4 1-158,-3-2 1,3-1 80,2 7-189,7-7 0,3 9 118,6-8 0,-5 3-129,0-3 0,1-3-41,4 4 0,1-4 90,-1-2 1,-1-2 276,-4-4 0,4 3-36,-4-9 1,-3 1-112,-3-5 0,-3 5-187,-2 0 0,0-1-220,0-4 0,-2 7 284,-3 3 0,-56 26 0,-21 8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6:47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63 403 8488,'0'-9'741,"0"2"-571,7 7 1,1 0-4,8 0 1,-1 0-179,0 0 1,1 0 98,-1 0 1,3 0-136,2 0 0,-3 0 9,4 0 0,-4-1 85,-1-5 0,-6 5 87,0-5-22,0 5 26,-1 1-60,-2 0 1,-9 5 5,-3 0 1,-4 7 21,-6-2 0,-6 4-216,1 2 0,-3 4 100,3 1 1,1 6-161,-7-1 1,7-2 2,-1 2 1,-3-2 99,3 2 1,-1 1 25,6-6 1,4-1-69,1-4-24,7-1 11,-4 1 491,7-8-241,0-1 1,7-9 118,3-3 0,4 2-53,1-8 1,1 6-86,-1-5 0,1 5-51,-1-5 0,0 4 16,1-4 0,-1 7-197,1-2 132,-1 3 1,1-3-240,-1-1 179,1 1 0,-1 5-141,1 0 1,-6 5-4,0 1 0,-5 1-39,6-2 1,-6-2 26,5 7-42,-7-6 139,11 10 0,-5-13-8,6 4 0,-4-3 15,-1-2 1,0 0 3,6 0 1,-1 0 130,1 0 0,-3-2-64,-2-3 0,2-2-31,-2-3 1,2-4 79,3 4 0,-6-4 143,0-1 0,-6-1 120,1 1 0,2 5 78,-2-1 510,0 1-266,-5-5-192,0-1 127,0 8 294,0 1-315,0 7-514,-7 0-88,6 0-4,-6 0-560,7 7 452,0 1 0,0 8-198,0-1 149,-7 1 0,5-1-91,-3 0 1,3 1-245,2-1 107,0 1 0,2-1 121,3 1 1,-1-6 47,6 0 0,-5-6-351,5 1 0,2-3 657,9-2 0,44-42 0,18-9 0</inkml:trace>
  <inkml:trace contextRef="#ctx0" brushRef="#br0" timeOffset="341">573 109 7802,'-16'0'1269,"8"7"1,1-4-1469,7 8 42,0-1 1,0 5 133,0 1 0,5-6 18,0 1 1,7-8 98,-2 2 1,4 2-70,1-2 0,1 0 15,-1-5 1,1-1 18,-1-5 0,1 0 49,-1-5 1,-1-3 100,-4 4 0,2-9-148,-7-1 1,1-1 38,-6 6 1,0-3-422,0-2 1,-2 8 161,-3-4 1,-4 6 131,-6 0 1,-6 3-673,0 7 699,-6 7 0,-25 77 0,20-29 0,-1 0 0</inkml:trace>
  <inkml:trace contextRef="#ctx0" brushRef="#br0" timeOffset="1382">866 464 7961,'9'-6'422,"-1"2"-77,-3-6 1,-1 6-77,6-1 0,-5-2-41,6 2 1,-1 0-78,5 5 0,-4 0-123,-1 0 1,-5 0-147,5 0 1,-1 7 126,1 3 1,-3 4-210,-7 1 1,0 6 114,0 0 1,0 1-269,0-1 0,0 1 120,0 4 0,-2-2-11,-3-4 0,4-3 27,-5 4 132,-2-4 1,4-3 894,-6-4-383,7-3 83,-4-7 0,7-2-209,0-3 1,2-5 4,3-11 1,3 2-67,8-6 0,1-1-229,3-5 0,3 0 2,3 0 1,3 2-310,-3 3 0,1 4-149,-1 7 0,1 1 203,-6 4 1,-1-2 9,-4 6 0,-2 3 115,-4 8 0,-2 4 79,-2 6 1,-5 6-73,4-1 1,-3 6 21,-2-5 0,-5 4 82,0-4 0,-2 5-208,2-6 1,3 1-224,-3-6 1,3 1 115,2-1 0,0 1 45,0-1 0,7-4 276,3-1 0,6-7 0,5 2 0,-3-3 0,8-2 0,-5-2 0,5-3 0,-1 2 0,6-7 0,0-2 0,0-9 0,0 4 0,0-4 0,-5-1 0,-1 1 0,-1-1 0,2 1 0,-4 2 0,-6-6 0,-2 4 0,-4-5 0,-3 7 240,-7-1 1,0 3 442,0 1 1,-2 6-76,-3 0 1,-4 6 300,-6-1 1,-1 3-324,1 2 0,-6 0-191,1 0 0,-3 7-725,3 3 0,3 9 266,-4 2 1,-1 5-246,1-6 1,6 6-201,4-5 0,3 4-430,-3-4 0,-1 5 366,7-6 0,0 1-24,5-6 0,2 1 540,3-1 1,4-6-42,6-4 0,2-3 180,4-2 0,-2 0-103,6 0 1,-4-7 515,5-3 1,-7-4-7,1-2 1,-1-1 155,2-3 0,-4 2 309,4-2-375,-4-4 0,-4 7-104,-2-4 1,-4 9 231,-7 2-765,0 6 0,0-1 114,0 10 0,-6 6-11,1 9 0,-5 4 176,5 7 0,-5 9 216,4 6 0,1 9-71,5 12 1,0 5 271,0 10 1,0 9-728,0 7 0,-2-46 1,-1 1 240,1-1 0,-1-1 0,-4 49-113,2-3 0,-4-16 74,-6-9 1,-2-13-501,-4-8 1,2-18-60,-6-13 1,0-9-318,0-11 0,-3-7 375,8-4 1,-3-4 65,3-6 0,1-3 837,-7-7 0,6-1-444,-6-4 1,2-5-435,-2-11 1,11-10 152,9-10 0,6-10-739,6-6 0,11-3 667,14-1 0,-12 45 0,3 1 84,5-1 0,2 1 198,5-1 0,3 1 0,4 1 0,4 1 0,0 2 0,2 2 0,0 2 0,-1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6:54.9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87 8116,'0'-9'-208,"0"2"446,0 7-25,0-7 59,0 5-140,0-4 0,2 6 169,3 0-187,-3 0 1,6 0-235,-3 0 1,-1 0 148,6 0 1,-5 0-49,6 0 1,-1 0 53,5 0 0,1 0-108,-1 0 1,2 0 103,4 0 0,1 0-12,4 0 0,5 0-72,0 0 0,0 0 76,5 0 1,-2 0-26,2 0 0,-3 0 15,3 0 1,2 0 1,-2 0 0,2 0 11,-2 0 0,-4 0 4,4 0 1,-3 0 1,-2 0 0,0 0 2,0 0 1,-2 0 11,-3 0 0,4 0-17,1 0 1,-5 0-35,5 0 1,-4 0 29,4 0 0,0 0 0,0 0 1,2 0-4,3 0 1,-4 0-120,5 0 1,2 0 97,2 0 0,4 0-6,1 0 1,-5 0 30,1 0 0,-1 0-23,5 0 0,-5 0 71,1 0 1,-8 0-61,2 0 1,-2 0 6,2 0 1,-3 0 48,3 0 0,-3 0 8,-2 0 0,6 0-40,4 0 0,-3 0 1,-2 0 1,2 0-52,-2 0 0,7 0 41,-2 0 0,-3 0-74,-2 0 0,2 0 61,-2 0 1,0 0-6,-5 0 1,0 1-43,0 4 0,5-3-10,0 3 0,2-3 5,-2-2 1,-4 0-6,4 0 0,4 2 45,1 3 1,-2-3-15,3 3 0,-3-3 0,2-2 0,2 0 15,-7 0 1,5 0-14,-4 0 1,4 5-3,-5 0 0,5 0-4,-5-5 1,7 0 8,-2 0 1,-1 0-3,1 0 1,-5 0 68,5 0 0,-5 5-64,5 0 1,-5 0 27,6-5 0,-8 0-18,2 0 1,-2 0-10,2 0 1,2 0 5,3 0 0,4 0-1,-4 0 1,4 0-12,1 0 0,-5 0-7,1 0 0,-6 0 18,5 0 0,-5 0 2,5 0 1,-8 0 39,-2 0 0,0 0-41,-6 0 1,4 0 7,2 0 0,-5 0-2,0 0 1,0 0-9,5 0 0,1-5-22,4 0 1,-3 0-6,3 5 0,-9 0-29,-1 0 0,0 0 44,5 0 0,-6 0 44,1 0 0,-5 0-46,5 0 1,-1 0 135,6 0 0,0 0-115,0 0 0,7-5 10,3 0 0,5 0-42,6 5 1,3-6-88,7 1 0,-1 0 97,1 5 1,2 0-24,3 0 0,-4 0 20,4 0 0,-2 0-16,2 0 1,5 0-102,11 0 1,-9 0 109,3 0 0,0 0 34,0 0 1,4 0 29,-9 0 1,2 0 10,-2 0 0,2 0-32,-7 0 0,7 0 5,-2 0 0,-3 0-3,-3 0 1,-7 0-35,-3 0 0,3 0 31,8 0 1,-4 0-25,4 0 0,-3 0-8,-2 0 0,1 0 3,4 0 0,-9 0-7,4 0 0,-2 0-37,7 0 1,0 0 45,11 0 1,-10 0-3,9 0 1,-10 0 0,0 0 0,-1 0-2,1 0 0,-9 0 72,4 0 1,-4 0 16,4 0 0,0 0-34,-1 0 1,1 0 8,0 0 0,-5 0-78,-1 0 1,1 0 45,5 0 0,-5 0-3,-1 0 0,1 0-8,5 0 0,1 0-122,4 0 0,-9 0 48,4 0 1,-9 0-6,4 0 0,-5 0 88,4 0 0,-1-5 6,2 0 1,5 0 22,-1 5 1,3 0-51,8 0 1,-12 0 67,2 0 0,-4 0-50,4 0 0,2 0-3,3 0 1,1 0-7,4 0 0,-1 0-1,-4 0 1,-2 0 5,7 0 1,-7 0-3,2 0 0,-1 0 1,0 0 0,1 0 10,11 0 1,-10 0-73,10 0 0,-11 0 45,0 0 1,-7 0 75,1 0 0,-9 0 22,5 0 1,-8 0-26,-2 0 0,-1 0-6,0 0 1,-13 0 72,-7 0 124,-7 0-163,-11 0 51,-1 0 0,-9 0-47,-3 0-266,4 0 194,-6 0-8,7 0 1168,0 0-995,0-7 1,1 5-82,5-3 1,-3 3-55,7 2-34,1-7 1,4 6-411,0-5 60,1-2-22,-1 6 0,-4-5-521,-1 7 1,-7-1 22,3-5 846,-5 5 0,-83 1 0,30 4 0,1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8:56.5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183 233 7872,'0'-9'1552,"0"2"-998,0-1-332,0 7 1,0-9 292,0 5-258,0 3 1,2-6-74,3 8 1,-3 8-1,4 3 0,-4 0 10,-2 6 0,5-2 0,1 12 0,5 1-347,-6 5 1,7 6 107,-7 0 1,6 5-185,-5-5 1,5 7 24,-6-1 0,6-5-1,-5-1 1,5-9 54,-5-2 0,5-8-33,-6 2 210,1-11-17,1-3 1,-5-16 334,4-3 0,1-4-127,-1-1 1,5-3 35,-6-3 1,6-2-133,-5-4 0,7-3-30,-2 3 0,-2-3-29,2-3 1,0-5-15,6 1 0,1-7-26,5 6 1,-3-7-169,8 2 1,-1-2-156,7 1 0,-8 5 109,-4 6 0,-4 3 92,-1 3 38,-8 4-11,-1 15-97,-8 1 0,-2 16-192,-4 3 1,2 4-162,-7 1 1,0 1-1178,-5 0 1699,-1 7 0,-7 9 0,-2 9 0</inkml:trace>
  <inkml:trace contextRef="#ctx0" brushRef="#br0" timeOffset="314">0 466 10687,'2'-9'641,"3"4"0,5 3-420,6 2 1,3-2-1,3-4 0,4 4-158,7-3 1,8-2-223,3 1 1,4-5-793,2 5 0,0-1 465,0 1 0,-2 5-1702,-4-5 2188,-10-3 0,-3 0 0,-5-8 0</inkml:trace>
  <inkml:trace contextRef="#ctx0" brushRef="#br0" timeOffset="1150">998 367 8009,'0'-17'693,"8"8"0,-4-1-219,7 5-1,-8 3-166,12-5 1,-6 7-1,8 0 0,-6 0-390,0 0 1,-5 7 77,5 4 0,-7 4-149,1 2 1,2 5 56,-1 0 0,0 7 121,-6-1 0,0-2-118,0 2 1,-2-6-165,-4 6 1,4-8-48,-3 2 170,-4-3 835,7-3-233,-13-6-387,13-3-1,-5-14 0,7-8 45,0-7 0,0-2 136,0 1 1,7 5 55,4-4 1,4-4-415,2-2 1,1 4-409,4 2 0,-3-2 89,3 2 1,2 5 149,-2 6 1,6 2 143,-6-2 0,6 3-11,-6 8 1,0 0 198,-5 0 1,-1 2-51,1 4 1,-2 5 65,-4 11 0,-4-4-13,-7 5 1,0 1 174,0-2 0,0 2-157,0-2 0,-1-3-37,-5 3 0,2 2-178,-7-2 0,7-5 60,-1-6-20,-4 0 0,5-2 151,-7-3 119,7-5-118,-3-1 0,7-1 164,0-5 1,0-3-42,0-8 0,2 1-100,3-1 0,3 0-33,3 1 1,3-7 40,-2 1 1,8-2-187,2 2 0,6 3 34,-6-3 1,8 4-92,-3 1 1,-3 8 127,-1 3 0,1-1-16,-2 1 1,-2 3 150,-9 8 1,2 5-80,-7 6 0,5 1 195,-6-1 0,1 7-49,-6-1 0,0 6-150,0-6 0,0 5 5,0-4 1,0 4 2,0-4 1,-2-1-115,-3-6 0,3-4-543,-4-1-132,4-8-111,-5 5-1826,5-1 2687,-5-5 0,21-2 0,5-9 0</inkml:trace>
  <inkml:trace contextRef="#ctx0" brushRef="#br0" timeOffset="1398">2296 649 7821,'17'0'1515,"0"8"0,-3-4-1149,-2 7 1,-3-2-407,-4 2 1,-3 4-348,4-4 0,-6 4 387,-6 1 0,-70 30 0,26-19 0,1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9:03.9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617 34 8150,'7'-10'735,"-5"3"1,5 5-159,-7-3-130,0 3-2,0-6 0,-7 8-248,-4 0 0,-4 0-363,-2 0 0,1 0 180,-1 0 0,-5 0-54,0 0 0,-6 0-39,6 0 1,-1 0 85,7 0 1,-6 0 393,-1 0-167,1 0 625,6 0-472,-1 0 0,6 0 274,0 0-182,7 0 64,-3 0 20,7 8-273,0 1 0,5 8-183,1-1 0,-1 6 108,-5 1 0,-2 1-140,-3-2 0,1 4 95,-7 7 1,0 8-7,-6 3 1,-5 4-16,0 2 1,-8 6-17,3-1 0,1 2-57,-2-1 1,8-4-153,-2 3 1,3-5-220,2-6 0,8-5 168,4-11 0,3 1-438,2-6 1,5-7 264,1-5 1,7-7-479,-2 2 1,4-3 130,1 3 1,-5-4-41,1 3 0,-1-3-477,5-2 1,6 2 524,1 4 1,1-5 638,-2 5 0,41-26 0,16-8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9:30.0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0 300 7647,'8'-9'1566,"-6"-6"-1415,5 13-40,0-13 0,-3 13-168,7-3 1,-5 3 153,5 2 1,-6 0-154,6 0 1,-5 0 103,5 0 1,-5 0-16,5 0 0,-8 7-37,3 4 1,1 6 48,-1 5 0,-1-1-103,-5 6 1,0-1 6,0 2 0,0 3 25,0-3 1,-1-2 8,-5 2 0,4-8-11,-3 2 1,1-5 64,-2-6 0,5-2 210,-5-3 200,4-4 1,2 3-152,0-10 1,0-5-15,0-6 1,2-3-188,4-3 0,1 2-168,4-8 0,4 0 200,-4-5 1,9 5 13,2 0 0,6 6-56,-6-5 0,2 6-224,-1-1 1,-3 5-667,8 6 0,-8 4 382,2 7 0,-3 0 60,-3 0 0,1 2 213,0 3 1,-6 5 250,0 6 0,-8 6-185,3 1 0,-4 4 40,-2-5 1,0 6 225,0-6 1,0 6 25,0-6 1,0 6-1,0-6-178,-8 0 0,7-5-49,-5 0 0,2-8 61,-1-4-4,3-3-21,-5-2-41,7 0 0,0-7 367,0-4 1,0-4-106,0-2 0,1 1 79,5-1 1,-2-1-12,7-5 1,0 3-721,5-8 1,1 6 71,0-6 1,-1 8-50,1-2 0,0 3 169,-1 3 1,7-1 109,-1 1 0,0 6 3,-5 5 180,-1 3 0,1 7 197,-1 1 1,-4 12-79,-1-1 1,-8 9 122,3-4 1,-4 8-57,-2-2 0,0-3-142,0 3 0,0-6-158,0 6 1,0-8-229,0 3 0,0-5 66,0-1 1,0-6-462,0 0-1481,0-7 2147,0 10 0,37-41 0,9-3 0</inkml:trace>
  <inkml:trace contextRef="#ctx0" brushRef="#br0" timeOffset="665">1315 283 7987,'0'-9'104,"0"-6"0,2 8 393,3-4 0,-3-4-87,6 13 0,-8-13-380,-8 13 0,-1-5 70,-8 7 0,2 2-210,4 3 1,-9 3-6,3 3 1,-3 4-33,3-4 0,6 4 82,0 1-58,0 1 0,0-1 96,0 1 0,7-6-5,-1 0 1,5-1 250,5 1 0,4-2-61,8-4 0,2-1 124,3 7 1,-2-5-7,8 5 0,-6-6-100,6 6 1,-8 1-94,2 4 1,-3-5 8,-3 0 1,-4 1-44,-1 4 1,-8 1-206,3-1 1,-4 1-27,-2 0 0,-6-1 70,1 1 1,-8-8-25,2-3 1,-4 1 35,-2-1 1,1-1-53,-1-5 1,0 0 75,1 0 0,-7 0-86,1 0 0,0-5-4,5-1 1,6-7-186,0 2 1,2 2-394,-2-2 0,3 5 27,8-5 717,0 7 0,23-18 0,4 4 0</inkml:trace>
  <inkml:trace contextRef="#ctx0" brushRef="#br0" timeOffset="1232">1947 383 7987,'9'-17'840,"-1"1"1,-8-1-372,0 0-126,0 1 0,0-1 163,0 1 0,0 4-412,0 1 0,-8 8 24,-3-3 0,-5 4-292,-6 2 1,3 0 17,-3 0 0,-2 2-150,2 4 1,-6 8 127,6 9 1,0 4 0,5-4 1,0 6-15,1-1 1,6-2-11,5 1 1,3-6 126,2 1 0,0-3 13,0-3 0,7-1 135,4-4 0,4-4-71,2-7 1,5 0 149,0 0 1,2-1-61,-2-5 0,-3 2-36,3-7 1,-2 0 30,3-5 1,-7-1 159,1 0 1,0 6 133,-6 0-12,-4 0 0,2 2-96,-3 3-134,-4 4 0,3 4 141,-10 4 1,1 8-121,-7 9 0,5 8 128,-5 2 0,6 10 193,-6 12 1,5 5 427,-5 6 0,7 3-276,-1 3 0,1 3-64,-1 9 0,3 4-33,-4 1 0,2-6-159,-1-5 1,1-10-407,-7-1 1,0-2 62,-6-10 1,1-12 4,-1-10 1,0-18-71,1-4 0,-6-7-510,-1-4 1,-1-8 165,2-3 0,-2-11 33,-4-6 1,-3-3-288,3-3 1,6-6 231,5-5 0,3-10-966,8-6 1,4-11 374,13-6 0,8-3 133,14-2 1,-10 38-1,2 1 854,2-1 0,2 1 0,3 1 0,2 1 0,4 2 0,2 1 0,3-2 0,3 2 0,2 0 0,0 0 0</inkml:trace>
  <inkml:trace contextRef="#ctx0" brushRef="#br0" timeOffset="1732">2629 233 12534,'17'0'-36,"0"0"1,1 0-849,4 0 1,4 0 449,8 0 0,-7 0-306,1 0 0,-8 0-117,3 0 857,-5 0 0,-1 0 0,-1 0 0</inkml:trace>
  <inkml:trace contextRef="#ctx0" brushRef="#br0" timeOffset="1923">2663 400 9570,'9'0'762,"6"0"1,-6 0-525,8 0 1,-1-6 109,1 1-348,0-1 0,35-1 0,16-1 0,5-1 0,0 0 0</inkml:trace>
  <inkml:trace contextRef="#ctx0" brushRef="#br0" timeOffset="2669">3511 250 7910,'0'-9'1591,"0"-6"-1311,0 13 1,2-5 186,4 7-569,-4-8 0,12 6 100,-2-3 0,-3 5-99,2 5 1,-6-1 7,7 7 1,-7 0-17,6 6 1,-7 1-16,1 5 1,3-5-64,-3 4 0,1 4 27,-6 2 1,0-4 74,0-2 1,0 2-57,0-2 1,-2 1 36,-4-7 0,5-5 105,-5 0-150,4-7 3,-5 3 102,5-7 1,-5-7 48,7-4 1,0-9 455,0-3 0,5-1-137,1 2 1,7 2-65,-2-8 0,4 6-245,1-6 0,6 8-349,1-2 0,4 3 177,-5 3 0,8-1 103,-2 0 0,-4 8-86,-2 3 1,-4 5 34,-1 1 0,0 1 159,-1 5 0,-4 5-112,-1 11 1,-8-1 210,3 6 1,-4-4-76,-2 4 0,0-6-18,0 1 1,0 2 68,0-2 1,0 2 73,0-2 1,-6-9-72,1 4-57,-1-4 318,6-4-258,-7-2 563,5-7-430,-6-7 0,8-2-143,0-8 1,2-1-20,4-5 1,-2 5-161,7-4 0,0-2 27,5 2 1,3-6-243,3 6 1,-2-6 8,8 6 0,-6 0 74,6 5 0,-8 2-32,3 4 0,-5-2 141,-1 8 222,-1-1 1,-1 13-109,-4 4 1,-2 4 221,-3 2 1,-4 5-105,3 0 1,-3 2-9,-2-2 0,0 3-25,0 2 0,0-1-17,0-4 0,0-3-157,0 3 0,0-3 17,0-3 1,0 1-389,0-1 311,0-6 43,0-3-1384,0-7 1453,0 0 0,8-30 0,1-6 0</inkml:trace>
  <inkml:trace contextRef="#ctx0" brushRef="#br0" timeOffset="3131">4593 17 8442,'0'-9'2061,"2"1"-1831,3 8 1,1 0-137,11 0 1,-3 0-17,14 0 0,0 0-114,5 0 1,0 0 77,1 0 0,-1 0-24,0 0 0,-5 0 50,0 0 0,-8 6-23,2-1 1,-9 1 173,-2-6 0,-5 0 764,5 0-346,-7 7-402,3-5 0,-7 13 30,0-4 0,-7-2-29,-4 2 0,1 6-135,-1 5 1,6 8 60,-6-2 0,5 3 18,-5 2 1,7 8 191,-1 3 0,3 10 268,2 1 0,0 3-127,0-3 0,0-1 46,0 7 1,0-4-259,0-1 1,0-3-72,0-14 1,0-2 230,0-9-785,0 3-1090,0-20 1019,0 4 1,-8-20-226,-3-1 1,-3-7 19,-3 2 1,-2-4-404,-3-1 0,-2-1 1003,-4 0 0,-33 1 0,-1-1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9:28.0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183 50 7638,'10'-7'2587,"-3"-3"-1747,0 1-420,-5-6-1,6 13-201,-8 2 0,-2 15 0,-4 7 1,3 10-68,-9 1 1,1 4 69,-5 13 0,-1-4-83,0 10 1,-5 1 10,0-1 1,0 5-117,5-6 1,6-7 118,0-9 0,7-4 1,-1-2 1,-3-12-1602,3-5-207,-1-10-289,6 1 1377,0-14 0,0-2-717,0-8 1284,0 0 0,0-21 0,0-7 0</inkml:trace>
  <inkml:trace contextRef="#ctx0" brushRef="#br0" timeOffset="315">200 0 8035,'17'0'1893,"-1"0"-1551,1 0 1,1 0-103,5 0 0,-5 0-120,4 0 1,2 7 25,-1 5 0,-3 2-151,-9 3 1,2 0 40,-8-1 0,7 3-203,-7 3 1,-1-4 59,-10 5 1,-3-5-77,-8-1 0,-1 5-399,-4 0 1,-2-5 257,-4-6 0,-4-2-169,5 2 1,-3 2-40,2-7 532,-3-1 0,5-5 0,-7 0 0</inkml:trace>
  <inkml:trace contextRef="#ctx0" brushRef="#br0" timeOffset="913">450 599 9017,'0'-9'874,"0"2"-939,0 21 63,0-10 67,7 18 1,0-18-81,4 7 76,4-7 0,-5 3-29,6-7 1,1-2 166,-1-3 0,1 1-96,0-7 1,5 0-107,0-6 1,2-7 111,-2-4 1,-1 2-303,6-1 0,-6-7-54,1-4 1,-4 1-29,-1 9 0,-6-2-5,0 8 43,-7 0-3,3 5 0,-9 8-45,-3 4 0,1 5 43,-7 5 1,6 2 105,-6 5 0,7 2 28,-2-3 1,-1 4 93,1 2 1,1-6 410,5 0-218,0 0 0,2 0 277,3 0 1,-1-7-104,7 2 1,0 1 217,6-1 1,-6 1-182,0-2 1,0-1-35,6 7 1,-3-5-73,-2 5-62,2 0 1,-6 6 3,3-1 1,2 1-123,-8 0 0,1 1-133,-6 4 1,0-9-175,0 4 0,0-4-186,0 3 1,0-4-4,0-1 267,0-8 0,2 5-170,3-8 1,-1 0-369,7 0 0,0 0-1476,6 0 2139,-1 0 0,31-22 0,6-6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43.8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167 32 8355,'0'-10'2292,"0"3"-1690,0 0-352,0 5 1,0-4 10,0 12 0,0-3 9,0 8 0,0 6 0,0 5 0,-5 10 39,-1 1 0,-7 2 0,2 10 0,-4-1-58,-1 6 0,-1 0-1,0 0 1,1-5-492,-1-1 0,6-9 191,0-2 0,7-7-879,-1-9 8,3-8-457,2 6 1009,0-13 1,2 0 63,3-8 0,-1-5 305,7 6 0,0-31 0,6-1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44.0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83 67 8131,'8'-9'0,"1"-6"0,8 11 672,-1-7 1,1 8-166,0-3 1,1-1-67,4 1 0,-1 1-262,7 5 1,-6 1-142,6 5 1,-8 3 56,2 8 0,-9 0-252,-2-1 0,-7 6-10,1 1 0,-5 4 123,-5-4 1,-4 4-582,-8-4 1,-5 1-47,0-2 0,-8-4-242,2 5 1,-3-5 912,-3-1 0,-51-8 0,-13-2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9:35:54.1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1938 394 7961,'0'-8'917,"0"0"-465,0 3-7,0 3-286,0-11 0,-2 10 26,-3-7 0,2 7-76,-6-2 0,4-1-11,-5 1 0,0 0-219,-4 5 1,-1 0-123,1 0 0,-3 0 151,-2 0 0,1 7-204,-6 2 0,1 11 111,-1 4 0,-2 3-11,7 3 0,-2-1-39,1 0 1,9 3-59,-4-3 1,10 4 17,1-9 1,2-3-406,2-2 617,6-2 1,4-4-61,10-4 1,-4-2 177,3-7 1,2-7-64,-1-2 1,4-4 415,-5-2 0,1-1-49,-6-4 1,6 3 85,-1-8 1,1 6-130,-6-5 1,1 4 67,-1-4 1,1 6-9,-1-1 1,-1 3-123,-3 1 1,-2 2 527,-3 3-102,-3-3-588,4 12 1,-6-4 24,0 10 1,-5 4-167,0 11 1,-1-1 100,1 10 1,-3 4-121,-7 11 1,4 6 102,-4 3 1,4 10 40,-8 5 0,3 8-310,1 2 0,-3 9 249,4-4 1,-4 1-333,8-6 0,-3-5 19,-1-1 1,-1 0-124,0-9 1,1-12 178,-1-7 1,-1-10-60,-3 0 1,3-6 262,-4-9 1,-1-1-74,2-13 0,-7 0 182,1-5 1,0 0 168,0 0 0,3-12-81,2-2 1,2-11 45,-6 1 0,6-11 124,-1-9 1,9-6-385,5-9 1,12-5-385,7-4 1,14-8-690,11-2 1,9 2 641,6 8 0,2 5-27,3 9 0,9-1 513,0 7 0,8 3 0,-7 4 0,2 1 0,-1 1 0</inkml:trace>
  <inkml:trace contextRef="#ctx0" brushRef="#br0" timeOffset="542">2404 467 9564,'15'0'-57,"-6"0"54,1 0 1,0 0 289,4 0 1,-4 0-55,0 0 0,-1-2-56,6-3 1,0-3-46,-1-6 1,1-1-132,-1 0 0,-1 1 65,-3-1 0,1-1 51,-6-3-86,0 3 1,-7-6 0,-3 8 1,-3 6-29,-6 3 1,-6 3-134,1 2 0,-5 0 80,4 0 0,-4 12 70,5 2 0,-6 6-135,6-1 1,-5 4 8,4 6 1,-2 0-45,7 0 0,-1 0 14,11 0 1,-5 1-119,5-1 0,2-2 2,8-3 1,3 2 96,7-6 1,-1-2-124,1-9 0,6 4 52,3-3 0,-1-4-288,1-1 0,0-3-99,5-2 612,7 0 0,27-39 0,13-10 0</inkml:trace>
  <inkml:trace contextRef="#ctx0" brushRef="#br0" timeOffset="1058">2856 408 8284,'0'-8'1919,"0"-5"-1749,6 12 0,-3-11 295,7 8-475,0-1 0,4 5 156,1 0 60,-1 0 1,1 0-243,0 0 0,-6 1-159,1 4 0,-2 3-210,2 7 1,-4 1 194,-6 3 1,0-1-143,0 7 1,0-6 103,0 5 0,0-1 44,0 1 0,-1 2 137,-4-7 1,2 1 129,-7-6 0,7 1 6,-2 0 457,3-7 46,2-2-347,0-6 0,0-6 170,0-4 0,3-8-41,7-1 1,1-9-279,14-1 0,-1 0-110,5-5 0,5-2-191,0 2 1,5 5 125,-5 5 0,5 6-81,-5-1 1,0 4 74,-5 6 0,-7 2 36,-2 7 1,-4 7 203,-1 2 1,-6 4-107,1 2 1,-7 4 80,2 1 0,-3 4-84,-2-5 1,0 6-21,0-6 0,0 5-46,0-4 1,-2 1-147,-3-2 0,4-3-239,-4 4 1,3-4-129,2-2-238,0 1 0,2-2 11,3-3 780,-4-4 0,25-19 0,-2-3 0</inkml:trace>
  <inkml:trace contextRef="#ctx0" brushRef="#br0" timeOffset="1508">4108 496 7967,'0'-10'0,"0"0"0,5 6 0,0-6 0,0 5 421,-5-5 729,0 1-347,0-6-516,0 0 1,0 1 132,0-1 0,0 6-125,0-1 0,-7 7-167,-2-2 1,-1-2 104,-5 2 0,4 1-283,-8 4 1,-2 1-38,1 4 0,-6 3-62,2 7 1,-4 6 108,-1 3 1,5 4 39,0 1 0,6 5-357,-1 0 0,4 0 144,5-5 1,4 0-113,6 0 1,0-1 102,0-4 0,8-3-18,6-7 1,1-1 105,4-3 1,4-3 28,1-7 0,-1-2-67,1-3 1,-1-3 7,1-7 0,4-6-273,-4-3 0,4-3 103,1-3 1,0 0-64,0-4 1,-2 1 396,-2-5 0,-4-1 0,-7-5 0,2-4 0,2-6 0,2-4 0,-1 0 0</inkml:trace>
  <inkml:trace contextRef="#ctx0" brushRef="#br0" timeOffset="1758">4298 73 7967,'0'-14'496,"-2"4"0,-1 0 0,-2-1 2362,2-2-1900,1 5-163,2 2-520,0 6 0,0 1 83,0 4 1,0 3-111,0 7 1,0 1-1,0 3 0,-2 4-160,-2 6 0,0 7 96,-5 3 1,-1 3-112,-5 1 0,1 1 7,-1 0 1,2 4-119,4 1 0,-3-2-173,7-8 1,0 1-403,5-6 0,0-2-253,0-7 1,2-4 384,3-7 1,3-6-278,7-3 1,4 2 251,0-2 1,2-1-380,-1-4 0,3-1 214,6-4 0,0-3 671,0-7 0,28-20 0,12-9 0,6-4 0,1 1 0</inkml:trace>
  <inkml:trace contextRef="#ctx0" brushRef="#br0" timeOffset="2267">4895 452 7967,'14'-6'774,"-4"2"-123,0-5 280,-7 5-585,10-8 1,-7 3-47,4-5 0,1 4 47,-6 0 1,0 1-78,-5-6 1,0 5 202,0 1-338,0-1 1,-6-3-145,-4 3 0,-3 4-13,-2 6 0,-1 2-263,-3 2 0,-2 1-252,-3 10 0,1-2 272,3 11 0,4 0-143,-3 5 1,3 1 132,1-1 0,2 0-36,3 0 1,4 0 139,6 0 1,0 0 52,0 0 0,6-6 60,4-3 1,3-6 192,2-4 0,-1 1 214,1-6 1,-1 0-197,1-5 0,1-2 142,4-3 0,-3-3-94,8-6 1,-8-6-21,3 1 0,1-7 4,-2 2 0,6-7 42,-6 2 1,0-4-39,-4 9 0,-2 3 72,-3 2 1,1 3 462,-6 1-121,0 7-1031,-5 1 368,-7 20 0,4-1 52,-7 12 0,7-1-47,-2 1 1,-1 7-147,1-7 1,0 7 59,5-7 0,6 2-73,4-2 1,3 4-8,2-4 1,1-3 89,3-2 0,-1-4-47,6-5 1,5 1 51,5-6 1,0 0-1264,-4-5 1389,-1-7 0,-33-33 0,-7-15 0</inkml:trace>
  <inkml:trace contextRef="#ctx0" brushRef="#br0" timeOffset="3267">1 1093 7302,'8'0'1770,"-2"0"-1311,1 0-134,-6 0-11,12 0-156,-5 0 0,7 0-116,0 0 0,-1 0 44,1 0 0,6 0 62,3 0 1,4 0-125,1 0 0,11 0-5,4 0 0,14 0-50,0 0 1,15 0 76,0 0 1,11 0-340,4 0 1,-1 0 386,5 0 0,-9 0 3,-6 0 1,3 0-22,-3 0 0,6-5-7,-5 0 1,-2 0-96,-8 5 1,1 0 57,-6 0 1,0 0-9,-4 0 1,-1 0-20,0 0 1,1 0-24,-1 0 1,5 0 42,0 0 0,-6 0 7,-9 0 1,2 0-14,-1 0 0,4 0 5,-4 0 0,6 0 52,-2 0 0,-1 0 219,2 0 1,4 0-243,5 0 1,-5 0 34,-4 0 0,-3 0-90,3 0 1,7 2-12,-2 3 1,-3-3 40,-2 2 0,-1-2-85,5-2 0,1 0 65,-1 0 1,0 0 116,0 0 0,5 0-54,1 0 0,12 0-177,1 0 0,1 0 145,0 0 1,-4 0 0,-1 0 0,0 0-38,0 0 0,-1 0 45,1 0 1,0 0-124,0 0 1,3 0 86,-3 0 0,-5 0-87,-15 0 0,-3 0 118,-6 0 0,5 0 7,-1 0 1,-6 0-2,-8 0 1,-5 2 257,-4 2-38,-4-2 159,-13 5 63,-2-7-322,-6 0 0,-1 0-600,-4 0-693,3 0 65,-11 0 1,3 0 116,-9 0 1,3 0 942,-4 0 0,-9 0 0,-1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18:34.1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138 106 8088,'5'-10'333,"0"0"0,1 5 257,-6-5 328,0 6-101,0-10-257,6 13-380,-4-7 1,5 10-1,-7 4 1,-2 7 64,-3 8 1,1 6-1,-6-2 0,0 6-371,-5 4 1,0 3 132,-1 3 0,1 2-330,0-7 1,5-1 110,-1-4 1,3-5-29,-2-1 1,-3-6-108,8 1 1,0-8-896,5-1-510,0-8 634,0 4 375,0-7 743,7-7 0,22-29 0,12-13 0</inkml:trace>
  <inkml:trace contextRef="#ctx0" brushRef="#br0" timeOffset="767">322 183 10203,'0'-8'803,"0"0"0,-6 16-1087,-5 2 0,-3 3 28,-1 2 0,0 5-150,-1 1 1,-4 5 204,-1-6 0,0 6-72,0-6 1,4 0 16,-3-4 0,4-1-340,6 0 981,-4-5-213,6-4 179,-1-6 1,4-2-156,10-2 1,6-6 49,9-5 0,-3 5 39,4 0 0,-2 5-96,0-5 1,-1 6-11,2-1 0,-3 4-17,-2 1 1,-4 0-503,-1 0 0,0 6 152,5 4 1,-4 4-88,-1 1 0,-4 0 44,3 1 0,-3-1 111,4 1 0,-5-1 72,5 0 1,-2 1-2,3-1 0,3-1 22,-4-4 1,3 2 95,3-7 1,-1 0 221,0-5 0,6 0-76,-1 0 0,3-7 117,-3-3 0,-3-3-56,4-3 1,0 1-39,0-1 1,-1-4-74,-5 0 0,1-6 17,-1 6 1,-1-6-45,-3 5 0,-3 1-63,-3 5 62,-3 0-232,4-1 1,-7 7-282,-4 5 0,-4 2 133,-6 2 0,-1 6-20,1 5 0,1 5 54,4 3 1,-3 0-51,3 7 0,3-7 63,1 1 1,5 2 60,1-1 1,0-1 223,0-5 0,0 1-137,0-1 0,7-1-24,2-4 1,7 2 312,5-7 0,-2 6 295,6-7 1,0 2-320,6-6 1,-2 0-88,-4 0 0,4-8-29,-2-2 0,-4-3-31,2-2 1,-6-1 31,2 1 0,1-5-23,-1-1 1,-1-2-22,-5 4 0,-1-4-41,-4-2 0,2 1 72,-6 3 0,-2 10 241,-4-5-95,0 4 0,-2 3-256,-2 5-209,-5 2 1,-7 8 220,1 5 1,1 3 33,4 1 1,-1 5-583,5 1 0,0 1 177,0-2 1,5-1 93,-5 7 0,5-7 86,1 1 0,0-3 74,0-2 0,5 1 65,0-1 1,12-5 168,-1 1 1,4-9-314,1 4 0,-2 1 81,6-2 0,0-2-369,6-8 0,0 2-16,-1-8 509,1 1 0,33-32 0,10-8 0</inkml:trace>
  <inkml:trace contextRef="#ctx0" brushRef="#br0" timeOffset="1200">1488 290 8088,'-8'0'2111,"1"7"1,5 8-1678,-3 10 1,2 6-39,-7 5 1,-1 10 131,-5 11 1,-3 9-228,-2 6 1,-5 3-352,6 1 1,-6-1-37,6-3 0,0-6-107,4-9 1,3-8-375,2-13-244,4-7-70,7-20 1,0-5 256,0-8 1,0 0-210,0-6 0,-1-1 398,-5-4 1,5-1 372,-4 2 1,3-3-1222,2-4 1283,0-3 0,21-61 0,-8 36 0,-1-1 0</inkml:trace>
  <inkml:trace contextRef="#ctx0" brushRef="#br0" timeOffset="1426">1442 275 8049,'15'-9'216,"-4"-3"63,-1 7 1,0 0 84,5 5 1,6 0-127,-1 0 0,6 0-1,-6 0 1,7 7 208,0 3 1,-4 4-143,2 1 1,-6 5-126,2 1 0,-11 4-60,-4-4 0,-5 5-182,-1-6 1,-1 0 116,-5-4 1,-7-1-142,-8 0 0,-1 1-277,1-1 1,3-5-399,-8 1 1,6-8-1541,-6 2 2302,8-3 0,-25-9 0,2-1 0</inkml:trace>
  <inkml:trace contextRef="#ctx0" brushRef="#br0" timeOffset="1801">1979 306 8121,'8'-2'1048,"-2"-3"-322,-4 3-210,-2-5 1,0 7-50,0 0 0,0 7-392,0 4 1,-2 2 105,-4 2 0,5 2-161,-4 4 0,-2-4-186,2 3 0,0-3-86,5-2 0,0 1 30,0-1 1,0 0-87,0 1 1,2-6-504,3 1 0,-2-7 355,8 7 0,-1-8 456,5 2 0,27-30 0,8-10 0</inkml:trace>
  <inkml:trace contextRef="#ctx0" brushRef="#br0" timeOffset="2094">2056 60 7965,'-11'0'-135,"1"0"1,2 2-536,-3 3 1037,-2-3 1,11 6 333,-3-3-162,4-3-57,1 12-226,0-12 0,6 6-21,5-3 1,-1-3 83,5 2 1,-3-4-172,9-4 0,-4 2-115,-2-3-33,1-3 0,-1-2 99,0-5 1,-5 5-74,0 0-107,-6-1-104,2-4 0,-6 5-811,0 0-27,0 6 0,-6-1 1023,-4 10 0,-45 65 0,22-24 0,0 0 0</inkml:trace>
  <inkml:trace contextRef="#ctx0" brushRef="#br0" timeOffset="3016">2286 290 7965,'11'-10'0,"-1"0"0,-6 6 169,7-1 231,-1 4 419,5 1-133,1 0-416,-1 0 0,-1 6-232,-4 5 1,-3 4-266,-7 5 0,0-3 100,0 4 1,0 1-139,0-1 0,-2 4-107,-3-4 1,3-1 151,-3-5 1,2 0-65,-3 1 336,5-1 0,-6-5 556,7 1-339,0-8 0,0 2 190,0-10 0,0 2-165,0-8 0,6 1 91,-2-5 1,8-1-161,-1 1 1,4-5-275,5-1 1,-3 0-30,4 6 0,-2 0-104,1-1 1,-3 3-154,4 3 0,-5-2 142,-1 7 0,1 0-316,-1 5 368,1 6 0,-3 8 84,-2 7 1,-5-1-201,-6-5 1,0 6 104,0 0 1,0-1-112,0-5 0,0 0 103,0 1 0,0-1-281,0 1 0,2-3 67,4-3 0,4-1 374,10-4 0,4-4 0,7 5 0,-2-4 0,-4-2 0,4-6 0,-3 2 0,1-9 0,-1 3 0,-5-3 0,-5-3 0,-1 1 0,0-1 0,1-1 0,-1-3 0,-1 3 353,-3-4 1,0 3 655,-5-3 0,-2 4-351,-4-4 0,0 5 3,0 1 0,-6 6-286,-5 4 0,-2-2-143,-3 2 1,1 0-40,-1 5 0,-4 6-90,0 5 1,-2 3-221,1 1 0,4 1-291,-3 5 0,7-4-830,3 4 0,2-5 767,-3 0 0,5-1 100,6 1 1,0-1-417,0 0 355,0 1 0,6-3 137,5-3 1,3-2 625,1-8 0,1 0 393,-1 0 0,5-6-323,1 2 0,-1-8 160,-5 1 1,0-3-144,1-1 1,-1 0 90,1-1 1,-6 3-132,0 3 1,-4-2 186,4 7-495,-7-1-103,4 6 0,-7 7-105,0 3 0,-6 11 196,2 4 0,-6 12 215,4 3 0,-5 11 58,0 6 0,-3 9 416,-1 5 0,-1 12-686,1 4 0,0 1 298,-1-1 0,2-4-442,-2-6 0,1-7-46,0-3 0,-6-15 18,0-10 1,-4-13-21,5-19 0,-8-5-252,2-10 1,-1-4 160,2-7 0,1-4-100,4 0 0,2-9 461,-2-2 0,4-2-264,6-7 0,5-1-394,10-5 0,14-7-397,17-3 1,10-9-1213,-16 32 1,1-1 2127,-1 2 0,2-2 0,3 1 0,1-1 0,1 0 0,1-1 0,1-3 0,1 1 0,1-3 0,-1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44.6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0 265 8102,'0'9'533,"0"1"-188,0-5-430,0-3 110,8 13 0,-5-13 4,9 3 35,-1 4 1,5-7-8,1 4 0,0-4 21,-1-2 1,1-6 6,0 1 1,-1-8-178,1 2 1,1-10 100,5-1 1,-5-2-169,4 2 0,-5-2 12,-6-4 1,2-4-79,-7 5 0,5 3-75,-6 1 53,1 5 19,-6 1 1,-2 8-159,-4 3 1,5 12 172,-5 5 0,-1 4 87,1 2 0,1-1 263,5 1 0,0-1 103,0 1 1,0 0 181,0-1 1,1-6 363,5-5-132,3 5 1,8-9 115,0 5 114,-1 3-243,1-7-280,0 13-329,-1-6 53,-7 8 1,-1-1-218,-8 1 0,0-6-174,0 0 58,0 0-275,0 6 82,0 0 0,2-6-53,3 0 0,-1-7-740,7 1 1234,0-3 0,28-17 0,5-3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47.7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550 17 8181,'0'-9'2073,"0"1"-2238,0 8-20,-7 0 0,-2 0-44,-8 0 1,-5 0 127,-1 0 1,1 2-166,6 4 1,-7-3 196,1 8 1,-6-7-111,6 2 1,0 1 277,5-1 0,1-1-103,-1-5 1,6 2 887,0 4-315,7-4 574,-11 5-338,13-7-357,-5 7 1,9-3-206,3 7 1,-3-5 12,4 5 0,-3 2-3,3 9 0,-4-2-34,3 8 0,-5 2 240,-5 9 1,-4 3-141,-8 8 1,0 2-203,1 4 0,-7-3 101,1 8 1,-2 0 0,2 6 0,2 5-5,-8 0 1,13-7-115,-2-9 0,12-12-50,-1-5 1,4-6-256,2-5 1,2-6-427,4-10 0,3 0 340,8-6 1,-1 0-752,1-6 1,0 0 179,-1 0 0,1 0-119,0 0 0,-1 0 981,1 0 0,14-8 0,5-1 0</inkml:trace>
  <inkml:trace contextRef="#ctx0" brushRef="#br0" timeOffset="933">717 467 7957,'0'-9'370,"0"1"-103,0 1-211,7 5 0,-3-6 24,7 8-260,-7 0 208,11 0 0,-8 2-115,4 4 0,2-2 76,-7 7 1,-1 0 26,-5 5 1,0 7 17,0-1 0,0 2 6,0-2 1,0-3-47,0 3 1,0 2 10,0-2 384,-7 0-190,5-5 641,-13 0-473,13-8 1,-5-3-171,7-12 1,0-3-1,0-8 0,2 0 69,3 1 0,6-8-960,11-4 0,3-2 366,2 3 0,5-5-347,-4 4 0,3 4 259,2 2 1,-1 5 45,-4 6 1,-4-2 239,-8 8 0,1-1-6,0 6 0,-6 8-91,0 3 1,-7 3 49,1 3 0,-3 5 842,-2 1 1,0 4-334,0-4 1,0-1-101,0-6 0,-2 7-83,-3-1 0,3 0-102,-4-5 0,2-2 61,-1-4-16,3 3 35,-5-12 390,7 6-270,0-8 1,0-8-102,0-3 0,0-4-134,0-1 1,0-1 5,0 0 1,2-5-150,3 0 1,4-6 90,8 6 0,5-6-125,0 6 0,8-6-24,-2 6 0,-2 0-204,1 5 1,-1 8 161,2 3 1,-4 4 87,-7 2 1,-2 2 259,-4 4 1,2 5-72,-8 11 0,1-3 72,-6 3 1,0 2 41,0-2 0,0 6 58,0-6 1,0 0-247,0-5 0,0 0-343,0-1 62,-8 1 0,5 0-891,-8-1 1200,7-6 0,-18-18 0,3-10 0</inkml:trace>
  <inkml:trace contextRef="#ctx0" brushRef="#br0" timeOffset="1417">1800 367 8128,'2'-17'-87,"3"1"1,-3 4-245,4 1 690,-5 8 488,-1-12-598,0 13 0,-1-5-44,-5 7 1,2 1-605,-7 5 0,0-2 242,-6 7 1,3 0-32,3 6 0,-4-1 87,4 1 1,1-1 12,-1 1 0,8 0 40,-3-1 1,4-4-19,2-1 1,0 0 242,0 5 0,2-4 380,4-1 1,-3-2-12,8 2 1,0 4-190,6-4 0,0 2-297,-1-2 0,-1 4 249,-4-4-298,4 4 0,-11 1-6,7 1 1,-7-6-605,1 0 359,-3 0 1,-9 1-205,-4-1 0,-4-8-55,-2 3 0,0-4 155,1-2 1,-1 0-110,0 0 0,1-2 91,-1-4 0,0 3 362,1-8 0,1 5 0,4-5 0,3-15 0,8-9 0</inkml:trace>
  <inkml:trace contextRef="#ctx0" brushRef="#br0" timeOffset="1986">2233 500 8121,'6'-11'208,"-1"0"1,1 5 200,-6-5 0,0 6 194,0-6-368,0-1 0,0-4 12,0-1 0,0 6-129,0 0-78,-8 7 0,-1-3-162,-8 7 1,-1 0 277,-4 0 0,3 2-129,-3 3 0,-2 4-474,2 8 1,-1 5 168,7 1 1,-1 4 64,0-4 0,6 1-83,0-2 0,7-4-121,-1 5 1,3-5 237,2-1 0,7-6 348,5 0 1,2-7-189,3 1 0,0-3-19,-1-2 1,7-2 456,-1-3 0,2-5-152,-2-6 1,-3 3-45,3-4 0,-4 8-38,-1-13 1,0 12 432,-1-6-383,-6 3-35,4-4 857,-12 8-633,6 1 1,-8 10-147,0 4 1,-6 9-43,1 7 0,-7 9 64,7 3 0,-8 6 32,2 10 1,2 8 147,-3 3 1,3 9-135,-2 2 0,-2 8-139,8-2 1,-7 7-42,7-2 0,-6 2-122,5-12 1,-5-3-400,6-9 1,-7 0 193,7-11-55,-8-11 0,4-22 55,-8-12 1,0-5-352,1-5 0,-1-6 247,0-12 1,-5-3 380,0-7 1,0-8-339,5-3 0,2-6-69,4-6 0,6-3-1271,10-7 0,14-7 508,14 1 0,10 0 1054,12 5 0,2-5 0,12 4 0,5 8 0,2 10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50.9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84 10452,'16'0'56,"1"0"0,7 0-323,4 0 0,-2-2 80,2-3 1,-6 3-91,6-4 0,-8 4-139,2 2 1,-3 0-729,-3 0 1144,-6 0 0,-33 8 0,-14 1 0</inkml:trace>
  <inkml:trace contextRef="#ctx0" brushRef="#br0" timeOffset="214">1 234 10730,'16'-2'12,"1"-3"1,2 3 186,3-4 1,-2 4-200,8 2 0,28-3 0,12-1 0,9-1 0,0 1 0</inkml:trace>
  <inkml:trace contextRef="#ctx0" brushRef="#br0" timeOffset="973">834 17 7135,'9'-7'2111,"-2"5"-2048,1-5-141,-6 7 0,11 2 129,-8 3 1,1 4-51,-6 8 1,2 0 57,3-1 0,-3 1-154,4 0 0,-5 5 84,-1 0 0,0 2-136,0-1 0,0-5 72,0 4 0,-5-3 78,-1-3 1,1 1-49,5 0 1,0-6 97,0 0 1,-2-7 260,-4 1-294,5-3 5,-7-2 0,8-7 402,0-4 0,6-4-131,-1-2 0,8-5-356,-2 0 1,10-8-148,1 2 1,6-1-144,-6 1 1,2 2 198,-2 4 0,-3 3 67,3-3 1,2 9-196,-2 2 1,-5 7-48,-6-1 1,-2 5 380,2 5 0,2 4-40,-7 8 1,-1 0 209,-5-1 0,0 3 5,0 3 0,0-1 17,0 6 1,0-6-175,0 1 0,0-2 38,0 2 1,0-3-61,0 3 1,0-9-136,0-2 1,-5-5 82,-1 5 51,1-7 606,5 3-418,0-7 1,0-2-147,0-3 1,0-5-29,0-6 0,0-1 16,0 0 1,7-1-20,4-4 0,4 3-151,2-3 1,1-2-232,4 2 0,4-1 146,8 7 1,-8-1-75,-4 0 1,2 3 106,-2 3 0,0 3 175,-5 8 1,0 0-27,-1 0 1,-7 2 46,-3 4 1,1 5-33,-1 11 0,0-4 205,-6 5 1,0 1-156,0-2 0,0 2 105,0-2 0,0-3-253,0 3 0,0-4 124,0-1 0,0 0-166,0-1 0,0-4-263,0-1-369,0-8-339,0 12 1089,0-13 0,22-32 0,6-16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3:07.4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134 51 8360,'0'-17'2917,"0"8"-1997,0 2-97,0-1-304,0 6 1,0-5-197,0 14 1,0 5-1,0 10 1,0-2-46,0 8 1,-2 5-1,-3 6 1,3 13 158,-4-2 1,-1 17-119,1-1 0,-7 12-284,2 0 0,-2 9 117,2 2 0,4-40 0,-1 2-61,-3 43 0,4-5 89,1-11 1,-1-16-180,1 0 0,1-11 24,5-6 1,2-12-549,3-11-296,-3-11 413,5-3-97,-7-8 565,0 0-649,0-8-203,0 7-598,0-14 1388,0 6 0,0-30 0,0-6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3:09.1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0 534 7861,'0'-17'-945,"0"6"2405,0 0-1028,0 7 1,0-5 145,0 3-90,0 5-244,8-7 0,-5 14 0,8-1 0,-7 8-41,2-2 1,3 4-82,2 2 0,-2 5-35,2 0 1,0 6-148,6-6 0,-6 8-309,0-2 1,0-2 224,6 1 0,0-6-324,-1 1 300,1 4 1,0-8-38,-1 5 0,-5-12 150,1-6 255,-9-3 0,10-4-168,-7-3 0,5-5 103,-6-6 0,3-8-99,-3-4 0,-1-4 43,7-1 0,-7 0-208,2-1 0,1 1 16,-2 0 1,7 1-159,-7 5 0,6-3 41,-5 8 1,-1 5-136,-5 6 0,2 7-575,4-1-333,-4 3 1273,5 9 0,-22 47 0,-3 18 0</inkml:trace>
  <inkml:trace contextRef="#ctx0" brushRef="#br0" timeOffset="292">700 567 8078,'0'-17'0,"0"8"0,0-6 1404,0 14 1969,0-7-2841,0 8 0,0 8-321,0 3 0,0 3-177,0 3 0,0 5 84,0 1 0,0 4-581,0-4 0,0 4 209,0-4 1,0 4 75,0-4 0,0-1-308,0-6 1,0 1-444,0 0 0,-2-6 929,-3 0 0,-12-44 0,-9-6 0</inkml:trace>
  <inkml:trace contextRef="#ctx0" brushRef="#br0" timeOffset="590">683 317 9123,'0'-9'1105,"0"2"-708,0 7-488,8 7 2,1-5 1,8 5-76,-1-7 1,-5 0 136,0 0 0,1 0-139,4 0 1,-5 0 11,0 0 0,-1-2-331,1-3 221,4-4 0,-14-8 10,5 0 34,-4 1 0,-2-1 1,0 0 0,-8 8-217,-3 3 1,-3 5 435,-3 1 0,-44 44 0,-11 12 0</inkml:trace>
  <inkml:trace contextRef="#ctx0" brushRef="#br0" timeOffset="1050">1033 567 9615,'9'-7'-224,"6"5"0,-13-7 273,4 3-226,3 4 0,-5-11-49,7 8 225,-8-8 1,5 9 251,-8-7-97,0 7-60,0-11 1,-2 14-32,-4-5 0,3 4 16,-8 2 0,1 2 1,-1 4 1,-4 1 8,4 4 1,-2 4-7,2-4 1,-2 9-7,8 3 1,-6-1-232,5-6 0,0 7 57,6-1 0,0 2 102,0-2 1,2-3-47,4 3 1,-2-5-103,7-6 1,0 2-83,5-8 0,7 6-279,-1-5 1,0-1 503,-5-5 0,29-29 0,8-8 0</inkml:trace>
  <inkml:trace contextRef="#ctx0" brushRef="#br0" timeOffset="1597">1383 517 8072,'0'-9'2802,"0"-6"-2012,0 13-587,0-5-7,0 7 1,0 7 46,0 4 1,0 4-286,0 2 1,2 1-389,3 5 1,-3-5 149,4 4 0,-4 2-215,-2-1 0,5-1-42,1-6 1,1 1 219,-1 0 0,-3-2-65,9-4 1,-7-2 50,6-4 1,-5-3-120,5 4 351,0-4 1,6-4 207,-1-4 0,1-3-102,0-8 0,-6-5 141,0 0 0,0-6 128,6 6 0,-3-6-97,-2 6 1,0 0-84,-6 5 135,7 0 0,-9 3 749,7 3-712,-7 3 0,3 10-119,-7 4 0,2 3-51,3 7 1,-3 3-120,4 3 0,-4-3-90,-2 3 1,1-4 35,5-1 1,-2 3-52,7-3 1,-6 3 51,6-8 1,-5 1 35,5-2 0,-5 2 14,5-8 5,0 1 0,6-6 55,-1 0 1,-5-2 124,0-4 1,-1-3-4,1-8 0,4 1-69,-4-1 0,2-1-21,-2-5 1,2-1 24,-8-3 1,6-3-90,-5 8 1,0-6 38,-6 6 1,0-6 4,0 6-186,0 0-392,0 5-621,-8 8 1,-1 1 1150,-8 8 0,30 45 0,8 10 0</inkml:trace>
  <inkml:trace contextRef="#ctx0" brushRef="#br0" timeOffset="1933">2399 517 8065,'0'-9'3228,"0"1"-2794,8 8 1,1 0-192,8 0 0,1 0 0,4 0 0,-3 0-118,3 0 1,2 0-834,-2 0 288,1 0 420,-7 0 0,-21 8 0,-6 1 0</inkml:trace>
  <inkml:trace contextRef="#ctx0" brushRef="#br0" timeOffset="2105">2399 667 10020,'17'0'-722,"-6"0"-1112,0 0 1834,0 0 0,73-15 0,-34 6 0,0 0 0</inkml:trace>
  <inkml:trace contextRef="#ctx0" brushRef="#br0" timeOffset="2482">3249 451 8302,'0'-17'1135,"0"6"-894,0 0 1,-2 7-1,-3-2 1,1-1 63,-7 1 1,5 1 128,-5 5 1,0 2-240,-6 3 0,1-1-1,-1 7 1,0 6-168,1 5 1,-1 6 142,0-6 0,3 6-76,3-6 0,-2 6-232,7-6 1,0 6-284,6-6 0,0 2 251,0-2 1,8-3 143,3 3 1,9-9-13,3-2 1,4-7-115,-4 1 1,4-3-1346,-4-2 1,4 0 1496,-4 0 0,21-22 0,0-6 0</inkml:trace>
  <inkml:trace contextRef="#ctx0" brushRef="#br0" timeOffset="3199">3649 17 8115,'-9'0'1158,"1"0"-850,8 0 0,8 0-39,3 0 0,4 0-71,1 0 0,6 0 50,1 0 0,6 0 0,-1 0 0,-2-5-124,2-1 1,-6 1-218,6 5 1,-8 0 174,2 0 1,-3 0 204,-2 0-8,-1 0-6,1 0-15,-8 7 0,-1 2-96,-8 8 0,0 1 149,0 5 0,-6-3-46,0 8 1,-7 1 132,2 10 0,2-2-3,-2 8 0,5-1 200,-5 6 1,8 0-172,-3 0 0,2 0-116,-1 0 1,3 0-61,-4 0 0,5-2 0,1-3 0,0 1-348,0-7 0,0 0-43,0-6 0,1 4-91,5-4 0,-4-3 14,3-13 0,-3-1-200,-2 1 1,0-6 197,0 0 1,-2-7-8,-3 1 0,-4-3 58,-8-2 0,0 0 51,1 0 0,-7 0-789,1 0 1,-7-5 363,1-1 1,2 1 544,-2 5 0,-44-8 0,-17-1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7:31.3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34 134 6011,'0'-10'5703,"0"3"-5140,0 7-350,0 0 0,0 7-88,0 4 1,2 10 70,3 1 1,-1 9-157,7 3 0,-5 6-25,5 10 1,-2 0-196,2 0 0,4 0 5,-4 0 1,2-2-20,-2-4 1,2-3 109,-8-8 0,7-7-303,-7-4 71,8-10 230,-11-5 0,11-14 568,-8-5 1,1-4-203,-6-6 1,5-1 363,1-10 1,7 2-300,-2-14 1,9 1-148,3-6 0,1-5-85,-2-1 1,-2-7-172,8 2 0,-2 4-503,1 1 1,3 14 295,-8 9 1,-1 7-856,-10 9 356,3 8-24,-12 1 1,6 10 278,-8 4 1,-2 3-469,-4 8 1,3-1 67,-8 1 909,-1 0 0,-19 22 0,-4 5 0</inkml:trace>
  <inkml:trace contextRef="#ctx0" brushRef="#br0" timeOffset="255">1 433 9801,'0'-9'1221,"0"2"1,7 5-1171,4-4 1,6 2 119,5-7 1,0 8-896,11-3 0,-3-1 490,9 1 0,1 1 234,-1 5 0,37 0 0,4 0 0</inkml:trace>
  <inkml:trace contextRef="#ctx0" brushRef="#br0" timeOffset="640">883 333 7531,'5'-11'-26,"1"0"1,-1 6 935,-5-7 1,2 9 487,4-3-971,-5-3 1,7 5 492,-8-7-575,0 7 0,0-5 195,0 4-195,0 3-291,-8-6 1,-1 8-94,-7 0 0,4 8 83,1 3 1,0 9-199,-5 2 1,5 8 94,-1-2 1,3 1-256,-2-1 0,4 4 121,7-5 0,0 3 16,0-2 1,2 1 117,3-7 0,6 1-14,11-7 0,-1-7 242,6-3 0,-1-4-135,2-2 1,3 0 45,-3 0 0,2-2-22,-2-4 1,-4-1-1352,-8-4 1,-5-2 1292,0 7 0,-29-6 0,-2 2 0</inkml:trace>
  <inkml:trace contextRef="#ctx0" brushRef="#br0" timeOffset="1238">1082 233 7879,'0'-16'0,"0"5"0,0 0 613,-7 7 1,3-9-168,-7 7 0,5 1-938,-5 5 492,0 0 0,-42 22 0,-10 6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7:48.8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7927,'9'0'936,"-1"0"-791,-8 0 1,1 0 69,5 0 0,-4 2 73,3 4 1,-1-4-72,2 3 0,-3-3 181,8-2 1,6 0-57,5 0 0,15 0-105,2 0 1,9 0-129,8 0 1,3 0-178,7 0 1,-1 0-220,-4 0 1,-5 0 210,-12 0 0,-3 0-347,-8 0 124,-7 0-525,-10 0 389,-8-7 1,-10 5-118,-4-4 0,-3 4 44,-7 2 1,-1 0-97,0 0 0,1 0 604,-1 0 0,0 0 0,-22 8 0,-5 1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7:49.1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17 7485,'0'-9'2208,"0"2"-1981,0 7 1,2 0 445,4 0-409,-5 0 0,9 0 150,-5 0 0,5 0-6,6 0 1,10 0-11,7 0 1,2 0-244,10 0 1,5 0-195,5 0 0,1 0 25,-6 0 0,-2 0 178,-4 0 1,-9 0-361,-7 0 0,-13 0-92,1 0-328,-10 0 252,1 0 1,-9 0-203,-3 0 1,1 0-732,-7 0 312,0 0 1,-6 0 984,1 0 0,-1 7 0,0 2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6:03.654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1 153 8001,'0'-9'1477,"0"1"-1603,0 8 1,0 8 86,0 3 0,0 4-151,0 2 0,0 0 220,0 0 0,2 0-44,3 0 1,-1 0-325,7 0 0,-5-2 102,5-4 0,1 2 204,4-7 0,3 0 9,4-6 0,-4 0 104,3 0 0,3-2-40,-2-4 0,1-5 134,-1-12 1,-5 4-41,5-3 1,-4-3 147,-2 3 1,0-7-84,0 7 0,-6-1 12,0 6 137,-7-7 1,4 5 357,-8-4-269,0 12-349,0 3-295,0 8 0,-2 8 89,-4 3 1,4 4-104,-3 2 0,1 6-1,-2-1 0,4 1 82,-3-6 1,3 6-210,2-1 1,2 1 35,3-6 0,-1 0 109,7 0 1,-5 0 66,5 0 0,3-2 2,8-4 0,-3-3-98,4-8 1,1 0-138,-1 0 0,5 0 163,-5 0 1,5-8 205,-5-3 0,1-6 0,-1-6 0,-5 4 0,5-3 0,-4 1 0,-2-2 0,-6 5 0,1-5 0,-3-2 0,2 3 8,-3-1 1,-8 6 114,0 0 1183,0 0-891,0 0 0,0 6 1233,0 0-354,0 7-795,0-4 0,-2 8-88,-4 0-388,4 0 1,-5 2 271,7 4 87,0-4-363,0 13 1,0-6-16,0 8 1,0-5 75,0-1 0,0-5-235,0 5 1,0-5-137,0 5 1,0-5 224,0 5 1,0-6 182,0 7-55,0-8 0,0 5 61,0-3 338,-8-4-74,6 5-414,-5-7 13,7 0-187,0 0-133,0-7 305,0 5 0,0-8-96,0 5 28,0 3 29,0-13-162,0 13 119,0-6-7,0 1-28,0 5-20,0-6-12,0 8 560,0 0-176,7 0 1,-3 0-171,7 0 1,-5 2 39,5 4 1,-1-2-64,1 7 1,4-2-18,-3 3 0,1 3-86,-2-4 0,4 4 58,-4 2 0,-3 0-192,-2 0 1,1 6 43,-1-1 0,-1 1-77,-5-6 1,-1-6 14,-5 0 1,2-1-113,-7 1 1,0 2 82,-6-7 0,-2 0-132,-4-6 0,4 5-1291,-3 1 1694,-5 0 0,-44-59 0,25 20 0,1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6:04.019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69 119 8188,'-17'0'891,"0"0"1,2 2-647,3 4 0,5-2-210,7 7 0,0-5 73,0 5-174,0 0 1,2 6 181,3 0 0,5-5-47,7-1 0,0-7 1,0 1 0,0-3-241,0-2 1,-1 0 57,1 0 0,0-7 164,0-5 1,-2-3 68,-3-2 0,1 0-57,-7 0 1,1 0 9,-1 0 0,-4-1-46,3-5 0,-5 4-107,-5-4 1,-5 10-153,-7 2 0,0 7-1014,0-1-678,0 3 1924,0 9 0,-7 63 0,-2 22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18:31.9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31 308 8150,'0'-11'0,"0"1"0,0 6 431,0-9 758,0 11-540,0-12-522,0 12 1,0-2 29,0 8 1,0 0-147,0 6 0,0 3 178,0 7 0,0-1-111,0 6 0,-2-1-424,-3 2 0,4 1 81,-5-6 0,4 4-49,2-4 0,-5 4 88,0-5 0,0 1-28,5-6 91,0 0 59,0 1 1,2-8-29,3-3 1,-2-5-36,8-5 1,-1-3 797,5-8 1,1-6-199,-1-3 0,6-4-111,-1-2 0,7 5-252,-1 1 0,-3-1-283,3-5 1,-2 8 108,2 2 0,-5 6-94,-5 5 1,-1 3 61,0 7 1,-4 2 35,-1 3 1,-6 5 28,0 10 0,-2 3-53,-2 2 0,0 4 3,0-4 1,0 3 14,0-2 0,0 1-102,0-7 0,2 6 161,3-6 1,-2-5 107,8-4 1,-7-8-101,7 2 0,-1-3 148,6-2 1,-6 0 226,0 0 1,0-7-117,6-3 0,-3-4 224,-3-1 1,4-2-100,-3-4 1,1 3-107,-3-7 1,5 4-91,-3-4 1,-5-2-106,0-3 1,0 4-69,-1 1 0,1 1 82,-6-2 0,0 4-238,0 7 0,0 4-207,0 1 1,-2 7-983,-3-2 708,3 3 1,-10 9 660,7 3 0,-7 45 0,4 12 0</inkml:trace>
  <inkml:trace contextRef="#ctx0" brushRef="#br0" timeOffset="740">875 154 7518,'0'17'346,"0"3"1,-6 4-240,2 7 1,-9 0 82,3 0 1,2 4-363,-3 1 1,1 5 23,-5-5 0,5-3-35,-1-6 1,8-6 38,-2-5 1,1-3 14,0-3 221,2-3 110,-5-7 0,9-1-99,3-5 0,-2-2 229,7-7 1,0-1-176,6 1 0,-1-6-35,1 1 1,4-2-240,0 2 1,6 3 25,-6-4 1,6 4-123,-5 1 0,0 2 132,0-2 0,-4 7-277,4 4 288,-5 4 1,-2 2-5,-3 4 1,-5 4 67,-6 7 1,0 0 22,0 5 0,0-2-254,0 6 1,0-6 129,0 1 0,-2-1-113,-2 2 1,2-5 82,-3 5 1,3-9 24,2-2 1,2-1 102,3 1 1,-1 2 177,6-7 1,-1 0-42,7-5 1,-1 0 216,1 0 0,-1-5 80,0 0 1,3-7-153,2 2 1,-3-4 35,3-1 0,-1-6-130,1 1 0,-2-3-43,2 3 1,-2 1-22,-3-6 0,-5 6-145,0-2 241,-7 4-52,5 3-116,-8 5 1,0 3 61,0 12 0,-6 3-178,1 5 0,-5 2 23,4-1 1,-4 2 102,5 4 1,1-2-152,4 6 0,0-6-284,0 1 0,0-3 4,0-1 1,0-1-35,0 0 1,1-5 216,4 1 1,-2-6 82,7 5 0,1-7-124,5 3 0,-2-4 77,1-2 1,1-2 158,-1-4 0,14-23 0,4-11 0</inkml:trace>
  <inkml:trace contextRef="#ctx0" brushRef="#br0" timeOffset="1032">1320 46 8169,'-16'7'-917,"7"2"1,-2 1 1726,5 0-518,2-6-229,4 10 0,0-12 52,0 9 1,1-7 15,4 0 1,-1-2 70,6-2-82,0 0 1,6 0 75,-1 0 0,-1-2-177,-4-2 0,1 0 25,-5-7 0,4 7 66,-5-6 1,1-1-9,-6-4 1,4 5-170,2 0-195,-2-1 1,-5 3-190,-4 2 0,1 0 96,-6 0 355,7 1 0,-45 60 0,-3 13 0</inkml:trace>
  <inkml:trace contextRef="#ctx0" brushRef="#br0" timeOffset="1566">1719 154 8099,'1'-8'-739,"4"2"0,-3 3 678,3-2 1465,-3 3-760,-2-5-330,0 7-90,0 0 1,0 7-1,0 3 0,0 4-378,0 1 0,0 7 126,0 4 1,-5 3-25,-1 2 1,-4 0-109,5-1 1,-5 0-130,4 1 0,0-2 81,1-3 1,3 1-184,-3-7 311,4 8 0,7-12 211,5-1 0,2-2 38,3-8 1,1 0-57,3-5 1,2-7 186,4-3 1,3-5-43,-4-6 0,2 3 31,-1-7 1,1 4-69,-7-4 0,1 0-11,-5 0 0,-6-2-48,0 6 0,-7 1 93,3 5 25,-5 6-137,-1 2 0,-7 7-615,-3 0 0,-2 8 146,2 8 0,-4-1-18,4 6 0,2 1 168,-3-2 0,8 2 46,-2-1 0,3-4 67,2 3 0,0-3 198,0-1 0,2-1 24,3 0 0,3 1-9,8-1 1,1-7 148,4-2 0,-3-5-351,8-1 0,-2 0-447,1 0 0,2 0 193,-6 0 306,-8 0 0,-5-13 0,-8-4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6:12.122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1 187 7654,'7'-17'1963,"-5"0"-1692,13 8 0,-11-4-35,7 7-310,-7 0 0,5 8 146,-3 4 1,-4-2-96,3 7 1,-3 2 129,-2 10 0,0-4-137,0 3 1,0 5-234,0 1 1,0-4 107,0-1 0,0 1-62,0-1 0,0 0 72,0-6 0,-5-6 425,-1 0 29,0-7 300,6 4-474,0-8 1,0-8 108,0-3 1,8-10-168,3-2 0,-1-5 79,1 5 0,0-7-403,6 2 1,6 2-27,-1-3 1,3 9-169,-2-3 0,-5 4 142,5 2 1,2 6-34,-3 0 1,1 7 154,-6-2 0,-6 12 17,0 5 1,-1 4 210,1 2 1,-3 6-52,-8-1 1,0 7 90,0-7 0,0 7-19,0-7 1,0 1 23,0-6 1,0 0-94,0 0 1,0 0 35,0 0 1,-2-8 51,-4-3-6,4-4 321,-5-2 0,7-2-148,0-4 1,2-1-116,3-5 1,-1-9 11,7 5 1,1-5-172,5 4 0,5-6-79,1 1 0,5-7-170,-5 7 0,1-1 128,-1 6 1,-4 0 38,3 0 0,-3 2-365,-2 4 276,0 3 125,0 8 1,-6 6 20,1 0 1,-9 7 16,3-2 1,-4 6-14,-2 6 1,0-4 10,0 3 0,0-3-15,0-2 0,0 0-3,0 0 1,0 0 150,0 0 0,7-8-135,5-3 0,3 1 232,2-1 0,0 0-31,0-6 0,1-2-95,5-4 1,-4 2-41,4-7 1,1 0 14,-1-6 0,-1 0 11,-5 0 1,0-6-11,0 1 0,0-7-112,0 7 1,-6-1 83,1 6 0,-9 0-42,3 0 0,-4 0 36,-2 0 1,-2 8-326,-4 3 0,3 4 19,-9 2 1,1 0 17,-6 0 1,6 8 81,0 3 0,5 4-125,-5 2 1,7 0 383,-2 0 0,4 0-95,2 0 1,0 0-136,0 0 0,6 0 323,0 0 0,7 0 494,-2 0 1,2 0-115,-1 0 1,3 0 274,-4 0 0,-2-6 223,3 0-79,-9 1-1504,5 5 484,-8 0 0,-2-8-944,-4-3 763,-3-4 1,-8-2-672,0 0 1,0 0 241,0 0 0,2-2-650,4-4 1315,-4 4 0,13-13 0,92-25 0,-28 13 0,-1 0 0</inkml:trace>
  <inkml:trace contextRef="#ctx0" brushRef="#br0" timeOffset="474">1697 170 8003,'0'-11'0,"1"0"0,3-3 0,2-1 0,0-2 0,-6 0 0,0 0 1664,0 0-1042,0 0 1,-8 2-76,-3 4 1,-4 4-384,-2 7 1,-8 1-265,-3 5 1,-2 4-324,1 6 1,-1 3 310,8 4 1,-1-2-413,6 7 1,0-2 177,0 3 0,8 1 43,3-8 0,4 1 69,2-6 1,0 0 120,0 0 0,8-8 74,3-3 1,4-4 214,2-2 1,6 0 278,-1 0 0,7-2-238,-7-4 1,6-3-30,-5-8 1,5 0 14,-5 0 0,0 0 155,-6 0 0,-2 6 45,-4-1 1,2 7 545,-7-7-461,7 9-495,-11-5 1,5 18 23,-7 7 1,-5 7 146,-1 10 0,-1 7 545,1 5 1,4 10-182,-4 6 0,-1 6-33,1 6 1,-5-3-287,5 8 1,-5 4 294,5 2 1,-5 2-251,5-14 1,-7-1-126,2-10 1,-4 0-231,-2-11 1,4-13 134,-4-21 1,3-8-752,-8-9 1,1-3 239,-2-9 0,5-1 9,-5-15 1,4 0 47,2-6 1,-4-8 66,4-3 0,-1-4-233,12-2 0,0-7-118,6-5 1,15-8-147,8-3 0,9 1 98,8 5 0,11-4 62,11 5 0,-26 28 0,1 2-403,2 5 0,1 2 1093,43-25 0,-2 3 0,0 6 0,0 5 0,-1 3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6:10.500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54 322 8110,'0'-17'2487,"0"8"-1664,0 1-501,0 8-207,-8 0-24,6 0 0,-11 8-122,7 3 0,-1 10-25,1 2 1,4 5-4,-3-6 1,3 3-459,2-2 1,2-5 214,3 5 0,-1-4 122,7-2 1,1-6 142,5 0 0,2-7 165,3 2 0,-1-4-64,7-2 1,-5-2-70,5-4 0,-7-3 175,1-8 1,-3-2 18,-2-4 1,-7 3 37,-5-9 0,3 7-128,-3-7 0,-1 7-38,-9-6 0,-5 1-76,-7-1 0,-5 2-176,-1 3 0,-7 6-389,2 0 1,1 8 264,-1 9 1,5 0-330,-5 0 1,5 7-67,-5 4 710,15 5 0,13 61 0,19 15 0</inkml:trace>
  <inkml:trace contextRef="#ctx0" brushRef="#br0" timeOffset="430">546 288 10515,'9'-7'474,"0"5"-211,-3-4 0,4 3-33,6-3 1,1 2-166,0-7 0,0 5 110,0-5 1,2 0-168,4-6 0,-4 0-39,3 0 0,-5-2 38,-5-4 0,1 4 12,-8-3 1,1 3-102,-6 2 1,0 0-41,0 0 134,0 8 0,-8 1-111,-3 8 1,-4 2 65,-2 4 0,0 11 258,0 11 1,0 11 170,0 7 0,2 5 391,4 5 1,-4 6-134,4 12 1,1-1 38,-1 12 0,7 2-158,-2 9 0,4-6-169,2-11 1,-5-3-254,-1-8 0,1-2-130,5-4 0,-2-11-222,-4-12 1,4-10-740,-4-7-247,-3-11 0,0-3 130,-8-8 1,0-8-481,0-3 1,0-4 680,0-2 0,0-2 894,0-3 0,-15-58 0,14 31 0,0-1 0</inkml:trace>
  <inkml:trace contextRef="#ctx0" brushRef="#br0" timeOffset="591">444 475 8985,'24'0'-195,"30"-7"0,21-4 0,4-1 1,7-1-1,1 1 0,0-1 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6:04.779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0 645 8006,'6'-11'244,"0"-1"541,-1 9-497,3-13 0,-6 13 183,3-9 0,-3 9 304,-2-5-364,0 8-293,0 0 1,0 8-168,0 3 0,0 4-415,0 2 1,0 0 260,0 0 1,0 0-197,0 0 1,2 0 150,4 0 1,-2 0 101,7 0 1,0-8 71,6-3 1,0 1 82,0-1 1,6 0-43,-1-6 1,3-6 195,-3 0 0,-1-13 8,7 2 0,-5-5-89,5-1 0,-7 2 161,2-7 1,-4 0-34,-2-6 1,-2 6-18,-4-1 0,2 9 36,-7-3 1,-1 4 652,-5 2-209,0 8 148,0 1-877,-7 8 0,3 8 91,-7 3 1,7 4-147,-2 2 1,-1 6 11,1-1 0,1 7 28,5-7 0,0 1-257,0-6-40,0 7 0,5-5-3,1 4 0,7-6-207,-2-6 0,4 2-628,2-7 0,2 0 76,4-6 1130,-4 0 0,20-38 0,-3-9 0</inkml:trace>
  <inkml:trace contextRef="#ctx0" brushRef="#br0" timeOffset="315">391 85 7995,'-12'0'1456,"1"0"-598,7 0-544,-11 0 1,13 2-341,-3 4 0,3-2 22,2 7 1,0-6-181,0 7 1,0-7 173,0 7 1,0-7-74,0 7 1,7-9 28,4 3 1,5-4 81,1-2 1,-6 0-32,0 0 1,0 0 97,6 0 0,-5-6 14,-1 1 0,-2-8-3,3 1 1,-3-1 95,-3 2 0,-4-4-192,3 3 1,-3-3-149,-2-2 1,0 0-619,0 0 1,-7 8 389,-5 3 0,3 4-805,-2 2 1171,-1 0 0,-27 83 0,16-31 0,1 0 0</inkml:trace>
  <inkml:trace contextRef="#ctx0" brushRef="#br0" timeOffset="808">764 458 8462,'0'-17'0,"2"2"651,3 4 1,-1-2-423,7 7 0,-5-1-32,5 1 1,-5 4-79,5-4 1,0 5 52,6 1 1,-1 1-130,-5 5 0,4-2 72,-4 7 0,-1 0-246,1 6 1,-5 6 41,5 0 1,-7 5 100,1-5 1,-3 5-211,-2-6 0,0 7 38,0-7 1,0 7-33,0-7 1,-2 1-23,-3-6 100,3 0 236,-6-8 412,1-1-394,5-8 0,-6-8-11,8-3 1,2-6 3,4-6 0,-2 3-26,7-9 0,0 7-306,6-7 1,6 9-50,-1-3 0,7-1-81,-7 1 1,7 0 104,-7 6 1,6 6-77,-5 0 0,5 7 178,-5-2 1,0 6-52,-7 6 0,-4 3 240,-1 8 1,-7 6 20,2 0 0,-5 1-83,-1-1 1,0-3-150,0 9 0,0-9-219,0 3 1,0-2 46,0 1 0,0-8-532,0 3 848,0-4 0,31-11 0,6-4 0</inkml:trace>
  <inkml:trace contextRef="#ctx0" brushRef="#br0" timeOffset="1291">1798 543 8009,'0'-17'31,"-5"0"300,-1 0 1,-2 6 517,3 0 0,3 5-397,-4-5 1,-3 7-168,-3-2 1,3 4-231,-2 2 1,5 0-94,-5 0 1,-1 8-124,-4 3 0,0 4 20,5 2 1,-4 2-179,4 4 0,1-3 49,-1 9 1,7-7-199,-1 7 1,-3-9 197,2 3 0,1-4 16,5-2 0,0 0 76,0 0 0,7-8-7,5-3 1,-3 1 366,2-1 0,1-2-32,5-10 0,0 2 111,0-7 0,-1 0-123,1-6 1,0-6 20,0 0 1,0-1-6,0 1 0,-5 3-4,-1-9 0,0 1 144,6-6 0,-2 0-136,-3 0 1,-3-5-87,-3-1 0,-5 1 115,5 5 0,-4 2 436,-2 3-200,0 5 134,0 14-544,0 3 1,-6 22 112,1 8 1,-3 1 83,3 4 1,3 6-107,-4 6 0,4-1-131,2-5 1,0 6 34,0 0 0,0-1-161,0-5 1,0-2 106,0-4 1,2 2-75,4-7 0,-3 0-255,9-6 0,-1-2 160,6-4 0,0 2-1045,0-7 0,0 0 51,0-6 1209,0 0 0,22-46 0,7-10 0</inkml:trace>
  <inkml:trace contextRef="#ctx0" brushRef="#br0" timeOffset="1905">2137 509 10036,'8'10'171,"1"-3"1,8-7-217,0 0 1,0 0 127,0 0-163,0-7 0,0-1 64,0-3 1,0-4 34,0 3 0,-6 3 61,1-2-14,-9-1-18,5-5-16,-8 0 0,-2 8-115,-4 3 0,-3 4 73,-8 2 1,0 2-101,0 4 0,0 5 67,0 12 0,0-2-113,0 7 0,6-5 85,0 5 0,7-6-18,-2 7 1,4-7-34,2 7 1,2-7-11,4 6 1,3-7-131,8 2 0,0-4 50,0-2 1,8-6-249,3 0 1,4-7 89,2 2 0,0-6 370,0-6 0,0-3 0,3-22 0,5-8 0,3-3 0,0 1 0</inkml:trace>
  <inkml:trace contextRef="#ctx0" brushRef="#br0" timeOffset="2152">2714 441 7959,'0'-11'3351,"0"0"-1763,0 7-1128,0-4 0,0 10 30,0 4 1,0 3-17,0 8 1,0 8 44,0 3 1,2 12-194,4 5 0,-4 11 16,3 7 0,-3 3-48,-2 1 0,0 9-198,0 3 1,-7 4-9,-5 2 0,3-8 96,-3-4 0,7-3-531,-6-2 0,7-10-310,-2-7 1,-1-15-1969,1-13 1103,0-4 519,6-10 0,-5-3 163,-1-12 0,-5-3-320,5-8 0,-2-2 1160,3-4 0,3-26 0,-6-13 0</inkml:trace>
  <inkml:trace contextRef="#ctx0" brushRef="#br0" timeOffset="2426">2731 390 9371,'17'0'877,"-4"0"-557,4 0 0,-4 2-122,10 4 0,3 0-1,3 11 1,-5-4-67,-1 9 0,-4-1-159,-2 2 0,-8-4 50,-3 3 0,-4-3-183,-2-2 1,-2 6-228,-4-1 1,-3-5 214,-8-5 0,-8-7-551,-3 7 0,1-9 155,-1 3 1,6-4-452,-7-2 1020,9 0 0,-12-15 0,5-4 0</inkml:trace>
  <inkml:trace contextRef="#ctx0" brushRef="#br0" timeOffset="3043">3223 594 9571,'17'-8'80,"-6"7"-220,0-5 223,1-3-147,12-1 1,-5-7 60,4 0 0,-4 6-14,-2 0 1,-2-1-62,-4-5 1,-2 0 105,-3 0-66,-4 0 51,5 0 0,-8 6-4,-5 0 0,-4 7-1,-6-2 0,0 6-34,5 6 1,-4 3-129,4 8 0,-4 2-47,-2 4 0,2-4 84,3 3 0,-1 3 55,7-3 1,1 9-38,5-3 0,0-2 43,0 3 0,0-9-303,0 3 1,7-4-29,5-2 0,3-2 387,2-4 0,2 2 0,3-7 0,65-53 0,-32 14 0,-1 0 0</inkml:trace>
  <inkml:trace contextRef="#ctx0" brushRef="#br0" timeOffset="3459">3766 424 8334,'-10'-1'1364,"5"-5"-896,3 4 1,2-6-235,0 8 0,0 2 0,0 4 0,-6 3-136,0 8 1,1 0-73,5 0 0,0 2-259,0 4 0,0-4-20,0 3 0,0 3-82,0-3 0,0 1 90,0-6 1,0 0-488,0 0 623,0 0 0,0-6-18,0 0 445,0-7 0,0 2-107,0-12 1,0 2 4,0-7 0,5 0-134,1-6 1,7-6-51,-1 1 0,-3-3-15,2 2 1,1 5-187,5-5 1,5 4 17,1 2 0,-1 0 53,-5 0 1,-5 8-52,-1 3 0,0-1 96,6 1 0,-2 2 65,-3 10 0,1-2-27,-8 7 1,7 2 96,-7 10 0,1-4-95,-6 3 1,0-1 4,0 2 1,6-5-179,-1 5 1,1-4 115,-6-2 1,6 0-491,-1 0 1,7 0 81,-7 0 1,8-8 477,-1-3 0,41-19 0,11-6 0</inkml:trace>
  <inkml:trace contextRef="#ctx0" brushRef="#br0" timeOffset="3924">4495 526 7982,'-6'-17'158,"1"0"0,-3 6 325,2 0 0,5 5 563,-5-5-668,-4 7 0,1-4-201,-8 8 1,6 0-55,-1 0 1,1 0-167,-6 0 1,0 8 107,0 3 0,2 10-131,4 2 0,-4 5-231,4-6 0,1 7-343,-1-7 0,7 7-7,-2-7 0,4 6 235,2-5 1,0 0 60,0-6 0,8-2 151,3-4 0,4-3 238,2-8 1,0 0-72,0 0 1,2-2 133,4-4 0,-4-3-20,3-8 0,-3 0-67,-2 0 0,2-6 225,3 1 0,-3-9-28,4 3 1,-2-4 46,1-2 1,-3-2-98,4-3 1,-4-5 32,-2-6 0,-2 6-18,-4 5 1,-4 5 396,-7 5 415,0-3-642,0 21 0,-7 4-226,-4 18 1,1 10 81,-1 1 0,5 8-4,-5-1 1,7 8-61,-1 3 1,3-1-169,2-5 1,0 0 41,0 0 0,0-2-89,0-3 0,0 3-377,0-4 1,2-4 221,3-1 0,5-4-324,7-2 1,-6-2-228,0-4 1,0-3-1297,6-8 2079,0 0 0,23-38 0,5-9 0</inkml:trace>
  <inkml:trace contextRef="#ctx0" brushRef="#br0" timeOffset="4358">5038 526 10213,'9'0'-515,"6"0"61,-5 0 484,7 0-2,0 0 271,-1 0-148,1-7 26,0-3-80,-7-7 12,5 0 31,-13 0-74,-2 8 1,-10 1-300,-7 8 1,0 2 72,0 4 1,1 1 8,-1 5 1,5 8 90,1-3 1,2 4 12,-3-4 0,3 6-10,3-1 0,4 7 4,-3-7 0,3 3-53,2-3 0,2-3-5,3 4 1,5-4-153,7-2 1,0-2 50,0-4 0,5-3-403,1-8 1,5 0 614,-5 0 0,29-31 0,3-6 0</inkml:trace>
  <inkml:trace contextRef="#ctx0" brushRef="#br0" timeOffset="4982">5496 526 10908,'-10'2'190,"5"4"1,3 3-345,2 8 0,-2 2-95,-4 4 0,4-5 165,-3 5 1,3 2-31,2-3 1,0 6-316,0-5 134,0 0 1,0-6-234,0 0 412,0-8 1,2-1 345,3-8-113,-3 0-157,13-8 0,-5-3 124,7-12 1,-6 4 180,0-3 1,0-3-97,6 2 1,0-5-97,0 6 0,-2-1 1,-3 6 0,1 6-32,-7-1 1,1 9-170,-1-3 115,-4 4 0,7 2-3,-3 0 1,-4 8-14,3 3 0,-3 4-4,-2 2 0,0 0-18,0 0 1,0 0-22,0 0 1,2 0 106,4 0 1,-3 0 3,9 0 0,-7 0 153,7 0 1,-1-6-53,6 0 0,0-7-95,0 2 0,0-4-27,0-2 0,2 0 11,3 0 0,-3-8-10,4-3 1,-4-1-118,-2-5 0,5 4 229,1-9 0,-1-3-88,-5 2 0,0-7 228,0 2 0,0-4-57,0-2 0,-5 6 112,-1 0 1,-6 1 400,7-1 36,-8 3-488,3 8 0,-9 8-70,-3 3 1,1 6-111,-8 6 0,7 3-212,-6 8 1,7 2-26,-2 4 0,-1-2 22,1 7 1,-2-6-44,3 7 1,3-3 96,-4 2 0,4 3-138,2-9 1,0 3 137,0-3 1,2-3 45,4 4 0,-2-4-270,7-2 1,0-2 68,6-4 0,0-4-645,0-7 1,6 0 111,-1 0 0,1-1-100,-6-5 1,0-3 852,0-8 0,22-46 0,7-10 0</inkml:trace>
  <inkml:trace contextRef="#ctx0" brushRef="#br0" timeOffset="5137">6021 526 7943,'-11'0'2150,"0"0"-877,7 0-836,-4 0-207,8 0 1,2 0-885,4 0 1,9 0 653,8 0 0,67-15 0,-39 6 0,0-1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6:00.736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1 424 7145,'0'-17'909,"6"6"-78,-1 0 117,1 7-109,-6-11-161,0 13-113,7-13-182,-5 13-234,6-5 61,-8 7 1,5 2-1,1 3 1,2 5-283,-3 7 0,-1 1 37,7 5 0,-5 3-169,5 8 0,-5 0-69,5 0 1,-5-2-47,5-4 1,-5 4 84,5-3 1,-5-3-69,5 2 0,-1-7 132,1 2 1,-2-12 17,-3-5 1,-2 1 241,7-1 0,-5-2-73,5-10 1,-5-3 211,5-8 0,-5-6-30,5 0 0,-5-5-58,5 6 1,-2-7-138,3 7 1,3-9 11,-4 3 0,4 2-24,2-2 1,0 7-156,0-2 0,-2-1-385,-4 1 1,4 6-107,-3 6 654,-5 7 0,-7 19 0,-9 13 0</inkml:trace>
  <inkml:trace contextRef="#ctx0" brushRef="#br0" timeOffset="299">747 407 13793,'0'12'399,"0"-1"0,0 0-272,0 6 0,0 2-179,0 4 0,0-2-24,0 7 1,0-2-339,0 2 0,0 3 197,0-9 0,0 1-429,0-6-1283,0 7 748,0-5-1200,0 6 2381,0-16 0,-15-32 0,-4-14 0</inkml:trace>
  <inkml:trace contextRef="#ctx0" brushRef="#br0" timeOffset="617">764 102 11258,'0'11'161,"0"1"0,0-7 238,0 7-428,8-8 1,1 3-10,8-7 0,-6 0-39,1 0 0,-1 0 59,6 0 0,-6 0 16,1 0 1,-3-7-14,2-5 1,-1 3-21,-5-3 0,-3 1-150,4-6 1,-4 0 62,-2 0 0,0 6-359,0 0 0,0 5-202,0-5 0,-8 7-1248,-3-2 1931,3 4 0,-37 55 0,-2 13 0</inkml:trace>
  <inkml:trace contextRef="#ctx0" brushRef="#br0" timeOffset="1125">1086 509 8097,'0'-9'1702,"0"1"-943,0 1-693,0 5 170,0-6-262,0 8 67,0 0-97,0-7 36,8 5 0,-4-6-139,7 8 1,-5 0 21,5 0 1,-5 0 54,5 0 101,0-7 1,4 3-6,-3-7 0,1 5-66,-8-5 0,7 5 69,-7-5 1,7 5 1,-7-5 1,1 5-40,-6-5 1,0 5-33,0-5 17,0 7 1,-8-3-91,-3 7 1,2 0 69,-3 0 1,1 2 24,-6 3 0,0 5 33,0 7 1,0-1-57,0 1 0,6 6 4,0 0 0,5 5 35,-5-5 0,7 5 14,-2-6 0,4 3-60,2-2 0,2-5-95,4 5 0,3 2-114,8-3 1,2-5 56,4-6 0,-2-5-464,7 5 0,-2-7 676,2 2 0,20-27 0,-3-7 0</inkml:trace>
  <inkml:trace contextRef="#ctx0" brushRef="#br0" timeOffset="1667">1578 424 9038,'0'-9'3271,"0"1"-3164,0 8 0,0 2-72,0 4 0,0 0 24,0 11 0,0-4-174,0 9 0,0 3-19,0-2 1,0 5-531,0-6 1,0 7 147,0-7 1,6 7 172,0-7 0,1 1 161,-1-6 0,-2-2 90,7-4 0,-6 2 352,7-7-202,-1 0 0,6-8 201,0-4 1,0-5-51,0-12 0,0 2-103,0-7 1,0 2-63,0-2 1,0-5 32,0 5 0,-6 2-124,0-2 1,-7 7 148,2-2 1,1 10 382,-1 2-668,0 7-130,-6-4 0,0 16 124,0 3 1,-2 4 169,-4 2 1,4 6-84,-4 0 1,5 1-6,1-1 0,1-5-14,5 5 1,-2-4 72,7-2 1,1-2 183,4-4 0,1 4-10,0-3 1,2-5 100,4-1 0,-4-4-138,3-2 1,3 0-45,-3 0 1,1-2-21,-6-4 0,0-3 50,0-8 1,0 0-152,0 0 0,-2 0 135,-4 0 0,2-6 76,-7 1 1,5-3-151,-5 3 0,0 3 17,-6-4 1,0-1-138,0 1 1,-8 0 102,-3 6 1,1 1-99,-1-1 0,0 2-211,-6 3 0,6 5-865,-1 7 1206,8-8 0,-18 29 0,3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6:19.4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17 289 6883,'-9'0'2346,"1"0"-1232,8 0-390,0 7 95,0-5-339,0 6-1,0-8-126,0 0 0,8 0-110,3 0 1,4-2 164,2-4 0,10 4-59,7-3 1,9-3 46,13 2 1,7-5-332,10 5 1,4-7-385,8 2 0,-8 2 270,-3-3 0,-14 8-103,-9-1 0,-9 3-1469,-14 2 1178,-11 0 0,-12 0-730,-10 0 1,-5 2 445,-7 3 1,-5-1-489,-1 8 1,-7-9 1214,2 3 0,-27 3 0,-7 1 0</inkml:trace>
  <inkml:trace contextRef="#ctx0" brushRef="#br0" timeOffset="392">51 509 10140,'-7'-9'1593,"5"1"-1033,-6 8 74,8 0-317,8 0 0,1-2 118,8-3 0,8 3-127,3-4 0,6 4 167,6 2 1,10-5-157,13-1 1,10-5-266,6 5 0,2-5-8,-2 5 1,1 0 10,-13 6 0,-4-5 38,-18-1 1,-11 0-366,-12 6-588,-3 0 434,-9 0-1289,-10 0 680,-10 0 0,-7 0-513,0 0 0,0 0 239,0 0 1307,0 0 0,-15 0 0,-3 0 0</inkml:trace>
  <inkml:trace contextRef="#ctx0" brushRef="#br0" timeOffset="782">713 17 8413,'0'-9'3323,"0"1"-2492,0 8-258,0 0-139,7 0 0,3 8-32,7 3 0,2-1-116,3 1 0,-1 0-31,7 6 0,-5 0 0,5 0 0,-5 0-231,5 0 1,-7-2 144,1-4 0,-3 5-152,-2-5 1,-2 4-48,-4 2-34,-3 0 1,-8 0 114,0 0 1,-8 2-26,-3 3 0,-4-3-40,-2 4 1,-2-3-144,-3 3 1,1 2-235,-7 3 1,7 2 179,-2-7 0,-1 5-429,1-6 0,1 7 261,5-7 1,0 1-233,0-6 0,5-6-110,1 0 1,5-1-876,-5 1 1596,7 4 0,4-5 0,10 7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6:25.0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0 237 8105,'0'-17'1250,"0"1"-869,0-1 1,2 1 543,4 5-265,-4 4-375,13 7 0,-6 9-81,8 8 0,-5 2 31,-1 9 0,0 2-76,6 10 0,0-2 76,0 7 0,-2-8-276,-4 3 0,5-4-6,-5-2 0,2 3-11,-2-3 0,3-2-1,-9-9 1,7-10-174,-7 4 1,3-9-204,-3 3 267,-3-7 0,6-4 303,-8-12 1,0-3-39,0-2 0,2-5 18,3-1 0,-1-7-24,7 2 1,-5-4 29,5-2 0,3-2-138,8-4 1,-3 3-135,4-8 0,3-4-266,2-2 1,-1-4 166,1 10 0,-7 5-642,1 6 180,-3 0-574,-9 23 704,-3-4 1,-13 23-464,1 3 1045,-8 11 0,-12 27 0,-11 14 0</inkml:trace>
  <inkml:trace contextRef="#ctx0" brushRef="#br0" timeOffset="274">34 424 8239,'10'0'1645,"5"0"1,-11 0-1385,7 0 0,0 0-81,6 0 0,2 0-116,4 0 0,9-2-481,7-4 1,8 3 315,-1-9 0,3 7-1253,1-7 1,-1 9 147,-3-3 1206,-5 4 0,1-5 0,1-3 0</inkml:trace>
  <inkml:trace contextRef="#ctx0" brushRef="#br0" timeOffset="609">1120 356 8157,'5'-11'0,"3"1"0,0 1 775,-1 0 1,4 3-412,-5-5 1,0 5 108,-6-5 1164,7 7-1110,-5-11 1,4 13-460,-12-4 1,2 4 32,-7 2 0,0 0-75,-6 0 0,0 8-76,0 3 0,-6 10-163,1 2 1,-1 5-5,6-6 1,2 7-146,4-7 1,-3 7 142,9-7 1,-6 1 5,5-6 0,0 2 321,6 3 1,8-5-114,3 0 1,4-2-38,2-9 1,2 5-269,4-5 0,-5 0-412,5-6 1,1 0 721,-1 0 0,22-23 0,1-5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6:23.3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0 254 8053,'0'-17'13,"0"1"1,0-1 295,0 0 0,0 0 1,0 0 200,0 0 0,0 5 405,0 1-620,0 7 1,0-5-68,0 3-29,0 4 0,6-3 39,0 10 0,1 10 18,-1 8 1,-3 7 0,9-2 0,-7 6-82,7 6 1,-7 1-125,7 5 1,-3 3-205,2-4 0,5-4 127,-5-1 1,-2 1-152,3-1 0,-3-2 104,2-10 0,2-4-179,-7-7 131,7 0 0,-9-7 65,7-5 1,-7-5 141,2-5 1,1-5 249,-1-7 1,2-1-54,-3-5 1,-1-2-131,7-3 0,-1-4-112,1 4 1,4-10 29,-4-1 1,4-3-130,2 3 0,2 1-30,4-7 0,-2-4-309,7-2 0,-7-2 69,1 13 1,-3 1-735,-2 5 194,0 8-277,-8 9 295,-1 9 0,-10 17 28,-4 8 822,5 0 0,-45 46 0,-1 1 0</inkml:trace>
  <inkml:trace contextRef="#ctx0" brushRef="#br0" timeOffset="254">34 458 11472,'8'-9'494,"1"1"-483,8 8 0,8-2-305,3-4 0,11 3-389,7-9 0,10 7 565,6-7 118,-3 9 0,-6-5 0,5 1 0,0 2 0,1 0 0</inkml:trace>
  <inkml:trace contextRef="#ctx0" brushRef="#br0" timeOffset="906">696 424 8350,'0'-9'3045,"0"-6"-2967,0 13 218,7-6-274,-5 8-25,13 8 0,-13 7 179,4 7 1,1 1-535,-1-6 1,-1 2 155,-5 3 0,0-3-89,0 4 1,0-4 116,0-2 0,0 0 10,0 0 0,0-6 288,0 0 160,0-7 1,2 4 108,4-8-297,-4 0 0,5-2-76,-7-4 1,6-3 80,0-8 0,7-6-222,-2 0 1,-1-5 29,1 5 1,0-1-142,6 1 1,2 5 79,4-5 0,-4 10 31,3 1 0,-3 7 97,-2-7 1,0 9-51,0-3 0,0 10 136,0 1 0,-2 11-106,-4 0 1,2 1 67,-7 6 1,0 2-85,-6-3 0,0 3-119,0-3 1,0-3 13,0 4-35,0-4 173,0-2-141,0 0 853,-8-8-325,6-2 72,-5-14 0,7-2-68,0-8 1,0-2 70,0-4 1,0 4-194,0-3 1,2 1-198,3-2 0,5 4-22,7-3 1,0 1 75,0-2 0,5 10-324,1-4 1,1 6 103,-1 0 1,-4 3 8,3 8 1,-3 0 114,-2 0 1,0 8 68,0 3 0,-6 4-5,1 2 0,-7 6 25,7-1 1,-9 1-79,3-6 0,-4 0 62,-2 0 1,0 0-391,0 0 0,0 0-189,0 0 1,0-6-406,0 0 1,0-5 258,0 5 649,0-7 0,-23-4 0,-5-9 0</inkml:trace>
  <inkml:trace contextRef="#ctx0" brushRef="#br0" timeOffset="1112">1679 594 8028,'12'0'1570,"-1"0"0,-5 0-940,5 0 1,-5 0 48,5 0 1,-6 2-523,7 3 1,-8-1 81,1 7 0,-3 1-1088,-2 5 0,0 0 337,0-1 512,0 9 0,-38 31 0,-9 16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6:21.6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0 221 11216,'12'0'564,"-1"0"1,2 0-376,10 0 0,5 0 45,12 0 1,5 0-215,11 0 0,-1-5-182,7-1 0,-1 0-283,1 6 1,-4 0 75,-7 0 0,-9 0-1059,-9 0-47,1 0 974,-22 0 1,1 2 500,-19 4 0,-56 3 0,-21 8 0</inkml:trace>
  <inkml:trace contextRef="#ctx0" brushRef="#br0" timeOffset="317">51 442 12820,'12'0'630,"-1"0"1,2 0-361,10 0 0,3 0 0,8 0 1,9 0-102,8 0 1,8-6-140,9 0 1,-1 1 111,1 5 1,-2-6-143,-4 0 0,-5-1-615,-12 1 1,-5 4 55,-12-3-1901,-11 3 1320,-10 2 1,-14 0-1242,-4 0 2381,-4 0 0,-33 15 0,-6 4 0</inkml:trace>
  <inkml:trace contextRef="#ctx0" brushRef="#br0" timeOffset="727">526 35 8531,'0'-10'3382,"0"1"-2533,0 3-554,8 4 0,1-5-65,8 7 1,0 7 0,0 5 0,8-3 19,3 2 0,-2 6-1,2 6 1,1-1-207,5-5 0,0 0 97,0 0 0,-6 0-52,0 0 1,-7 0 22,1 0 0,-8 0-139,-3 0 0,-7 0 125,1 0 0,-3-6 18,-2 1 1,-7-1-43,-5 6 1,-5 0 8,-5 0 0,3 0-256,-4 0 1,-1 0 68,1 0 1,-7 2-375,2 3 0,1-3 232,-1 4 1,6-5-495,-7-1 1,9 0 150,-3 0 0,4-2-27,2-3 1,6 1-792,-1-7-56,9 7 1464,-12-4 0,28 1 0,-2-3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6:26.8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221 1 8073,'17'17'1185,"-7"0"-767,-5 0 0,-3-6-141,-2 0 1,-2 1-278,-3 4 0,-40 23 0,-18 7 0,-6 5 0,-1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6:27.4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119 0 8381,'10'8'1564,"5"-6"1,-14 13-1233,5-4 0,-4 4-712,-2 2 0,-2 2 235,-4 4 145,-3 3 0,-53 46 0,25-32 0,0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18:42.9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208 321 8095,'9'0'620,"-3"0"-374,2 0 0,-6 0 61,9 0 1,-6-2-32,6-3 1,-1 1 0,5-6 0,2 0-74,3-5 0,-1-2-86,6-4 0,-4 3 71,4-8 0,-6 8-128,2-3 0,-5-1-59,-6 1 1,3-4 26,-3 4 0,-3 0-28,-2 7 1,-3 3 93,-2 1 0,-7 6-177,-3-1 1,-4 5 160,-1 5 0,0 11 56,0 9 0,-6 6 19,0 5 0,-1 8 137,2 7 1,1 9 591,-7 1 1,8 9-604,-3 12 0,4-2 439,2 8 1,1-9-284,4 3 1,-1 0-170,5-5 0,-1-11-81,2-15 1,2-10-122,-7-5 0,4-7-86,-4-9 0,5-1-385,-5-13 0,5-2-988,-5-4 0,-1 0 625,-5 0 1,1-1-631,1-4 1,-2 1 153,1-6 0,-1-1-857,1-3 2103,6-9 0,15-29 0,9-15 0,2-8 0,0 0 0</inkml:trace>
  <inkml:trace contextRef="#ctx0" brushRef="#br0" timeOffset="208">208 489 11933,'17'-4'-1659,"4"-2"1,-3-4 96,8 5 1562,-8-7 0,26-1 0,10-3 0,0-4 0,1 0 0</inkml:trace>
  <inkml:trace contextRef="#ctx0" brushRef="#br0" timeOffset="526">530 398 9903,'0'-9'2216,"0"3"-2064,0 6 1,2 0-4,3 0-6,3 0 1,8 6-190,-1 4 1,1 4-37,-1 2 0,-5 4-341,1 0 0,-7 2-183,7-1 0,-6-4 296,6 3 0,-9-3 19,4-1 0,-5-1 28,-1 0 1,0-5 283,0 1 306,0-8 162,0 4 1,0-9-170,0-3 0,-5-3 160,1-8 1,-2-1-332,6-3 1,2 1 49,3-6 1,3 4-1135,8-4 0,-1 6 200,1-2 1,5-1 734,6 2 0,19 2 0,12 2 0,3 0 0,1-1 0</inkml:trace>
  <inkml:trace contextRef="#ctx0" brushRef="#br0" timeOffset="1566">975 474 8228,'0'-15'1482,"7"-1"-611,-5 8-498,4-5-293,-6 11-296,0-5 247,0 7-35,0 7 1,0 2-108,0 5 1,0 3-146,0 4 1,0-4 74,0 3 1,0-2-83,0-3 0,2 4 122,4-4 1,-4 4 77,9-9 0,-1-2 237,6 3 1,-1-8-140,0 2 1,1-3 6,-1-2 0,1 0 31,-1 0 0,0-7 18,1-3 1,-1-4 10,0-1 0,-5-2 112,0-3 0,-6 3-65,1-4 0,-3-1-3,-2 1 0,-2-4-192,-3 4 1,-3-4 136,-8 4 0,1 3-252,0 7 0,-3 5-46,-2 6 1,2 0-201,-1 0 0,-4 2 75,3 2 1,1 7-40,9 9 1,-3-1 134,9 6 0,-2 0 83,6 0 0,0 2 71,0-6 0,2-1-105,4-5 0,2-1 276,7-3 1,6 0-24,-1-6 0,6 0-108,-6-5 1,5 0 218,-4 0 0,5-1 172,-6-5 1,6-2-125,-6-7 0,2-1-16,-1 1 1,-4-5-21,3-1 0,3-1-93,-2 2 1,-2 2-66,-3-2 1,-1 3 168,1 2-32,-1 6-76,0-5 1,-1 14 1,-4 0 0,-3 8 21,-7 7 1,0 0 4,0 1 0,0 0 1,0 5 0,0 1 12,0 4 1,0-4-171,0-7 1,0 6 24,0-1-163,0 0 392,-7-4 161,5-8-57,-4-1 33,6-7 0,0-2-242,0-3 1,0-3 31,0-8 1,0 1-105,0 0 0,5-1 32,0 1 0,6-5-170,0-1 1,3-1 45,1 2 0,1 2-261,-1-2 1,5 3 106,1 2 1,-1 4-309,-5 1 416,8 7 1,-6-4-197,3 7 163,-3 7 1,-8 6-39,-5 8 1,-2 0 517,-2-7 1,0 7-150,0 0 1,0 4-40,0-4 1,-2-1-129,-2-5 1,2 1 39,-3-1-134,3 0 87,-5 1 592,6-8-348,-7-1 1,10-7-25,4 0 1,-3-7-219,7-3 1,-4-4 14,4-1 0,0 0 21,5-1 0,0-1-2,1-3 1,5 3-224,-2-4 0,8 4 38,-7 2 0,0 1-43,-4 4 1,-1-2-32,0 7 271,1 0 0,-3 6-37,-3 5 1,2 3 137,-6 5 1,-1 3-94,-5 4 1,0-4 30,0 3 1,0 3-130,0-3 1,0 1-281,0-6-1409,0 0 928,0 1 777,0-1 0,6-40 0,2-11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6:34.0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210 17 8699,'0'-9'1617,"0"1"0,0 21-1191,0 4 0,-6 19 254,1 4 0,-9 16-61,3 12 1,-4 9 80,-2 14 1,0 3-718,9-43 1,-1 0-1,1 0 1,1-1 159,1 1 0,1 0 1,-3-1-1,1 0-82,-5 46 1,5-11 142,1-11 1,-1-7-138,1-4 0,0-9 113,6-14 1,0-3-761,0-14-376,0-8-647,0-7 1228,0-8-1077,0 0 683,0-8 0,-2 1-493,-3-5 1,1-3 1261,-7 4 0,39-40 0,23-19 0,-3-4 0,0-1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6:39.0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170 119 8223,'0'-11'1689,"0"-1"-1456,0 9 1,0-3-1,0 12 1,0 3 104,0 8 0,-2 9 155,-4 8 1,2 8-167,-7 9 0,2-1-53,-3 1 1,-3 6-247,4-1 1,2 1 81,-3-6 1,8-2 122,-1-4 1,3-3-60,2-9 0,0-6-140,0-5 1,0-8-479,0-3-906,0-7 506,0 3 0,0-9-571,0-3 1,0 1 385,0-7 0,0 5 1029,0-5 0,-23-61 0,-5-20 0</inkml:trace>
  <inkml:trace contextRef="#ctx0" brushRef="#br0" timeOffset="269">102 187 7976,'2'-10'338,"3"5"0,-3 1-86,4-2 1,3 4 84,3-3 1,8 3-130,3 2 1,7 2-123,-2 3 0,3 5-11,-3 7 0,2 0-101,-7 0 0,-3 5 125,-8 1 1,-5 0 14,-7-7 1,0 3-244,0 4 0,-7-4 45,-5 3 1,-10-3-412,-7-2 0,-3-5-59,-1-1 1,-1-2-259,0 3 1,0-3 811,0-3 0,-23-12 0,-5 4 0</inkml:trace>
  <inkml:trace contextRef="#ctx0" brushRef="#br0" timeOffset="1046">594 696 7900,'-6'11'-268,"0"0"381,1-7-7,5 11 1,0-11 129,0 7 6,0-7-67,0 3 0,2-7 151,3 0 1,-1 0-149,7 0 1,1-1-19,5-5 0,0-2-171,0-3 1,1-10 104,5 4 0,-2-5-232,7-1 0,-7 2-8,1-7 0,3 6-16,-3-7 0,1 1 87,-6-6 0,-2 8-13,-4 3 1,-1 0-1019,-4 6 785,-5-3 0,5 18-184,-12-4 299,-3 4 0,-8 12 2,0 7 1,6 0 132,-1 5 0,9-1 30,-3 2 254,-3-5 0,7 7-103,-4-8 0,4-6-136,2 1 1,8-7 98,3 7 8,4-9 1,8 5 439,-1-8 1,1 0 430,-6 0 1,0 0 6,0 0-529,0 0 0,0 7-270,0 5 1,-8-3-265,-3 2 0,-4 1 147,-2 5 0,0 0 49,0 0 0,0 0-450,0 0 1,-2-1-455,-4 1-433,4 0 48,-13 0-523,13-7 1720,-5-3 0,49-34 0,29-21 0,-1 1 0,1 0 0</inkml:trace>
  <inkml:trace contextRef="#ctx0" brushRef="#br0" timeOffset="1546">1815 170 8132,'6'-12'651,"-1"1"0,6 6 129,-5-7-310,0 8 0,-4-5 536,3 3-269,-3 5-783,6-7 127,-16 0 1,-1 7-28,-8-5 0,-2 4-189,-4 2 0,3 0-297,-9 0 1,7 0 118,-6 0 0,7 6-222,-2-1 0,2 1 218,-1-6 0,3 0 160,-4 0 0,10 0-174,2 0 459,0 0 1,-1 6 991,1-1-389,7 1-175,-3 1 1,7 3 68,0 7 1,0 5-210,0 1 0,5 7-35,1-2 1,0 10-107,-6 2 0,-8 7-38,-3-2 1,-4 10 39,-2 1 1,-2 8 80,-4-1 0,4-7-100,-3-5 0,5-2 0,6-9 0,-3-3-351,9-9 0,-1-3 99,6-8 1,2-6-15,4 1 0,3-9-369,8 3 0,0-4-1239,0-2 0,0 0 378,0 0 0,5 0-200,1 0 1,5 0 1437,-5 0 0,45-38 0,5-9 0</inkml:trace>
  <inkml:trace contextRef="#ctx0" brushRef="#br0" timeOffset="2355">2069 424 9387,'10'17'-52,"-3"0"125,-7 0 0,6 2 54,0 4 0,5-5-58,-5 5 0,5 2-169,-6-3 0,7 1 57,-7-6 0,3 0-203,-2 0 0,-3-8 89,9-3 281,-9-4 177,13-2 0,-13 0-73,9 0 1,-7-8-38,7-3 1,-7-10 5,7-2 0,-7-1-42,7 1 1,-7 3 22,6-9 1,-1 9-255,1-3 1,2 4-297,-7 2-260,7 0 238,-3 0 1,1 2-1142,0 4 325,-7 3 1210,4 16 0,-1 31 0,3 16 0</inkml:trace>
  <inkml:trace contextRef="#ctx0" brushRef="#br0" timeOffset="2573">2595 424 7996,'0'-9'2796,"0"-6"-2193,0 13-7,0-6-91,0 8 0,0 4-263,0 7 1,-2 1-70,-3 10 0,1-1-63,-8 2 1,9 1-188,-3 4 1,-2 3-517,3-9 0,-1 1 349,6-6 0,0 0-10,0 0-401,-7 0-49,5 0 1,-6-6-105,8 0 808,0-7 0,8-34 0,1-17 0</inkml:trace>
  <inkml:trace contextRef="#ctx0" brushRef="#br0" timeOffset="2873">2680 119 7996,'-11'9'181,"-1"-3"128,8 3 0,-5-7-67,3 4-130,5 3 1,-9-1-45,4 3 59,5 4 1,-7-11-185,8 7 116,0-7 0,8 4 114,3-8 1,-2 0-12,3 0-82,-1 0 1,6-2-2,0-4 0,-6-3 68,0-8-86,1 0 1,-3 0-10,-3 0 1,1 0-361,-1 0 0,0 6-32,-6-1-1375,-8 9 1715,-1-5 0,-61 46 0,-13 9 0</inkml:trace>
  <inkml:trace contextRef="#ctx0" brushRef="#br0" timeOffset="3323">2934 526 7999,'0'9'1396,"0"-1"-964,0-8-81,0 0-17,8 0-343,-6 0 76,13 0-201,-6 0 1,8-2 89,0-4 1,-6 3-53,1-9 0,-3 7-110,2-7 94,5 1 1,-13-6 110,9 0 0,-9 6-7,3 0 1,-4 5-13,-2-5 29,0 7-147,-8-4 0,-1 8 80,-8 0 1,0 8-53,0 3 0,2 4 76,4 2 1,-4 0-58,3 0 0,-1 6 20,2-1 0,-2 3-9,7-3 0,0-3-48,6 4 0,0-2-141,0 1 1,2-9-44,4 4 1,-2-5 43,7-1 0,0 2-220,6-7 488,0-1 0,53-42 0,13-10 0</inkml:trace>
  <inkml:trace contextRef="#ctx0" brushRef="#br0" timeOffset="3823">3324 458 10394,'0'-9'742,"-7"1"1,5 16-738,-4 3 1,4 4-303,2 2 0,0 0 207,0 0 1,0 6-90,0-1 0,0 3-256,0-3 1,0-3-25,0 4 260,8-4 1,-1-2 22,5 0 1,3-6 170,-4 0 0,-1-7-35,1 2 0,0-5-25,6-1 0,-6-1 210,1-5 0,-1-3 283,6-8 1,0-2-151,0-4 0,0 2-68,0-7 1,0 7-85,0-1 0,-6 3 35,0 2-5,-7 0-248,11 0-151,-13 8 0,6 3 112,-8 12 0,0 3 74,0 8 1,0 0-149,0 0 0,0 6 29,0-1 0,0 1 79,0-6 1,5 0-14,1 0 0,5-6 240,-5 0-106,7 1 1,-3-1 40,7 0 1,-6-7-9,0 2 1,0-5 389,6-1-342,0-7 1,0-2-8,0-8 0,-5-2 421,-1-4 0,-5 4-175,5-3 0,-7-3-180,1 3 0,-1-7-100,2 7 0,-4-7-134,3 7 0,-3-7-190,-2 7 1,0-1-1197,0 6 38,0 0 1418,-7 8 0,12 32 0,-3 14 0</inkml:trace>
  <inkml:trace contextRef="#ctx0" brushRef="#br0" timeOffset="4078">4122 441 7975,'9'-7'865,"-2"5"0,-5-6-555,4 8 0,-4-2 114,4-3 0,-3 3 21,3-4-358,3 4 0,14 2-332,0 0 0,1 0 230,-1 0 0,-3 0 116,9 0 1,-9 0-587,3 0 0,2 0-1272,-3 0 1757,-7 0 0,-22 8 0,-12 1 0</inkml:trace>
  <inkml:trace contextRef="#ctx0" brushRef="#br0" timeOffset="4251">4155 577 8407,'0'9'1394,"0"-1"-1330,0-8-195,8 0 1,1 0-507,8 0 0,0 0 637,0 0 0,53-23 0,13-5 0</inkml:trace>
  <inkml:trace contextRef="#ctx0" brushRef="#br0" timeOffset="4606">5054 390 7966,'0'-9'2694,"0"-6"-1871,0 13-475,0-13 1,0 11 193,0-7-268,0 7-148,0-4 1,-2 8-159,-3 0 0,1 0 61,-7 0 1,5 2-212,-5 4 0,-2 3-121,-10 8 1,4 6 133,-4 0 0,5 7 51,1-2 1,0-2-29,0 3 1,7-3 49,5 2 0,3-3 100,2-8 1,0 0 17,0 0 1,4-2-291,7-4 0,0 2 83,12-7 1,3 0 134,2-6 1,4 0-394,2 0 0,0-6 443,0 0 0,14-22 0,6-10 0,5 1 0,1-1 0</inkml:trace>
  <inkml:trace contextRef="#ctx0" brushRef="#br0" timeOffset="5080">5427 17 7251,'-9'0'2891,"2"0"-2427,7 0-361,0 0-81,7 0 0,2 0-63,8 0 1,6-5 94,0-1 0,9 0-120,2 6 1,0 0 53,5 0 0,-3 0 27,-2 0 1,-2 0 183,-4 0 1,2 0 31,-7 0 497,0 0-123,-7 0-330,1 0 1,-7 8-65,-4 3 0,-5 4 40,-1 2 1,-5 8 73,-1 3 1,-5 4-64,5 2 0,-5 7-121,5 4 1,-1 6 57,1 6 0,4-4 218,-4 3 0,-1 3-18,1-3 1,1 6-64,5-5 1,-6-1-240,0-5 1,1-5-201,5-1 0,-6-4 99,0-1 0,-1-3-189,1-14 0,2-2 51,-7-10 1,5 2 51,-5-7 1,5 5-68,-5-5 0,0 0 33,-6-6 0,-6 0 102,1 0 0,-9-6-250,3 0 1,2 1 271,-2 5 0,-31-8 0,-12-1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6:38.2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69 85 7869,'0'-9'1521,"0"-6"-681,0 13-593,0-13 1,2 13-243,3-4 0,5 2 82,7-1 0,7 3-72,4-4 0,-1 4 63,1 2 0,-2-5-684,3-1 0,-5 0-49,-7 6 0,0 0-301,0 0 1,-8 2 955,-3 4 0,-42 18 0,-11 12 0</inkml:trace>
  <inkml:trace contextRef="#ctx0" brushRef="#br0" timeOffset="171">1 272 11158,'17'0'461,"0"0"-230,0 0 0,2 0-231,3 0 0,27-6 0,11-3 0,9-1 0,0 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6:35.1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0 543 6986,'2'-17'0,"2"0"690,1 0 1,3 6-276,-2-1-182,-4 1 1,11 0-13,-8 0-137,9 7 0,-5-4-139,8 8 0,-6 0 193,1 0 0,-3 8 49,2 3 0,2 10-126,-7 1 0,0 9-229,-6-3 1,0 4 50,0 2 1,0-2 178,0-4 0,0 4-195,0-4 1,-6-3 15,0-3 1,-1-3-123,1-2 491,4 0 368,-5-7-402,7-3 1,0-9-122,0-3 0,0-5 13,0-7 1,0 0 18,0 0 1,7-7-281,5-4 1,-3 1-67,2-1 1,1 2-89,5-3 1,0-1 135,0 8 1,1-1-62,5 6 1,-4 0-75,4 0 1,-5 8 97,-1 3 1,0 4 234,0 2 1,-5 2-93,-1 4 0,-5 5 297,5 12 1,-7-3-70,1 9 1,-3-3-159,-2 2 1,0-1 84,0-5 1,0-3 166,0 4 0,0 1-251,0-1 1,-2-6 11,-3-6 0,3-5-170,-4 5 83,4-7 0,2 3 8,0-7 0,0-7 4,0-5 1,2-3 164,4-2 1,-2 0 228,7 1 1,-2-3-172,3-4 0,3 2-73,-4-7 0,10 5-12,1-5 1,1 7-322,-6-1 1,5 3-1168,1 2 1186,0 0 0,-6 8 176,0 3 1,-6 4 11,0 2 1,-7 8 25,2 3 0,-4 4 122,-2 2 0,0 6-72,0-1 1,0 3 53,0-3 1,0-3-81,0 4 0,0-4-118,0-2 0,5 0 118,1 0 0,1-2-2,-1-4 0,-2 2-8,7-7 0,0-1-2,6-5 1,0 0 20,0 0 1,0-2-29,0-3 1,6-5-13,-1-7 0,7 1 29,-7-1 0,7 0-28,-7 0 0,1-2 13,-6-4 1,0 2 35,0-7 0,-6 7-32,0-1 1,-7 1 9,2-2 93,3 5 1,-9-5 179,0 12 0,-2 3-400,-9 8 1,0 0 36,-6 0 1,2 8-124,3 3 1,-3 4 47,4 2 0,3 0 106,3 0 1,3 0 46,2 0 0,0 0-29,0 0 0,0 0 117,0 0 1,6 0 285,-1 0 1,8 0 760,-1 0-784,3 0 0,2 0-82,0-1 1,-8-4 34,-3-1-163,3 0-5,-7 6-282,6-7 1,-16 3-117,-3-7 1,1-1-274,-1-5 0,0 0-398,-6 0 0,0 0 392,0 0 1,0-5-541,0-1 1077,7-7 0,-12-12 0,3-11 0</inkml:trace>
  <inkml:trace contextRef="#ctx0" brushRef="#br0" timeOffset="542">1561 594 7978,'0'-17'0,"0"0"0,0 0 458,0 0 1,0 0 675,0 0 0,0 6-653,0-1 0,-2 7-106,-4-7 0,2 7-396,-7-6 0,0 7 101,-6-2 1,0 4-956,0 2 1,-6 2 410,0 4 0,1 3 7,5 8 1,-6 2 157,1 4 1,1-3-22,10 9 0,-3-9 135,9 3 0,-1-2-181,6 1 431,0-3 0,2 4-122,4-12 1,3 2 384,8-7 0,0 0-153,0-6 0,2-2 170,3-4 1,-3-3-58,4-8 0,-4 5 8,-2 1 1,0 0-66,0-6 0,-2 0 152,-4 0 1,2 6 396,-7-1-257,7 8-419,-11-3 0,7 9 73,-3 3 0,-4 12 335,4 12 0,-5 10-68,-1 6 1,0 8-170,0 9 0,0 2 64,0 16 0,-1 1-113,-5 9 1,4 2 41,-4 5 0,-1-5-53,1-7 0,-5-8-315,5-4 0,-7-1 133,2-10 1,-4-7-65,-2-21 0,0-10-331,0-7 0,-2-7-518,-4-10 0,3-2 342,-9-4 0,7-5-123,-7-12 1,7 3 757,-6-9 1,7 1-348,-2-6 1,1-5-124,5-1 1,-2-15 138,13-1 1,4-3-497,14-3 1,14-6-19,19-5 1,12-6 747,5 5 0,-28 37 0,2 1 0,2 1 0,3 2 0,3-1 0,2 0 0,3 0 0,0 0 0</inkml:trace>
  <inkml:trace contextRef="#ctx0" brushRef="#br0" timeOffset="1059">2103 526 9037,'0'-9'1217,"0"1"-1290,0 8 1,2 0 107,4 0 0,3-2-75,8-4 0,0 5 0,0-5 1,6 4 9,-1 2 1,3-2-32,-3-3 1,-3 3 60,4-4 0,-4 12 0,-2 3 0</inkml:trace>
  <inkml:trace contextRef="#ctx0" brushRef="#br0" timeOffset="1273">2137 645 7978,'10'0'0,"-1"0"442,-3 0 0,-3-6-48,9 0 0,-7 1-1091,7 5 1,-1 0 696,6 0 0,43-9 0,18-5 0,5 0 0,1 0 0</inkml:trace>
  <inkml:trace contextRef="#ctx0" brushRef="#br0" timeOffset="1951">2883 441 8041,'0'-17'1363,"0"8"-407,0-6-718,0 13 120,0-6-592,0 8 1,2 2 102,4 4 0,-4 5-36,4 12 0,-5-3 105,-1 9 1,0-7-169,0 7 1,0-3 68,0 2 1,0-1 73,0-5 1,0-3-1,0 4 1,-1-6-11,-5-6-13,4 4-43,-6-13 75,8 6 1,0-10 258,0-4 0,2-3 351,4-8 0,-2 0-76,7 0 1,0-6-98,6 0 1,0-5-521,0 6 1,2-7 37,4 7 0,-4-1-52,3 6 0,3 2-364,-3 4 251,8-4 0,-11 13 189,4-4 1,-6 6 63,-6 6 0,2 3 92,-7 8 0,2 6-74,-3-1 1,-3 3-10,4-3 0,-4-3 61,-2 4 0,0-4 107,0-2 0,0 0-218,0 0 16,0 0 0,0-6 105,0 0 1,-2-7 258,-4 2-157,4-4 0,-5-4-122,7-4 1,0 2 140,0-7 0,2 0-72,3-6 1,-1 0-49,7 0 1,1-2-2,5-4 1,-1 3-117,1-9 0,2 9 79,4-3 0,-4 4-115,3 2 0,-3 2 103,-2 4 1,-2 1-26,-3 5 1,3 3-14,-4-4 0,-2 12 25,3 5 0,-9 4 202,3 2 1,-4 6-35,-2-1 1,0 3-101,0-3 1,0-3 0,0 4 0,0 1 18,0-1 1,0 0-129,0-6 0,0-6-173,0 0 1,0-5-1389,0 5 731,0-7 888,0 4 0,30-46 0,8-9 0</inkml:trace>
  <inkml:trace contextRef="#ctx0" brushRef="#br0" timeOffset="2419">3731 85 9451,'0'-9'1739,"0"-1"-1367,0 5 1,8 3-140,3-4 1,6 2-1,6-1 1,3 1-74,8-8 0,2 9-110,4-3 0,-3 2 9,8-1 0,-7 3-195,2-4 1,-6 4-162,-6 2 1,2 0 62,-7 0 153,-8 0 0,-2 8 156,-7 3 1,-1 4 352,-5 2 0,-7 2-29,-5 4 1,3 3 32,-2 8 1,5 2-129,-5 3 1,5-1 125,-5 7 1,5 6-16,-5 6 0,7 5-129,-2-6 0,-1 8 8,1-1 1,1 1-62,5-2 1,0-4-205,0-7 1,-6 0-33,0 0 1,1-2-166,5-4 0,0-11 39,0-11 1,-2-6-391,-4-6 384,4 4 1,-5-15 9,7 0 0,-6-2-606,0-9 1,-7 1 281,2-1 1,-10-4-1198,-2 4 1,1-4 1645,5-2 0,-60-38 0,30 23 0,1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6:28.5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136 272 7597,'10'0'3758,"-3"-8"-3400,-7 6 117,0-5 88,0 7-265,0 7 0,0 5 0,0 10 1,0 1 16,0 11 1,-7-2 115,-4 13 1,-4 0-266,-2 6 1,1 0 33,5 0 1,-4-6-160,4 0 1,-2-7 78,1 2 0,5-12 354,7-5-665,0-5-1163,-8-1-706,6-7-1707,-5-10 2392,7-10 0,0-7 1375,0 1 0,7-24 0,3-5 0</inkml:trace>
  <inkml:trace contextRef="#ctx0" brushRef="#br0" timeOffset="343">103 272 8012,'7'-17'1177,"3"0"0,6 2-777,1 4 0,2 1-204,4 4 0,-4 5-78,3-5 1,5 4 78,1 2 1,-2 2-171,3 4 1,-9 3-110,3 8 1,-4 0-119,-2 0 0,-8 2 82,-3 3 0,-4-3-6,-2 4 1,-2 1-77,-4-1 0,-5 0-177,-12-7 1,3 7-37,-9 0 0,1-3-62,-6-8 0,0 3-237,0-4 1,2-3 67,4-3 644,-4 5 0,-2-8 0,-9 5 0</inkml:trace>
  <inkml:trace contextRef="#ctx0" brushRef="#br0" timeOffset="949">442 798 8836,'0'9'1031,"0"6"-918,0-5-424,0-1 364,7-1 0,-3-3 47,7 1 0,-5-1-34,5-5 1,-1-1 30,1-5 1,4 2-103,-4-7 0,5-2 108,0-10 0,1 4-189,0-3 1,0-5 78,0-1 1,4-4-187,-4-2 0,4 0-50,-10 0 0,-3 6-257,-3 0 282,-3 7 1,-2 2-374,0 8 350,0 7 1,-2 2 18,-3 8 0,-3 7 79,-3-2 0,3 4-27,8 2 0,-5-5 344,-1-1-159,0 0 1,8 4 791,4-3-405,3-5 1,8-1 158,0-1 0,0 3-253,0-2 1,0-5 24,0 5 0,-6 2 297,1-3-382,-1 9 0,4-5-164,-4 8 1,-3 0 106,-8 0 0,0 0-39,0 0 0,0 0-389,0 0-135,0 0 0,0 0-57,0 0 145,0-8-335,0 6 376,0-13 1,7 5 27,5-7 1,3 0 214,2 0 0,75-37 0,-36 13 0,-1 1 0</inkml:trace>
  <inkml:trace contextRef="#ctx0" brushRef="#br0" timeOffset="1603">2087 51 8176,'0'-17'1618,"0"8"0,-2 0-1508,-4 3 0,3 4 89,-9-4 1,7 4 44,-7 2 1,1 0-184,-6 0 1,-6 0-249,1 0 1,-3 0 87,3 0 0,3 2 14,-4 4 0,4-4 333,2 4 0,1 1 58,-1-1-201,0 7 1,2-4 47,3 8 1,3-5 51,3-1 1,4 0 408,-3 6 1,3 8-123,2 3 0,0 4 194,0 2 1,-6 7-255,0 5 0,-7 8 104,2 3 1,-4 11-140,-2-6 0,6 6-153,-1-12 1,1 6-109,-6-5 0,8 3-163,3-9 0,4-4-73,2-13 0,0-2-374,0-4 0,8-5-800,3-12 0,4 3 571,2-9 0,0 1-1065,0-6 0,5 6 381,1-1 0,2 1 1387,-3-6 0,35-8 0,14-1 0</inkml:trace>
  <inkml:trace contextRef="#ctx0" brushRef="#br0" timeOffset="2294">2460 526 8020,'0'-9'-518,"0"-6"207,0 5 2379,0 1-1445,0 1 0,2 8-366,4 0 1,-5 8-84,5 3 1,2 6-5,-3 6 0,3 1-81,-2 5 0,-3 3-232,9-4 1,-7 4-204,7 2 1,-7-2 179,7-4 1,-7 2-106,6-7 0,-1 0-100,1-7 233,4 1 148,-5-7 219,7-3 1,-2-14-75,-4-4 1,2-5 201,-7 0 0,7-9-99,-2-3 0,-1-2-80,1 1 0,-1-3-377,1 4 1,4-4-2,-4-2 0,-1 8-62,1 3 1,-7 4-828,1 2-907,-3 8 1996,-2 1 0,0 46 0,0 9 0</inkml:trace>
  <inkml:trace contextRef="#ctx0" brushRef="#br0" timeOffset="2561">3138 594 8020,'0'-11'1777,"0"-1"-591,0 9 552,0-5-702,0 8-850,0 0 0,0 8 16,0 3 0,-5 4 36,-1 2 0,-1 6-239,1-1 0,4 3-351,-4-3 1,3-3-114,-3 4 1,4-4-512,-4-2 1,5 0-1857,1 0 1247,-8 0 1585,6 0 0,-5-1 0</inkml:trace>
  <inkml:trace contextRef="#ctx0" brushRef="#br0" timeOffset="2872">3122 238 8020,'-10'0'2310,"-5"0"-1650,13 0-638,-13 0 120,13 7-462,-5 3 319,7 7-80,7 0 1,1-6 53,3 0 1,4-7-6,-4 2 56,4-4 0,2-4 150,0-4-69,0-3 0,-2-8-54,-3 0-31,-5 0 1,-1 0-178,0 0 0,-1 6-321,-5-1 0,-2 7-1051,-3-7 1529,-5 9 0,-52 48 0,-11 21 0</inkml:trace>
  <inkml:trace contextRef="#ctx0" brushRef="#br0" timeOffset="3334">3478 662 10365,'11'0'38,"0"0"1,-5 0 108,5 0 1,-5 0-298,5 0 0,1-8 98,4-3 0,-4 2-89,-1-3 0,-1 7-44,1-7 164,4 1 0,-11-4-3,7 4 7,-7-4-139,3 5 170,-14 1 0,-3 1-155,-7 8 1,0 2 120,0 4 0,-5 3-25,-1 8 0,2 6-24,10-1 1,-4 7 7,4-7 1,1 7 2,-1-7 1,7 6-6,-1-5 1,3 5-115,2-5 1,2 0 80,3-6 1,5-6-390,7 0 1,0-7 146,0 2 1,0-5 337,0-1 0,52-30 0,14-7 0</inkml:trace>
  <inkml:trace contextRef="#ctx0" brushRef="#br0" timeOffset="3875">3885 594 8046,'0'-9'3503,"0"1"-2567,0 1-334,0 5-120,0-6-326,0 16 1,0 1-128,0 8 1,0 2-355,0 4 0,0-5 266,0 5 0,0-2-499,0 1 0,0-3 230,0 4 0,0-4 53,0-2 0,2 0 120,3 0 1,-1-2-135,7-4 0,-5-4 73,5-7 297,1 0 1,5 0 132,0 0 0,0-1-53,-1-5 0,1-3 14,0-8 1,0-6-44,0 0 0,2-1-84,4 1 0,-10 4 130,4-3 195,-4 3-341,4 2-163,-8 8-118,-1 1 0,-8 10 68,0 4 1,0 3 7,0 8 1,0 0 62,0 0 1,0 2 80,0 3 0,6-3 20,-1 4 1,1-4 123,-6-2 0,6-6-117,-1 0 0,8-1 156,-1 1 1,1-2 79,-2-3 1,4-4 14,-3 3-33,3-3 1,2-7-119,0-1 0,-6-7 20,0 2 0,-1-4-39,1-2 0,2-6-7,-7 0 1,0-1 2,-6 1 0,0 2-5,0-7 1,0 2-294,0-2 1,0-3 87,0 9 1,-6-6-541,0 5 1,-5 0-981,5 6-892,-7 8 2547,4 1 0,52 46 0,15 9 0</inkml:trace>
  <inkml:trace contextRef="#ctx0" brushRef="#br0" timeOffset="4234">4784 611 10055,'0'-9'675,"0"1"1,2 8-842,3 0 0,5 0 198,7 0 0,0 0-854,-1 0 0,1 0 393,0 0 1,0 0-1169,0 0 1597,-7 0 0,5 8 0,-6 1 0</inkml:trace>
  <inkml:trace contextRef="#ctx0" brushRef="#br0" timeOffset="4397">4750 747 9212,'17'0'-222,"60"-15"1,15-4 0</inkml:trace>
  <inkml:trace contextRef="#ctx0" brushRef="#br0" timeOffset="4918">5733 577 7605,'0'-17'-130,"-1"2"1706,-5 4-1052,4-4 1,-7 13 220,3-4-609,-3 4 1,-8 2 100,0 0 0,-6 13-119,0 4 0,1 6 19,5 0 1,0 3-151,0 8 0,7-6-26,5 1 1,-3-7-202,3 6 1,-1-7 128,6 2 0,7-4-55,5-2 0,3-2-187,2-4 1,5 2 158,1-7 0,7-1-285,-2-5 1,-1 0 478,1 0 0,53-37 0,-31 13 0,0 1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7:39.011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187 356 8033,'0'-11'1422,"0"0"1675,0-3-2093,0-1-701,0 6 0,0 3 10,0 12 0,0 5 109,0 12 1,0 11 52,0 11 1,-6 12-170,0 5 0,-7 11 118,2 6 1,-4 6-462,-2 6 1,0 7 50,8-48 1,1 1-1,0 1 1,-1-2 59,-8 35 0,8-6-206,3-17 0,4-7-716,2-15-1373,0-8 525,8-23 0,-6-3 789,3-12 0,-3 2 482,-2-7 0,-2-2 87,-3-10 1,1 2 337,-8-7 0,1-23 0,-6-11 0</inkml:trace>
  <inkml:trace contextRef="#ctx0" brushRef="#br0" timeOffset="232">119 492 8033,'7'-9'0,"-5"-1"901,4 4-499,3 5 1,1-9-164,7 5 1,2 3 90,3-4 0,-1 6 135,7 6 1,-5 3-229,5 8 1,-7 0-140,1 0 0,-5 0 2,-5 0 1,-5 5-212,-7 1 1,0 0 90,0-6 1,-2 5-135,-3 1 1,-5-1-1162,-7-5 0,-5-1 540,-1-5 1,-7 4-445,2-4 1219,-4-3 0,-17-8 0,-4-10 0</inkml:trace>
  <inkml:trace contextRef="#ctx0" brushRef="#br0" timeOffset="601">696 509 8033,'0'-17'1274,"0"0"0,0 6-265,0-1-656,-8 9 0,4-5-413,-7 8 0,5 0 120,-5 0 0,2 10-424,-3 6 0,-1 3 134,7 10 1,-5-7-71,5 6 0,1 1-23,5 5 0,0-6-240,0 0 0,2-7 258,3 2 0,5-5 111,7-1 1,0-2 340,0-3 1,5 1-77,1-7 0,5-1 223,-5-5 1,-1-7-79,-5-5 1,6-8 22,0-3 1,-6-1 22,-6 1 0,-5-2 89,5-3 0,-7-4-225,1 4 0,-5-2-184,-5 1 1,-5-1-535,-7 8 0,-5-1 304,-1 6 1,-7 8-1595,2 3 1882,3 4 0,-22 47 0,2 12 0</inkml:trace>
  <inkml:trace contextRef="#ctx0" brushRef="#br0" timeOffset="975">1289 424 8033,'0'-17'0,"0"6"411,0 0 0,-5 5 619,-1-5 1,-2 7-113,3-2-635,-5 4 1,-7 2-1068,0 0 1,-1 8 457,-5 3 1,10 4 44,-4 2 1,5 0 82,1 0 0,2 0-30,3 0 1,4 0-28,-3 0 1,8 0 58,3 0 0,7 0 495,-2 0 1,5-6-134,0 0 1,1 1 1470,0 5-1175,0 0 1,-2 0-65,-3 0-303,3-1 0,-13 1-238,3 0 1,-3-5-84,-2-1-82,0 0 0,-7-1 60,-5-5 0,-3 3-139,-2-2 0,0-1 12,0-5 0,0 0-173,1 0 1,4-5-672,1-1 1219,0-7 0,9-19 0,4-14 0</inkml:trace>
  <inkml:trace contextRef="#ctx0" brushRef="#br0" timeOffset="1325">1696 458 7994,'0'-17'-275,"0"6"979,0-1 1,0 7 393,0-6-609,0 7 1,0-6-274,0 5 0,-7 3-160,-5-4 1,-3 4-100,-2 2 0,0 6-310,0 0 1,0 7 70,1-2 1,0-2 180,5 3 0,-2-1 10,7 6 1,1 0-54,5 0 1,0-6 121,0 1 0,2-1 117,3 6 1,5-2 290,7-4 1,-6 4-85,0-3 1,0 3 537,6 2-529,0 0 0,-2 0-36,-3 0 0,-3-2-877,-3-4 181,-4 4-218,5-6 385,-14 8 1,-3-7-170,-7-5 1,0-3 170,0-2 0,0 0 16,1 0 0,-3 0-695,-4 0 1,4-2 930,-3-3 0,10-12 0,5-10 0</inkml:trace>
  <inkml:trace contextRef="#ctx0" brushRef="#br0" timeOffset="1599">2002 424 14590,'0'17'133,"-6"0"-278,0 0 1,1 0 108,5 0 0,0 6-223,0-1 0,0 6-486,0-5 0,0 2 286,0-3 1,0-3-291,0 4 0,1-6 22,5-6 0,-2-2-66,7-3 0,1-4 793,4 3 0,24-33 0,5-9 0</inkml:trace>
  <inkml:trace contextRef="#ctx0" brushRef="#br0" timeOffset="1891">1985 68 7995,'-10'9'11,"3"1"74,7-5 13,0-3 0,0 13 82,0-5 0,2-1-81,3-3-338,5-4 321,7-2 1,0 0-12,-1 0 0,-4-2-48,-1-4 0,-5 2 13,5-7 1,-7 0 218,1-6 0,-3 0-53,-2 0 0,0 6-482,0-1 0,0 7-213,0-7 1,-2 9-813,-3-3 1305,3 4 0,-51 62 0,-3 16 0</inkml:trace>
  <inkml:trace contextRef="#ctx0" brushRef="#br0" timeOffset="2368">2307 221 8318,'0'-12'2395,"0"1"-1983,0 7 0,0-5 532,0 3-563,0 4 1,0-3-122,0 10 1,-6 5-17,1 7 1,-3 1-131,2 5 1,3 3 48,-9 8 0,7 0-34,-7 0 1,9-2-89,-3-3 1,-2 1-326,3-8 1,-1 7-171,6-7 0,0 1 63,0-6-34,0-8 179,0-1 341,8-8 0,1-2-152,8-4 0,-4-3-177,4-8 1,-4 0 132,10 0 1,-4 6-133,-2-1 0,0 9 191,0-3 1,0-2-44,0 3 1,0 1-67,-1 10 0,-4 1-182,-1 4 0,-7 10-148,2-4 0,1 4-71,-1-4 1,-1 5 264,-5 1 0,-2 1 748,-3-1 1,1-4 639,-7 4 1,-1-6-644,-5-6 0,1 2-164,-1-7 1,0 5-386,0-5 1,0-1-418,0-5 10,-8 0 1,6-2 124,-3-3 1,3-3-16,2-3 0,6-4-55,-1 4 443,9 3 0,33-60 0,17-7 0</inkml:trace>
  <inkml:trace contextRef="#ctx0" brushRef="#br0" timeOffset="2801">2731 204 14051,'0'17'391,"0"0"-397,0 0 0,-6 7 149,1 4 1,-1 4-54,6 2 1,-6 6-53,1-1 0,-1 1-334,6-6 1,0 0-44,0 0 1,6-6 159,-1 0 1,8-9 127,-1-2 0,3-2-14,2-9 0,0 5 15,0-5 0,0-2 15,0-10 0,0-4 10,0-7 1,5-1-27,1-5 0,5 2-134,-5-7 1,-1 5 105,-5-5 0,0 6 12,0-7 0,-6 9 226,1-3 1,-8 4 96,1 2-187,-3 8-128,-2 1 1,-7 10 12,-5 4 0,3 3 83,-3 8 0,3 6-18,-2-1 1,-2 7-26,7-7 0,0 6-46,6-5 1,0 2 102,0-3 1,2-3-118,4 4 1,3-6-73,8-6 1,2-2 153,4-3-16,3-4 0,53-40 0,-34 10 0,1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7:38.054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255 255 8141,'0'-17'0,"0"0"768,0 0-329,0 0 0,0 0 20,0 0 0,-2 8-266,-3 3 1,1-1 0,-7 1 0,-1 0-54,-5 6 0,0 2-166,0 4 0,0 3-2,1 8 1,-7 8 44,0 3 0,1 4-376,5 2 0,0 0-50,0 0 0,7 0-150,5 0 1,3-8 237,2-3 1,0 1-40,0-1 0,7-3 147,5-8 1,8-5 171,3-7 0,5 0-98,-5 0 0,7-7 143,-2-5 0,-1-3 203,1-2 1,-7-2-86,1-3 1,-3-3 288,-2-3 1,0-2-78,0 7 0,-6-5 76,1 5 1,-7-5 38,7 6-56,-9-1 959,5 6-839,-8 8 1,-2 1-507,-4 8 0,5 8-65,-5 3 1,2 10-70,-2 1 1,5 3 34,-5-3 0,4-1-190,2 7 0,0-5 30,0 5 1,0-7-183,0 2 0,0-5-11,0-1 0,6 0 143,-1 0 0,9-2-256,-3-3 0,4-5-2,2-7 0,0 0-375,0 0 935,7 0 0,16-27 0,7-14 0,8-1 0,-1 0 0</inkml:trace>
  <inkml:trace contextRef="#ctx0" brushRef="#br0" timeOffset="240">849 0 8141,'-10'0'4511,"-5"0"-3507,13 0 0,-11 8-655,8 3 1,-3 6-168,2 6 0,5 3 68,-5 8 1,-2 0 0,3 0 0,-1 0-1,6 0 1,0 5-96,0 1 1,0 0-1421,0-6 0,2-8 169,4-3 0,3 1-145,8-1 1,0-6 483,0-6 0,0-7 133,0 1 1,2-3 623,3-2 0,27-53 0,13-13 0</inkml:trace>
  <inkml:trace contextRef="#ctx0" brushRef="#br0" timeOffset="463">1120 85 8141,'-2'-15'1051,"-3"4"1,3 1-232,-4 5 0,2 3 330,-1-4-617,3 4 1,-8 10-235,5 3 1,3 6-57,-4 6 0,4 1-207,2 5 1,0 3 85,0-4 0,0 6-478,0 5 1,0-3 282,0 4 0,0-10-897,0-2 1,0-1 407,0 1 0,6 2 196,0-7 0,7-3-513,-2-8 0,-1 1-1528,1-8 2407,0 1 0,74-59 0,-34 20 0,0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7:35.680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212 407 8236,'9'0'-74,"7"0"1,-13-2 86,9-3 10,-9 3 0,7-6 17,-5 8 1,-3-2 200,4-3-129,3 3 1,-5-11-90,7 7 1,-7-7 73,2 1 1,1 3-124,-1-2 0,2-1 135,-3-5-64,-3 0 1,6 0 203,-8 1-34,0-1 1,0 0 240,0 0-122,0 7-49,0 3-107,0 7 1,0 2 199,0 3 1,-6 5-63,0 7 0,-1 7-33,1 4 0,2 12 109,-7 5 0,5 4 244,-5 2 1,6 13-266,-7 4 0,1 11-349,-6 0 1,6 4 237,-1 2 1,1-2-65,-6-4 1,0-5-129,0-12 0,0-6-61,0-11 0,6-5-378,0-12 0,5-9-1325,-5-8-222,7-7 0,-9 2 1096,7-12 0,-7-1 204,2-5 1,-3-3-528,3 4 1145,-4-12 0,21-26 0,-5-13 0</inkml:trace>
  <inkml:trace contextRef="#ctx0" brushRef="#br0" timeOffset="216">76 662 9532,'17'0'-7,"8"0"-181,3 0 0,12-8 188,5-3 0,38-13 0,19-5 0,-29 8 0,1-1 0,-1 1 0</inkml:trace>
  <inkml:trace contextRef="#ctx0" brushRef="#br0" timeOffset="525">704 458 8222,'0'-9'653,"-2"1"1045,-4 8-627,4 0-742,-5 0 1,5 0-71,-4 0 0,4 2 0,-3 4 0,-3 9-592,3 7 1,-1 7 33,6-7 0,0 6-232,0-5 0,0 5 303,0-5 0,2 5-30,4-5 0,3-1 117,8-5 1,2-2 24,3-3 1,-3-5-27,4-7 1,1 0 218,-1 0 1,5-7 540,-5-5 0,-1-5-345,-5-5 0,-2 1-27,-3-7 1,1 1-216,-7-1 0,-1-4-12,-5 4 1,-2-2-196,-3 2 0,-5-3-410,-7 9 0,-5 5-1558,-1 5 2144,-7 9 0,-27 33 0,-14 17 0</inkml:trace>
  <inkml:trace contextRef="#ctx0" brushRef="#br0" timeOffset="1066">1043 662 8161,'0'11'-1543,"0"0"1983,0 0-76,0 6-144,0 0 1,2-2-32,4-3 1,-3-3 9,9-3 1,-1-4-45,6 3 1,0-3 5,0-2 0,0 0-56,0 0 1,0-7-1,0-5 0,0-3-73,0-2 0,0-1 102,0-5 0,-2 2-15,-4-7 0,2 5-95,-7-5 0,7 0-159,-2-6 1,-3 2 80,-3 4 0,-3 3-106,-2 8 0,0 0 46,0 0 0,-2 8-138,-3 3 0,1 4 147,-7 2 0,7 2 17,-2 4 0,-1 3-386,1 8 0,0 0 122,6 0 0,0 0 116,0 0 0,0-6 321,0 1 666,0-1-326,8 6 1,0-6-196,3 0 1,2-5 0,-7 5 0,7-1-28,-2 1 1,-3 4 71,-3-3 0,3 3-77,-2 2-113,7 0 1,-11-1-58,3 1 0,-3 0-161,-2 0 0,2-5-209,4-1-482,-4-7-7,13 11 1,-6-13 830,8 3 0,45-78 0,-25 26 0,0 0 0</inkml:trace>
  <inkml:trace contextRef="#ctx0" brushRef="#br0" timeOffset="1497">534 34 8220,'0'-9'2243,"0"-7"-1739,0 15 0,-2-7 463,-3 8-860,-5 0 0,-9 2-107,-3 4 0,-15 26 0,-5 13 0,-8 6 0,0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7:47.50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52 340 8174,'0'-10'1392,"0"3"-1127,0 7-430,0 0 1,-6 7 195,0 5 1,1 3-120,5 2 1,0 0 18,0-1 0,0 1-21,0 0 1,0-5 133,0-1 0,7-5-2,4 5 1,5-7 64,1 1 1,1-3 16,5-2 0,-2-2-60,7-3 0,-2-5-49,3-7 1,1 0-142,-8 0 1,1-5 142,-6-1 0,-2-5-20,-4 5 0,-3-5-48,-8 5 0,-2-5-165,-4 6 0,-9-1 176,-7 6 0,-8 2-2,1 4 0,-3 3-576,-2 8 0,0 2 242,0 4 0,6 5 41,0 12 0,9-3 137,2 9 1,2-3 197,9 2 0,1 2-1,5-7 0,2 5-76,3-5 0,5-1 77,7-5 0,7-7 0,4-5 0,6-3 477,6-2 0,-2-2-230,7-3 1,0-5 46,6-7 0,0-5-101,0-1 0,0-7-113,-1 2 0,-6-4-14,-5-2 1,-5 0-112,-5 0 0,-5 0 274,-7 0 1,-6 6-164,1 0 0,-9 7 325,3-2 1,-6 12 196,-6 5-423,-3 4 1,-8 4 10,0 4 1,2 5 23,4 12 1,-4 5 28,3 12 0,-3-3-21,-2 9 1,0 6 62,0 11 0,-2-3 128,-3 2 0,3 8-443,-4 9 0,3 4 259,-3 2 1,4 5-388,-3 1 0,3-3 134,2-9 0,7-5-129,5-12 1,3-11-92,2-12 1,2-10-72,3-7 1,-1-10-351,7-7-161,-7-3 1148,11-9 0,-11-3-178,7-7 1,-5 0 386,5 0 0,-7-5-283,2-1 1,-4-7-125,-2 2 1,0-2-152,0 1 1,-2-3-220,-4 4 1,-3-10 14,-8-1 1,-2-1-379,-4 6 1,3 0-58,-9 0 0,1-5 218,-6-1 0,2 8-44,4 10 0,-2 3-134,7 2 444,8 0 1,9 7 4,12 5 0,15 3 191,18 2 0,20-8 0,28-3 0,16-2 0,-28 1 0,1 0 0,-1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7:48.580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1 136 8174,'0'-9'31,"0"1"92,0 0 1,1 7 17,5-5 20,-4 4 1,7 2-188,-3 0 51,-4 0 1,7 6 38,-3-1 1,-4 9-17,4-3 0,-5 4-139,-1 2 0,0 0-101,0 0 0,0 0 90,0 0 0,0 5-25,0 1 1,0 0-141,0-6-134,0-1 454,0 1 411,-7 0-147,5-7 52,-6-3 0,8-14-173,0-4 1,6-5-80,0-1 1,7-1-148,-2-5 1,6-1 185,6-5 0,-2-3-3,7 4 1,-2 3-305,2 3 1,3 3-406,-9 2 0,7 6 141,-7-1 0,1 9-55,-6-3 0,0 6 163,0 6 1,-6 3 121,0 8 1,-7 6 510,2-1 0,-4 3-81,-2-3 1,0-1 55,0 7 0,-2-7-164,-4 2 0,4-4 6,-4-2 23,-3 7-78,7-5 0,-7-2 14,3-12-12,4-3 271,-5-2 1,7-7-18,0-4 1,0-5-149,0-1 1,0 1-25,0-1 0,7-6 30,4 0 0,-1-5 19,1 5 0,1 1-9,4 5 0,7-6-957,0 1 0,5 1 343,-5 10 1,1-3 52,-1 9 1,-4-1-9,3 6 1,-3 0-88,-2 0 0,-6 8 289,1 3 1,-9 4 378,3 2 1,-4 2-112,-2 3 1,0-3 122,0 4 1,0-4-106,0-2 1,0 0-14,0 0 34,0 0 0,2-2 9,3-4 1,-1-3 47,8-8 1,-1 0-121,6 0 1,-6 0-2,0 0 1,1-2-80,5-4 0,0-3-5,0-8 1,1 0 81,5 0 0,-4 0-17,4 0 1,-5-6-143,-1 1 1,0-7 68,0 7 1,-5-7-388,-1 7 1,-7-1 146,1 6 0,-3 6-134,-2 0 196,0 7 0,-7-4-169,-5 8 0,3 8 169,-2 3 1,5 4 35,-5 2 0,7 0 254,-2 0 0,4 0-142,2 0 0,0 0 408,0 0 0,6 0 45,0 0 1,5 0 248,-5 0 1,5 0-229,-5 0 0,5 0 82,-6 0 1,7-6-54,-7 0 120,1 1-956,-6 4 360,0 1 1,-7-7-545,-5-4 1,-3-5 8,-2-1 0,-2 0-206,-3 0 0,3 0 132,-4 0 0,4 0-215,3 0 1,-1 0 830,0 0 0,7-15 0,3-4 0</inkml:trace>
  <inkml:trace contextRef="#ctx0" brushRef="#br0" timeOffset="530">1544 170 8152,'0'-17'0,"0"0"0,7 0 0,-5 0 638,4 0 1,-4 6 314,-2-1-482,0 1 1,-8-4-405,-3 4 1,2-2-392,-3 7 1,1 0 133,-6 6 1,-2 0-121,-3 0 1,1 8 101,-7 3 0,7 4-15,-2 2 0,4 2-99,2 4 0,2-3 41,4 9 1,-2-9 206,7 3 1,1-4-2,5-2 177,0 0 0,7-2 9,4-4 1,4-3 195,2-8 1,0 0-166,0 0 0,0 0-69,0 0 1,6-8 356,0-3 0,-1-4-76,-5-2 0,0 5 75,0 1 0,-6 6-68,1-7 1,-7 3 257,7-3-185,-9 5-212,5 7 1,-8 9 81,0 8 1,-2 4 13,-4 13 0,3-2 108,-9 13 1,7 2 210,-7 10 1,1 3-53,-6 8 1,0 2-313,0 3 1,0 3 177,0 3 1,0-4-255,0-7 0,-5-8-248,-1-3 0,0-14 242,6-9 0,1-9 61,-1-14 0,0-4-402,0-7 1,-6-7 30,0-4 1,1-4-1294,5-2 0,0-8 626,0-3 0,0-4 213,0-2 1,6-2 23,-1-4 1,10-3-9,2-8 0,16-5-142,12-1 0,17-5-422,6 5 0,19 1 1072,3 5 0,11 14 0,11 1 0,-26 9 1,0 1-1,0-1 0</inkml:trace>
  <inkml:trace contextRef="#ctx0" brushRef="#br0" timeOffset="813">2053 306 8152,'17'0'3052,"0"0"-2238,0 7 1,-6 3-373,0 6 0,-7 1-188,2 0 0,-4 2-533,-2 4 0,-10-4 279,-7 3 0,-30 20 0,-15 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18:40.0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169 106 10556,'0'17'566,"0"4"1,-7-3-359,-3 8 0,-4 1-129,-1 9 0,0-2-177,-1 7 0,1-7 95,0 2 0,1-4-132,4-1 0,-3-7 24,9-4 0,-3-3-92,2-1 339,3-7-77,-5-3 1,12-12 32,0-5 0,8-3 189,-3-1 0,3-5-374,3-1 1,1-4 125,3 4 1,-1-1-288,6 1 1,-4 4 91,4-3 0,-1 5 149,2 4 0,-4-1-100,-7 7 0,0 0-528,1 5 605,-1 0 1,-1 7 174,-4 4 0,-3 2 22,-7 2 1,0 5-85,0 1 0,0 1-59,0-1 1,0-4 0,0 3 1,0-3-154,0-2 0,5 1 101,1-1 0,4-5-145,-6 1 0,9-7 79,-3 0 1,3-2-108,3-2 0,-1 0 100,0 0 1,1-6-14,-1-5 0,1-3 61,-1-1 0,0-1 314,1 1 0,-3-5 241,-3-1 0,2 0-146,-7 6 1,5 1 542,-4-2-48,6 1 36,-11-1-995,7 7 104,-8 3 0,-6 8-78,1 2 0,-2 7-27,2 9 0,3-3-161,-3 4 1,4-3-12,1 3 1,0-4-160,0 3 0,0-3 82,0-1 0,1-1-163,4 1 0,4-7 220,7 2 0,-2-8 49,1 2 0,6-3-1463,0-2 1720,-1 0 0,22-40 0,8-12 0</inkml:trace>
  <inkml:trace contextRef="#ctx0" brushRef="#br0" timeOffset="284">630 29 8334,'-11'0'320,"1"0"685,6 0-371,-9 0-363,11 7 0,-5-3 44,7 6 0,0-5-340,0 5 0,0-4-410,0 4 0,2-7 327,3 2 1,4 2 178,6-2 0,1 0-158,-2-5 100,1 0 0,1 0 123,-1 0 0,-4-5 11,-1 0 0,-2-7 7,3 1 1,-5 3-72,-6-2-351,8-1-20,-7-4 0,4 5-515,-10 0 1,-4 6 802,-6-1 0,-34 45 0,-9 10 0</inkml:trace>
  <inkml:trace contextRef="#ctx0" brushRef="#br0" timeOffset="864">1212 336 8221,'0'-15'-175,"0"4"265,0 1 0,0 5 738,0-5-311,-7 6-293,6-9 0,-8 11 127,4-3-303,4 4 0,-13 1 54,3 0 1,-2 1-143,-3 4 0,-1 9-39,-3 6 0,3 7 100,-4-1 1,4 5-226,2 5 1,0-4 80,0 4 1,4-6-317,1-3 0,6-4 179,0-2 1,4-7 102,4 2 1,5-2-184,7-9 1,-1 0 119,0-5 1,5-2-19,1-3 0,-1-3 43,-5-8 1,6-4 380,0 0 0,-1-7 49,-5 8 1,1-9 129,-1 2 1,0-3-179,1-2 1,-6 2-137,1-2 0,-3-5-36,2 0 0,-3 2-4,-7 8 0,0-1 572,0 7-159,0-1 153,0 13-351,0 1 0,-5 16-109,0 6 1,-6 1-40,7 11 0,-7-4 0,6 2 1,-6 8 16,7-8 1,-3 8-119,1-8 0,5 3-182,-4-2 1,3 2 50,2-2 0,0-4-146,0-2 0,6-2-43,-2-3 1,9 0-47,-3 1 1,9-6-93,1 0 0,5-7-77,-4 3 1,6-5 557,-2-1 0,38-27 0,11-7 0</inkml:trace>
  <inkml:trace contextRef="#ctx0" brushRef="#br0" timeOffset="1317">1673 443 8221,'-2'-13'607,"-4"3"1,4-4-47,-2 4 0,2 1 23,2-1-353,-7 7 1,4-9 139,-8 6-333,1 2 0,-5 4-263,0 0 1,-1 1 226,1 4 0,0 4-722,-1 7 0,1 0 130,-1 5 0,6-2-93,0 6 0,7-6 298,-3 1 0,5 3 35,1-4 1,0 2 266,0-5 0,7-6 83,3 0 0,3-7-8,3 3 0,-1-5-88,1-1 0,-1-1 424,0-5 0,2-2-196,4-7 1,-4-1 298,3 1 1,-2-2-118,-3-3 0,0-3-5,1-2 0,-3-6 16,-3 0 0,4 1 99,-4-6 1,2 2-137,-2-2 0,-2 5-17,-8 0 0,0 8 933,0 7-742,0 1 0,-2 7-524,-4 2 0,3 14 51,-7 7 1,4 1 163,-4 11 0,7-2 0,-2 6 0,-2-1-39,2 1 1,0 0-189,5 0 1,0-2 35,0 2 0,0-6-404,0-5 0,5-1-375,0 1 250,7-2 1,-3 1 90,6-9 1,1-2-157,-2-8 0,1 0 632,1 0 0,34-21 0,7-4 0</inkml:trace>
  <inkml:trace contextRef="#ctx0" brushRef="#br0" timeOffset="1791">2118 397 7962,'10'0'245,"-1"0"-183,2 0 1,5 0-14,-1 0 1,-5-1 42,0-4 1,-5 1 9,5-6 1,-1 5 153,1-5-126,-3 0 0,-2-6-49,1 1 0,-2 4 96,-4 1-144,-6 7 1,-3-9-15,-7 7 1,1 0-40,0 5 0,0 6 85,0 5 0,0 3-88,5 1 0,-3 5-15,3 1 0,1 4-6,-1-4 1,6 4-42,0-4 0,2 4-161,2-4 0,6-1 53,5-4 1,4-1-132,5 0 0,-1-5-225,7 1 0,-2-8 192,1 2 0,4-3 357,-3-2 0,16-21 0,6-4 0</inkml:trace>
  <inkml:trace contextRef="#ctx0" brushRef="#br0" timeOffset="2222">2470 367 9069,'0'-9'1322,"0"3"-1072,0 6 1,2 0-161,3 0-25,-3 0-184,11 6 1,-9 3 104,6 7 0,-7-2-205,3 1 1,-5 1 33,-1-1 0,0 1-109,0-1 0,0 6-21,0-1 0,0 1 90,0-6 0,0-5 179,0 1 0,0-7 58,0 7 478,0-8-280,0 4 30,0-7 1,0-7-37,0-3 0,5-4 73,0-1 1,7-2-76,-2-3 1,5 3-29,-1-4 0,7-1-78,0 1 0,-1 2 26,-5 9 0,0-1-212,1 5 1,-1 2 72,1 4 58,-1 0 1,-2 6 45,-3 4 1,-1 5 96,-3 6 0,-5-4-191,4 3 0,-3 3 89,-2-3 0,0 1-399,0-6-165,-7 0-256,6 1-105,-6-1-413,7-7 688,0-1 568,0-7 0,34-20 0,9-6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7:44.703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0 219 7857,'10'-8'1099,"-3"7"-374,-7-7-508,8 8 1,-4 2-286,7 4 1,-7 3 85,1 8 0,3 2-79,-3 3 1,7-1 28,-7 7 1,9-1 10,-3 1 1,-2 2 27,3-7 1,-3 5-183,2-5 0,4-1 142,-3-5 1,-3-5-24,3-1 0,-7-7 297,6 1 0,-5-3-136,5-2 1,-5-7 167,5-5 0,-5-5-53,5-5 1,-5 1-103,5-7 1,-5 0 41,5-6 0,-1 5 38,1 1 0,4 0-473,-4-6 0,3 8-290,-3 3 0,2 4-1390,-7 2 1406,7 8 0,-9 1 549,7 8 0,-22 53 0,-1 13 0</inkml:trace>
  <inkml:trace contextRef="#ctx0" brushRef="#br0" timeOffset="1150">831 304 8235,'6'-17'258,"0"0"0,-1 6 0,-5-1 0,2 3 388,4-2 0,-4-5-393,5 7 0,-9-6 0,-3 4 0,1 3-74,-7 8 1,5-6-59,-5 1 98,-1-1 0,-5 14-26,0 3 1,1 4-31,-1 2 0,0 2-250,0 4 0,0-3-687,0 9 0,5-3 368,1 2 1,7 4 56,-1-4 1,3-3 0,2-2 0,0-5-139,0-1 0,5 0 241,1 0 1,7-7 49,-1-5 0,3-3 483,2-2 1,5-2-159,1-3 0,-1-5-2,-5-7 0,0-2-22,0-3 1,6 1 40,0-7 0,-6 5-104,-6-5 1,0 7 3,6-1 0,-2 3 66,-4 2 1,-3 0 362,-8 0-52,0 8-321,0 1 1,0 10-153,0 4 1,0 3 42,0 8 0,-6 2-176,1 3 1,-7-3 36,7 4 1,-1-4-100,6-2 1,0 5-203,0 1 168,0-1 0,0-5 271,0 0 0,6-5-94,-1-1 1,9-7 9,-3 1 0,4-3-17,2-2 0,6-2-119,-1-3 1,3-5 85,-3-7 0,-3 0-13,4 0 0,1-5 90,-1-1 0,-1-1 80,-5 1 0,0-3-52,0-8 0,0 0 185,0 0 0,-2 0 46,-3 0 1,1 2-59,-7 4 1,-1-2 1045,-5 7-70,0 0-457,0 6 0,-2 8-330,-3 3 0,3 12-179,-4 5 1,-1 4-134,1 2 1,-5 6 84,5 0 0,-5 7-116,5-2 1,-5 4 57,5 2 0,-2-2-433,3-4 1,3 4 1,-4-3 0,4-3-93,2 2 0,0-7 183,0 2 0,2-5-100,4-1 0,-2 0 122,7 0 0,0-7 86,6-5 0,0-3 224,0-2 1,6 0-72,-1 0 1,3-7-7,-2-5 1,-5-3 10,5-2 0,-4 0 121,-2 0 0,5-5-143,1-1 0,0-5-2,-6 5 0,-6-5-18,0 6 1,1-7 37,4 7 0,-6-1 896,-4 6 433,-5 0 799,7 0-1092,-6 8-480,-2 1-247,-10 16 1,-1 7-32,0 7 1,5 1-788,-5-6 1,7 6 260,-2-1 1,5 6-247,1-5 1,0 0 134,0-6 1,0 0-3,0 0 1,0 0 225,0-1 0,1 0 221,5-5-139,4 4 1,8-13 21,5 3 1,-4-3-22,3-2 1,-1 0 25,2 0 1,-4-7 124,3-4 0,3-6 16,-3-6 0,7 4-57,-7-4 1,1-1-73,-6 1 1,-2-5 22,-4 6 0,4-7 701,-3 7 1,-5-1 33,-1 6 1,-4 6 265,-2-1-226,0 9-717,0-5 0,-6 10 42,0 4 1,-5 3-185,5 8 0,-5 0 77,5 0 0,-1 6-138,1-1 1,4 6 7,-3-5 0,-3 0-98,3-6 0,-1 1-17,6 5 1,0-4 145,0 4 1,2-10-268,3-2 0,3-5 105,3 5 0,4-7-1539,-3 1 1837,3-3 0,62-39 0,-31 13 0,0 1 0</inkml:trace>
  <inkml:trace contextRef="#ctx0" brushRef="#br0" timeOffset="1807">2239 236 9286,'11'0'-223,"1"0"108,-9 0 0,13 0 185,-5 0 1,-2-6 5,3 1 1,-7-1-364,7 6 174,-1-8 0,0 1 63,0-4 204,-7-4 345,4 5-393,-8 1 0,-2 1-30,-4 8 1,2 0-37,-7 0 0,0 0-3,-6 0 0,2 8-133,3 3 0,-3 4 82,4 2 1,2 2-100,-3 4 1,7-5 82,-7 5 0,9 1 31,-3-1 0,4 0 56,2-6 1,2 5 140,4 1 0,-3-2-138,9-10 1,-1 2 116,6-7 0,0-1-95,0-5 1,0 0 25,0 0 1,5 0-217,1 0 0,5-7 114,-5-4 1,7-5-336,-2 0 1,4-7-1,2 0 0,0-5 10,0 5 1,-2-7 137,-4 2 0,-3-2 15,-8 2 1,-2 3 395,-4 8-162,4 0 74,-13 0 1,4 8-22,-12 3 0,3 10-321,-9 2 0,1 7 99,-6-2 1,6 6 56,-1 6 1,9-5 4,-3 5 1,4-4-37,2-2 1,0 0 312,0 0 0,0 0-101,0 0 1,8 0 486,3 0 0,-2-2-235,3-4 1,-7 4 258,7-4-441,-9 4-249,12 2 126,-13 0 0,-2-7-123,-11-5 0,0-3 104,-6-2 0,4 0-70,-10 0 0,4 0-715,2 0 0,0 0-6,0 0 726,-7 0 0,-10-22 0,-10-7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7:51.377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204 188 8485,'10'-8'975,"5"6"1,-13-4-733,3 12 0,-3-2 23,-2 7 0,0 0-1,0 6 1,-7 8 104,-5 3 1,3 4-106,-2 2 1,-1 0-177,-5 0 1,6 0-273,0 0 1,1 0-435,-1 0 1,1-2 449,5-4 1,3-4 70,-4-7 1,6 0-372,6 0 0,3-5 106,8-1 0,2-7-69,4 1 1,3-3 103,8-2 0,0-7-305,0-5 1,0-3 630,0-2 0,7-15 0,3-3 0</inkml:trace>
  <inkml:trace contextRef="#ctx0" brushRef="#br0" timeOffset="215">1 459 9782,'17'0'83,"0"0"0,9 0 100,8 0 0,2-6-1032,9 1 0,6-1 849,5 6 0,0-3 0,5-2 0,2 1 0,0-1 0</inkml:trace>
  <inkml:trace contextRef="#ctx0" brushRef="#br0" timeOffset="822">679 255 12252,'-7'17'551,"5"2"-317,-4 4 1,-3-2 27,-3 7 1,3 0-1,-2 6 1,5 0-367,-5 0 1,5 0 70,-5 0 1,7-8-970,-2-3 1,2-5 486,-1-1 0,3-5-71,-4-1 413,4-7 1,2 1 13,0-10 0,6 1 248,0-7 1,7-2-35,-2-10 1,6 2 202,6-7 1,-3 5 36,9-5 1,-1 5-355,6-5 0,-2 7-99,-4-1 0,4 3-214,-3 2 1,-5 2-188,-1 4 36,-5 3 491,-1 8 1,-7 8 201,-4 3 1,-5 10 39,-1 1 1,0 1-129,0-6 1,0 6-51,0-1 1,0 1 8,0-6 0,0 0 9,0 0 0,0 0-107,0 0-123,0-1 0,8 0 201,3-5 0,1-4 7,5-7 1,-4 0 37,9 0 1,3 0-62,-3 0 1,9-7-86,-3-4 1,-2-5 96,3 0 0,-3-7-44,2 0 1,-3-1 21,-8 1 0,-2 4-14,-4-3 1,-3 3 92,-8 2 0,0 0 156,0 0 1,-2 8 29,-4 3 1,-3 4 0,-8 2-295,0 0 1,0 8 131,0 3 0,2 6-171,3 5 0,-1-3 82,8 4 0,-1-4-151,6-2 1,0 5-24,0 1 1,0 0-256,0-6 0,2-2 72,3-4 1,7 4-45,10-4 0,5-3-943,7-3 1335,7 5 0,7-15 0,8-3 0,7 2 0,0 0 0</inkml:trace>
  <inkml:trace contextRef="#ctx0" brushRef="#br0" timeOffset="1439">2138 391 8255,'0'-9'952,"0"-6"1126,0 13-1080,0-6-735,0 8 0,0 2-309,0 4 1,0 3 22,0 8 0,0 6 0,0-1 1,2 7 5,3-7 0,-3 3-333,4-3 0,-2-3-88,1 4 1,-1 1-81,7-1 360,-7-1 1,11-6-16,-4-5 0,-1-2-79,1-3 0,-5-4-103,5 3 787,0-10 0,6-7-184,0-10 1,-5 1-36,-1-7 0,0 5-255,6-5 0,-7 2-156,-5-3 0,3 3 101,-3 3 1,1 5-164,-6-5 1,0 10-224,0 1 136,0 9-269,0-5 553,0 8 0,0 2 150,0 4 1,2-3-86,4 9 1,-3-7 195,9 7 1,-1-7-43,6 7 0,2-9 185,3 3 0,-1-4-106,7-2 1,-5 0-134,5 0 0,-7 0-43,2 0 0,1-6 158,-1 1-44,-1-9 220,-5 5 418,0 0-594,-7-6-135,-3 13 1,-9-6-93,-3 8 0,1 8 110,-7 3 0,7 4 42,-2 2 0,-1 0-112,1 0 0,-5 2-36,5 3 0,0-3 29,6 4 0,0-4-17,0-2 0,0 0-461,0 0 201,0-1-229,0 1 0,8-7-2,3-4 1,4 1-176,2-1 1,0-1 659,0-5 0,15-30 0,4-7 0</inkml:trace>
  <inkml:trace contextRef="#ctx0" brushRef="#br0" timeOffset="1749">2680 69 9494,'0'9'954,"0"-1"-834,8-8 1,1 0 63,8 0 0,-5 0-347,-1 0-808,0 0 621,6 0-25,0-8-55,0-1 348,-7-8-146,-3 0 0,-9 6-96,-3-1 0,-5 8-626,-7-1 950,0 3 0,-45 62 0,25-22 0,1 0 0</inkml:trace>
  <inkml:trace contextRef="#ctx0" brushRef="#br0" timeOffset="2227">3020 459 8142,'7'-10'792,"-5"3"-467,6 7-7,-1 0-388,3 0 0,6 0 3,1 0 1,0 0 110,0 0 1,-5-2 31,-1-4 1,0 3-3,6-9 0,0 7 70,0-7 0,-6 7 1,1-7 0,-8 7 62,1-7 28,5 1-259,-8-6 0,3 8 22,-10 3 1,1 4-187,-8 2 0,-1 2 112,-9 4 1,3 3-81,-4 8 1,-1 2 107,1 4 0,0-5 13,6 5 0,6 2 17,0-3 0,5 6-24,-5-5 0,7 0-12,-1-6 0,5 0-16,5 0 0,1-1-13,11 1 1,-4-1-173,10-5 1,3-4-322,2-7 0,2 0 159,-1 0 417,3 0 0,47-22 0,-29 8 0,0-1 0</inkml:trace>
  <inkml:trace contextRef="#ctx0" brushRef="#br0" timeOffset="2719">3613 391 8167,'0'-9'2973,"0"1"-2748,0 8 1,0 2-1,0 4 1,0-3-21,0 9 0,-5-1-97,-1 6 1,0 0-249,6 0 1,-2 2-38,-3 3 1,3-3-72,-4 4 1,4-4-73,2-2 2,0 0 0,2 0 165,4-1 1,-2-6 50,7-4 0,-5-5 105,5-1 0,0 0-74,6 0 1,0-1-4,0-5 1,2-4 78,4-6 0,-5-1 162,5 0 1,-4 0-99,-2 0 1,0 0-39,0 0 0,-2 5-31,-4 1 1,-1 7 14,-5-1-313,-3 3 229,6 2 0,-8 7 55,0 5 1,0 3-15,0 2 1,0 0-11,0 0 1,0 0-42,0 0 39,7 0 1,3-1 461,7 1 1,-1-7-152,1-4 0,0-5-54,0-1 0,6 0-103,0 0 0,5 0-148,-6 0 1,1-7 52,-6-4 1,6-1 5,-1-5 0,-1 4-56,-10-10 0,4 5-6,-3 1 0,-3-8 24,2-3 1,-7 2 27,2-3 1,-6 7-431,-6-7 1,2 9 168,-7-3 0,0 10-442,-6 2 1,0 7 38,0-2 649,0 4 0,-15 40 0,-4 9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8:00.413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253 712 7902,'0'-17'-727,"0"6"485,0 0 242,0 0 0,0-6 1097,0 0 0,0 5-318,0 1 1,-1 5-337,-5-5 0,2 7-142,-7-1 1,-1 3-334,-4 2 0,-1 0 116,0 0 0,0 2 175,0 3 1,0 7-1,0 10 1,0-1-61,0 7 1,0-5-502,0 5 0,8-2-457,3 3 0,2 1 16,-2-7 0,5-1 236,-5-5 1,6 0-310,6 0 1,-3-8 626,9-3 0,1-4 633,9-2 0,-3 0-239,4 0 1,-2-8-28,1-3 1,-3-6 61,4-5 1,1 3 90,-1-4 0,1-3-32,-1-3 1,-2-3-97,7-2 0,-5-1-262,5-5 0,-7 2 107,1-7 0,-5 8-121,-6-3 1,-3 6 196,-8 6 70,0 3-102,0 8 0,-2 10 111,-4 7 0,3 4-219,-9 12 0,3-2 115,-2 8 1,-3 5-148,9 1 1,-7 4-6,7 2 1,-7 0-113,7 0 1,-1-6 83,6 0 0,0-1-118,0 1 0,0 4 30,0-4 0,0-3-202,0-3 1,2-5 226,4-5 0,3 1 5,8-8 0,2 1 207,4-6 1,-3 0-46,9 0 1,-7-6 75,6 1 1,-5-10-91,5-2 1,-5 0 42,5-6 0,-7 4 53,2 2 1,-5-5 167,-1-1 0,0-1-114,0 1 0,-2 4 105,-3-3 1,1 3-47,-8 2 156,1 0-285,-6 7-44,0 3 1,-2 9-185,-3 3 0,3 7 195,-4 10 0,-1-3-42,1 4 0,-2 1-453,3-1 1,3 1 127,-4-1 0,4-4-324,2 3 0,0-3 373,0-2 0,2-2 436,4-3-258,3 3 0,8-13-27,0 3 0,0-3 486,0-2 1,0-2 53,0-3 1,6 1-135,-1-7 1,6-6-52,-5-6 0,5-2-301,-5 3 1,1 1 88,-1-7 1,-4 1 31,4-1 1,-5-4-54,-1 4 0,-2 3-11,-3 3-267,-5 3 142,-7 10-76,0 1 1,-2 10 122,-3 4 1,3 3-517,-4 8 1,2 0 262,-1 0 0,3 0 187,-4 0 1,6 0 140,6 0 1,-2 0 236,7 0 1,-2 0-16,3-1 1,3 1 314,-4 0 1,-1-5-211,1-1 0,-7 0-50,1 6 1,-3-5-489,-2-1 88,0 0 1,-7 1-30,-5-1 1,-5-7-143,-5 1 0,3-3-425,-4-2 0,-1 0 168,1 0 0,-5 0 554,5 0 0,-14-15 0,1-4 0</inkml:trace>
  <inkml:trace contextRef="#ctx0" brushRef="#br0" timeOffset="317">864 85 8055,'-6'11'-64,"1"1"0,-7-1 128,7 6 0,-3 0-285,3 0 112,3 0 0,-4 0 120,12 0 0,-3-2 14,9-4 1,-1-3-97,6-8 1,2 5 115,3 1 1,-3-1-1,4-5 0,-4-7 68,-2-4 0,0-3-74,0 3 0,0-4 135,0 4 1,-6-10-28,0-2 1,-7 1 80,2 5 0,-5 0-136,-1 0 0,0 0-4,0 0 1,-7 0-295,-4 0 0,-4 8-225,-2 3 0,-2 4-889,-4 2 1320,4 0 0,-28 68 0,2 17 0</inkml:trace>
  <inkml:trace contextRef="#ctx0" brushRef="#br0" timeOffset="1223">1627 407 8055,'0'-11'-230,"0"0"1,2 7 1061,4-2 1,-4 2 44,3-1-393,-3 3-140,-2-6 0,0 10-102,0 4 0,-2 3-132,-3 8 1,3 8 87,-4 3 0,-1 4-501,1 2 1,-2 0 165,3 0 0,3 5-390,-4 1 0,4-2 139,2-10 0,0 2 3,0-7 1,2 5 150,4-5 1,3-7-14,8-4 0,-5-8 538,-1 1 0,6-3-182,5-2 1,1-7 68,-6-5 0,2-5-18,3-5 1,-1 1 64,7-7 1,-7 5-72,2-5 1,-4 1 9,-2-1 1,-2-2-134,-4 7 1,2-5 74,-7 5 1,-1 1-238,-5 5 0,0 6-105,0-1-421,0 9 443,0-5 0,-7 16 91,-4 3 0,1 2-198,-1-2 0,7 4-803,-2-3 912,5 3 1,1 2 266,0 0 55,0-8-156,0 6 0,0-11 860,0 7-172,7-7-310,3 11 1,6-11-167,1 7 1,-7-5-15,-4 5-88,3 0 0,-7 6-250,3 0 61,5 0 1,-8 0 11,3 0 1,3-5-332,-2-1 265,-1 0 0,1 1 142,0-1 0,7-7 27,-2 1 1,-1-3 178,1-2 1,0-2-99,6-3 1,0 1 195,0-7 0,0-3 41,0-8 1,0 3-120,0-4 1,0 3 125,0-3 1,-6 2-34,0-7 0,-1 7 300,1-1-431,4 3 1,-13 7-84,4 1-10,-4 7 1,-2-1-216,0 10 0,0 5 29,0 7 0,-6 5 109,0 1 1,1 0-217,5-6 0,0-1-26,0 1 1,0 0-110,0 0 0,2 0 176,3 0 1,-1-5 84,7-1 1,6-7-92,6 1 1,1-3 37,-1-2 1,1-2-1444,5-3 1605,3 3 0,2-43 0,9-3 0</inkml:trace>
  <inkml:trace contextRef="#ctx0" brushRef="#br0" timeOffset="1495">2255 153 8053,'-17'0'0,"5"0"0,1 0 1808,7 0-1205,-3 0 0,7 7-154,0 5 1,0-3 123,0 2-332,0 1 1,7 3-282,5-4 0,3 2-389,2-7 1,0 0 186,0-6 1,0 0-530,0 0 430,0 0 1,0-2 130,-1-4 0,-4-2 39,-1-3 0,-7-4 22,2 4 1,-5-4-140,-1-2 0,0 5-117,0 1 1,-7 5-878,-4-5 1282,-5 7 0,-53 12 0,-14 11 0</inkml:trace>
  <inkml:trace contextRef="#ctx0" brushRef="#br0" timeOffset="1711">1508 560 7726,'17'0'239,"0"0"0,4 0-239,7 0 0,57-9 0,25-5 0,-28 5 0,1-1 0,0 1 0</inkml:trace>
  <inkml:trace contextRef="#ctx0" brushRef="#br0" timeOffset="2293">2730 373 8280,'0'-17'0,"0"0"0,2 0 385,3 0 0,-3 6 793,4 0-201,-4 7-407,-2-4-368,0 8 1,0 2-1,0 4 0,0 3 5,0 8 0,-2 2-89,-4 4 0,4 3-211,-3 8 1,-3 0 109,2 0 0,-1 0-16,1 0 1,4-2-204,-3-4 1,-3 2-666,2-7 576,1 0 1,3-8-273,-4-4 450,4-4 419,-5-7 0,14-7-96,5-4 0,3-4-40,2-2 1,2 0-341,3 0 0,-1 0 70,7 0 1,-1 2-81,1 3 0,-4 5 202,-7 7 0,6 2-46,-1 3 0,-1 1-28,-9 11 1,-3-4 22,-3 10 1,-5 3 8,5 2 0,-6-1 33,-6 1 0,-1-7-93,-4 1 1,-4-3 70,3-2 0,-8-2-62,-3-3 0,0 1 44,6-8 1,-2 1-3,-3-6 1,3 0 12,-4 0 0,3-2 11,-3-3 0,10 1-162,-4-8 1,6 7-231,-1-6 1,5-1-548,7-5 0,0 6 69,0 0 875,0-1 0,45-12 0,12-3 0</inkml:trace>
  <inkml:trace contextRef="#ctx0" brushRef="#br0" timeOffset="2945">3171 526 7817,'9'0'177,"6"0"743,-13 0 1,6 2-574,-8 3 0,0-1-250,0 7 0,0 1-341,0 5 0,-2 2 183,-4 3 1,4-3-349,-4 4 1,5-4 177,1-3 1,0 1-282,0 0 293,0 0 0,1-2 85,5-3 0,-2 1 96,7-7 0,0-1 172,6-5 1,0-2 121,0-3 1,0-5-79,0-7 1,6 0 144,0 0 0,-1 0-53,-5 0 0,0-5 4,0-1 1,-2 1-87,-4 5 0,3 5 115,-9 1 1,3 5-67,-3-5-214,-3 7-28,6-3 1,-10 12-249,-4 1 0,4 7-162,-3-1 0,-3 8 203,3 3 1,-1 0-121,6-6 1,0-1 19,0 1 1,0 0 132,0 0 0,2 0 142,3 0 1,5-5 229,7-1 1,-4-7 45,4 1 1,-4-3-96,10-2 0,-4 0-241,-2 0 1,0-7 100,0-5 0,5-3 3,1-2 1,-1 0-1,-5 0 0,0-5-45,0-1 0,0-5 68,0 5 0,0-7 114,0 2 1,-2-4 156,-4-2 1,3 2 186,-9 4 258,1-4-72,-6 13-481,0-6 1,-2 18-7,-4 7 0,-1 7 61,-4 10 0,-3 8-369,9 3 0,-7-2 67,7 3 1,-7-1-11,7 6 1,-3-2 93,3-4 1,3 2-140,-4-7 0,4 5-13,2-5 1,0 1 8,0-1 1,0-10 144,0 4 0,8-6-59,3 1 0,6-5-242,6-7 1,-3 0-194,9 0 1,-3-2-1295,2-3 1756,4-5 0,17-37 0,14-8 0</inkml:trace>
  <inkml:trace contextRef="#ctx0" brushRef="#br0" timeOffset="3119">3781 526 8034,'-9'0'1122,"1"0"-700,8 0 1,2 0-157,4 0 0,9 0 75,7 0-341,1 0 0,22-6 0,10-3 0,5-1 0,1 1 0</inkml:trace>
  <inkml:trace contextRef="#ctx0" brushRef="#br0" timeOffset="3648">4324 611 8034,'0'-10'1637,"0"3"-1489,0 7-58,0 0 0,7 0 30,5 0 1,-3 0-214,3 0-56,-1 0 0,6 0 93,0 0 0,0 0-111,0 0 203,0-8 1,0-1-201,0-8 0,-8 5 26,-3 1 74,3 0 25,-7-6 1,4 2 13,-12 4 1,2 3 21,-7 8 1,0 0 3,-6 0 0,0 2 4,0 4 0,0 3-7,0 8 1,0 2 45,0 3 0,6-3-73,-1 4 1,7 3-2,-7 2 1,8-3-41,-1-2 1,3 1-151,2-1 0,7-1 69,5-5 0,3 0-192,2 0 1,7-5-65,5-1 0,3-7 116,2 1 0,1-3 291,5-2 0,18-18 0,10-9 0,9-1 0,1-1 0</inkml:trace>
  <inkml:trace contextRef="#ctx0" brushRef="#br0" timeOffset="4057">5019 594 8034,'0'-17'0,"-2"2"161,-3 3 0,1-3 331,-7 4 1,5 2 263,-5-3-298,-1 9 1,-10-5-233,-1 8 1,1 0-159,5 0 1,-2 8-35,-4 3 0,4 6 137,-3 5 0,3-1-507,2 7 0,2-1-59,4 1 0,-3 2-148,9-7 1,-1 5 165,6-5 0,2-1-75,4-5 0,-3-5 208,9-1 1,-1-7 77,6 1 1,6-3 126,-1-2 0,6 0-72,-5 0 0,2-7 116,-3-5 1,-3-3-27,4-2 0,1 0 110,-1 0 0,-1-1-87,-5-5 1,0-2-49,0-3 1,4-6 229,-4 0 0,4 0 340,-10-5 0,2-5-227,-2-1 0,-3 4-57,-8 1 1,0 6 654,0 6-560,0 4 0,-2 14-29,-4 4 1,3 8-114,-9 10 1,3 1 44,-2 15 0,-4 0 151,3 6 0,5 2-69,1 4 1,-2-5-90,3 5 0,-1 1 9,6-1 0,0 0-392,0-6 1,0-6 157,0 0 1,0-2 131,0 3 0,8-10-674,3-8 1,6-5-854,6 5 0,-3-7 518,9 1 871,-1-3 0,51-47 0,-34 17 0,0-1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7:59.030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0 679 9704,'0'12'-492,"0"-1"1,6 0 302,0 6 0,1-5-86,-1-1 90,3 0 1,8 4 80,0-3 0,0-5 44,0-7 1,0 0 105,0 0 1,2-2-107,3-3 0,-3-5 420,4-7 0,1 0-105,-1 0 0,0-5 8,-6-1 1,5-7-23,1 2 0,-1-3-52,-5 3 1,-5 4-53,-1 7 0,-7 0 99,1 0 59,-3 7-13,-2 3 0,0 9-474,0 3 0,-5 5 100,-1 7 0,-2 5-225,3 1 1,3 5 10,-4-5 0,3 5-122,-3-5 0,4 5 150,-4-5 1,4 1-16,2-1 0,6-4 36,0 3 253,7-3 0,-4-4 20,8-4 0,2-3-80,4-8 0,-4-2 406,3-4 1,-1 1-138,2-12 0,-3 4 123,9-10 0,-3-3-102,2-3 0,2-3-75,-7-2 0,5 1-67,-5-1 0,-1 5-135,-5 1 0,-1 2 132,-5-3 1,-2 7 23,-3 11-255,-4-5 172,5 15 1,-12-5-258,-1 12 0,-2 3-8,3 8 1,3 0 134,-4 0 0,4 0 112,2 0 1,0 0 134,0 0 0,8 0-126,3 0 1,2 5 206,-1 1 0,3-6 251,-4-6 1,-1 0-119,1 6 0,-7 0-62,1 0-190,-3 0-330,-2 0 1,-2-2 26,-3-3 1,1 1-294,-7-8 1,-3 1 22,-8-6 0,3 0 105,-4 0 0,4 0-372,2 0 0,-1-6 739,-5 1 0,-18-39 0,-12-3 0</inkml:trace>
  <inkml:trace contextRef="#ctx0" brushRef="#br0" timeOffset="300">390 103 8140,'-9'17'42,"0"-2"-42,3-4 0,4 4 0,-4-4 175,4 5 1,2 1 306,0-1 0,2-6-162,4-4 1,3 1-182,8-1 1,0-1-221,0-5 1,0 0-11,0 0 1,6-1-49,-1-5 1,1-4 157,-6-7 1,-6 1-151,1-1 1,-3 0 132,2 0 0,-3-6-10,-8 0 0,0 1-131,0 5 0,-2 0 116,-4 0 0,-1 6-422,-4-1 0,-5 9 26,5-3 419,-4 4 0,-32 70 0,20-26 0,-1 1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8:15.160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52 355 8518,'9'-7'620,"-1"5"1,-6-6 118,3 8 337,-3-7-505,6 5-286,-8-6 1,0 10-165,0 4 0,-6 3-40,0 8 1,-5 2-294,5 4 1,-5-3 3,6 8 0,-7-5-145,7 5 1,-3-1 135,2 1 0,4 2 4,-3-7 1,3 5-340,2-5 0,0-1-135,0-5-147,7 0 1,3-7-34,7-5 867,7-3 0,40-32 0,17-8 0</inkml:trace>
  <inkml:trace contextRef="#ctx0" brushRef="#br0" timeOffset="281">120 84 8474,'-17'0'0,"5"0"0,1 0 265,7 0 0,-9 2 457,7 3 0,1-1-91,5 7-674,-8-7-106,6 11 0,-3-11 151,10 7 0,-1-7-59,7 2 0,1-4 76,5-2 1,0 0 49,0 0-121,0-8 0,0 0-191,0-3 1,-6-4 147,0 4 0,-7-4-89,2-2 1,-5 5-241,-1 1 0,0 0 109,0-6 0,-1 7 315,-5 5 0,-34 18 0,-14 6 0</inkml:trace>
  <inkml:trace contextRef="#ctx0" brushRef="#br0" timeOffset="1008">645 542 8130,'0'-17'168,"0"5"88,0 1 0,0 0 45,0-6 1,0 0 14,0 0 0,0 6-60,0-1 1,0 1 0,0-6 0,-1 2-47,-5 4-13,-4-4 0,-12 13-167,-1-4 0,1 4-47,5 2 0,-6 8-196,0 3 0,-5 12-25,6 5 0,-1 4-194,6 2 1,2-2 170,4-4 0,-3 4 138,9-4 0,-1-3-481,6-3 0,2 1 183,4-6 0,3 2 231,8-13 0,2 5 76,3-5 1,-1-3 152,7-8 1,-1-5-54,1-7 0,4 0 135,-4 0 0,-3-5 62,-2-1 0,1-7-142,-1 2 1,5-4 147,-5-2 1,-1 0-109,-5 0 0,0-6-44,0 1 0,-8-1 125,-3 6 1,-4 2 213,-2 4 1,0 3 145,0 8 292,0 8-598,0 2 1,-6 10-28,1 9 1,-7-1-99,7 12 0,-8 3 89,1 2 0,5 4 0,1 2 0,-2 0-72,3 0 0,-1 0-124,6 0 0,-5 0-154,-1 0 1,0-2-275,6-4 1,0 2 33,0-7 0,6-1 188,0-5 0,7 0 70,-2 0 0,10-7-87,1-5 1,7-3 8,-7-2 1,8-2-5,-1-3 0,-3-5-14,2-7 0,1 0 95,5 0 0,-6-5 138,0-1 0,-5-5 160,5 5 1,-7-7-86,1 2 0,-5 3 449,-5 3 0,-5 3 245,-7 2 35,0 0-492,0 0 0,-7 8-21,-5 3 0,-3 12-5,-2 5 0,6 4 42,0 2 0,1 5 34,-1 1 0,-2 7-57,7-1 1,-2-3-1058,3 2 1,3-7 18,-4 2 0,4 1-174,2-1 0,2-1 397,4-5 1,3-5-103,8-1 0,0-7 627,0 1 0,45-25 0,12-9 0</inkml:trace>
  <inkml:trace contextRef="#ctx0" brushRef="#br0" timeOffset="1826">1443 457 8099,'0'-10'877,"0"1"47,0 3-615,0 4 1,1-5 91,5 7-184,-4 0-347,6 0 157,-8 7 1,5 3-30,1 7 0,-1 0 109,-5 0 0,0 5-67,0 1 0,0 1-164,0-1 1,0-4-201,0 4 0,0-5 50,0-1 1,-5 0-106,-1 0 0,1-5 195,5-1 25,0 0 240,0-1 1,1-3-74,5-7 0,-2 0-14,7 0 0,-5-7 158,5-5 0,0-3 164,6-2 1,2-5-216,4-1 0,-2-7-163,7 2 0,-7 3-30,1 2 0,-3 5 117,-2 1 0,-6 2-27,1 3-142,-9 5 76,12 7 1,-13 2-34,4 3 0,-4 7 4,-2 10 1,-2-3 14,-4 4 0,4-3-111,-3 3 1,3-4-13,2 3 1,0-3 111,0-2 0,0 0 59,0 0 1,0-5-78,0-1 1,7-7 1,5 1 1,3-3 81,2-2 0,0 0 174,0 0 0,5-2-15,1-3 1,0-5 96,-6-7 1,5-2 2,1-3 1,5 1-114,-5-7 0,1-1 154,-1-4 0,-3-1-48,9 0 0,-9 0-19,3 0 0,-6 2 220,-6 4 170,4-4-350,-13 13-125,6 2 1,-14 11-85,1 12 1,-9 5 108,3 12 1,2-3-194,-3 9 0,7-7 19,-7 7 0,7-1-73,-7 6 1,9-6-8,-3 0 0,2-7-107,-1 2 0,3 1 83,-4-1 1,4-1 53,2-5 0,2-2 26,4-3-10,3 3 1,8-13 113,0 3 0,6-3-131,-1-2 1,1-2-78,-6-3 0,5 1 59,1-7 0,2-1-26,-3-5 0,-1-5 104,7-1 0,-7 0 92,1 6 0,-8 1 59,-3-1 1,-5 5-98,5 1 869,-7 0-278,3 1-384,-7 3 0,0 9-199,0 3 1,-5 5-297,-1 7 1,-5 0 166,5 0 0,0-1-124,6 1 1,0 0 21,0 0 0,0 0 48,0 0 1,0 0-201,0 0 1,2-5 66,4-1 0,3-7 146,8 1 1,2-3-473,4-2 1,-3 0-1192,9 0 1790,-9-7 0,35-33 0,0-15 0</inkml:trace>
  <inkml:trace contextRef="#ctx0" brushRef="#br0" timeOffset="2098">2392 135 8255,'-11'1'2001,"0"5"-1696,7-4 1,-9 7-29,7-3 0,0-2-1,6 7 1,0-5-33,0 5 0,0-5 0,0 5 0,6-5-714,0 5 0,7-7 204,-2 1 1,-1-3-333,1-2 463,0 0 0,6 0-276,0 0 335,-7-7 1,3-3-8,-7-7 0,-1 6-121,-5 0 10,0-1 0,0-4-326,0-1 1,-2 7 9,-3 4 510,-5 5 0,-37 16 0,-8 4 0</inkml:trace>
  <inkml:trace contextRef="#ctx0" brushRef="#br0" timeOffset="2289">1985 491 10250,'19'-10'-31,"4"5"0,56-5 0,-29 6 0,0-1 1</inkml:trace>
  <inkml:trace contextRef="#ctx0" brushRef="#br0" timeOffset="3308">3122 440 7990,'9'-8'-52,"1"6"188,-5-3 0,-3 1 275,4-2-15,-4 4-16,-2-13-198,0 14 0,-2-7 0,-4 8 0,-3 0-87,-8 0 1,3 2-66,-2 4 0,2 3 84,-8 8 1,3 5-106,2 1 0,0 5-10,0-5 0,6 5-204,-1-5 0,9 5-13,-3-5 1,4 5-148,2-5 1,2-1-111,4-5 1,5 0 171,12 0 1,3-6-257,8 1 0,13-8 559,4 1 0,11-5 0,0-5 0,8-15 0,9-8 0,7-4 0,0 0 0</inkml:trace>
  <inkml:trace contextRef="#ctx0" brushRef="#br0" timeOffset="4533">3783 491 8074,'0'-17'122,"0"0"1,0 0 304,0 0 1,0 0 244,0 0 277,0 0-619,-7 0 0,-3 8 34,-7 3 1,-2 4-326,-3 2 0,3 8 136,-4 3 1,3 6 68,-3 6 0,4 3 0,-4 8 0,5 0-1,1 0 1,2 0-220,3-1 1,5-4-471,7-1 1,0-5-326,0 5 233,0-7 0,7 1-393,5-10 1,3 1 383,2-8 0,0 1 651,0-6 0,5-7 18,1-5 1,-1-3-4,-5-2 0,0 0-24,0 0 0,6 0 190,0 0 0,-1-5-66,-5-1 0,-6 0 46,1 7 1,-3-3 50,2-4 0,3 10 65,-9-4-77,1 4 22,-6 3-1003,0 3 457,-8 22 0,5-4-43,-9 12 0,7 1 56,-7-1 0,9 1-119,-3-1 1,-2-4 83,3 3 0,-1-3-23,6-2 1,0 0 197,0 0 0,2-6-48,4 1 1,3-8 191,8 1 0,0-3-64,0-2 1,2 0-77,3 0 0,-1-2-20,7-3 1,-5-5-16,5-7 0,-1 0 232,1 0 1,2-2-127,-7-3 1,1 1 35,-1-7 0,-4 0-98,3-6 0,3-6 235,-3 0 1,-1-1 47,-10 1 0,3 7 21,-9-1 125,8 0-62,-11 15 0,-2 4-381,-11 15 1,2 4 85,-3 12 1,1 0 41,-6 12 0,-2 0 11,-3 6 0,5 0 21,0 0 1,0 0-35,5 0 0,3-2-106,-2-4 1,7 4-269,-2-4 0,4-3-575,2-3 588,0 5 0,8-8 132,3 3 1,4-10 29,2-7 0,6-3 85,-1-2 1,7-2 200,-7-3 1,7-5-46,-7-7 0,3 0-48,-3 0 1,-3-2 30,4-3 0,1 1 102,-1-7 1,-1 0 22,-5-6 1,0 0-110,0 0 1,0 2-41,0 3 1,-2-1 142,-3 8 1,-5-1 528,-7 6-597,0 8 1,-2 1-67,-3 8 1,1 2 4,-7 4 0,-1 9-165,-5 7 1,2 7-7,4-7 1,-4 8 84,4-1 1,1 1-62,-1-2 1,7 2-81,-2-7 1,3 5-118,-3-5 1,4 1 145,-4-1 0,6-4 58,6 3 1,-2-5 45,7-5 1,0 1 13,6-8 0,2 1-66,4-6 1,-2 0 21,7 0 1,-5-6-213,5 1 1,-6-8 142,7 1 0,-7-3 231,7-2 0,-9-2 28,3-3 0,-6 3 544,-6-4-141,4 4 427,-5 3-380,-1-1 74,-1 7-847,-8 3 0,-2 8 127,-4 5 1,2 2-299,-7 3 0,7 4 13,-1-4 0,1 4-104,-2 2 0,4 0-140,-3 0 364,3 0 0,2 0 208,0 0 0,2-5-121,3-1 0,-1-7 548,7 1 1,3-3-186,8-2 1,-1 0 74,7 0 0,-5-7-44,5-5 0,-2-3 58,3-2 0,1-5-56,-8-1 1,7-5 33,-7 5 0,-5 1 53,-5 5 1,-3 0 110,2 0 360,-3 7-425,-8-5 1,-6 15-88,1 0 0,-9 10-274,3 12 1,-10 1-305,-1 11 1,-7-2 417,7 13 0,-8 0 409,1 6 1,-3 8-101,-2 3 0,1 4-318,-1 2 1,5 7 159,1 4 1,2-2 53,-3 2 1,-1-1-67,8 1 1,-7-11-209,7-12 0,-3-12-207,3-11 0,3-2-36,-4-14 1,4-6-349,2-17 1,-1-3 222,-5-8 0,4-6 44,-4 1 0,5-8-15,1 1 0,0-3 260,0-2 0,5-5-651,1-1 1,7-7-520,-1 2 1,12 1-2191,10-1 3361,0 0 0,58-3 0,25 0 0,-31 12 0,-1 0 0,1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0:15.3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35 171 8327,'-12'0'942,"1"0"-965,7 0 66,-3 0 190,7 0-77,0 0 0,7 0 132,5 0 0,3 0-115,2 0 1,5 0 111,1 0 0,7 0-95,-2 0 1,10 0-223,1 0 1,9 0 18,-3 0 1,4-6-138,2 0 1,-2 1 128,-4 5 0,0 0-134,-11 0 1,2-6-173,-14 0-345,-6 1-565,-1 5 55,-13 0 540,-2 0 0,-10 2 642,-7 3 0,-68 20 0,34-7 0,1 0 0</inkml:trace>
  <inkml:trace contextRef="#ctx0" brushRef="#br0" timeOffset="314">69 408 12281,'16'0'492,"9"0"-246,3 0 0,6-2-38,6-4 1,3 3-121,8-9 0,2 7-218,3-7 1,-1 9 107,7-3 1,-9-2-274,-2 3 0,-10-1 197,-13 6 1,-3 0-129,-8 0 39,0 0-19,-8 0-203,-1 0 0,-46 8 1,-9 1-1</inkml:trace>
  <inkml:trace contextRef="#ctx0" brushRef="#br0" timeOffset="724">611 35 8192,'0'-11'2872,"0"-1"-1527,0 9-591,0-5-268,0 8-217,0 0 0,6 2 0,0 4 0,7-3-28,-2 9 0,6-7-78,6 7 0,-5-1-166,5 6 1,-4 0-29,-2 0 0,0-2-64,0-4 1,-2 4 154,-4-3 0,4 8 0,-3 3 1,-5-1 22,-1-5 0,-4 0-189,-2 0 1,-2 6-303,-4 0 0,-3-1 121,-8-5 1,-6 6 63,1-1 0,-7 7 35,7-7 0,-7 1-20,7-6 0,-1 0 120,6 0 1,-4-6-11,4 0 0,-3-5-824,8 5 216,5-7-1228,-8 11 917,13-13 1017,-6 6 0,31-8 0,5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0:27.5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85 102 11155,'0'-9'1844,"0"1"-1693,0 8 1,0 8 118,0 3 0,0 6-158,0 6 1,0 5 72,0 12 1,-6 3-65,1 8 1,-3 2 33,3 3 0,-3-1 11,-3 7 0,3-9-656,8-2 0,-5-8 18,-1-9-57,0 0 24,6-8-275,0-9 273,0-9 287,0-16 1,0-1-439,0-8 0,0 6 658,0-1 0,23-67 0,-9 28 0,0 0 0</inkml:trace>
  <inkml:trace contextRef="#ctx0" brushRef="#br0" timeOffset="300">34 102 8322,'0'-11'0,"0"0"0,2 1 151,4-1 0,-3-2 358,9 7 0,-1-5-136,6 5 1,0-5 51,0 5 1,7 1-226,5 5 0,-3 0 0,2 0 0,-1 5-6,1 1 1,2 13-152,-7-2 1,-2 5-142,-10 1 1,-4-2 62,-7 7 0,0 0-75,0 6 0,-13-6-66,-4 1 0,-9-7-129,3 7 1,-11-3-20,6 2 0,-8-3-202,8-8 1,-4 0-50,-2 0 1,6-6-1093,-1 0 1667,9-7 0,3-4 0,9-9 0</inkml:trace>
  <inkml:trace contextRef="#ctx0" brushRef="#br0" timeOffset="901">492 645 8319,'-2'10'-166,"-3"-5"0,3-1 512,-4 2 134,4-4-250,2 5-428,0 1 366,0-7 159,0 7-17,8-8-231,1 0 0,8-2-63,0-4 1,0-3 35,0-8 1,-4 0-169,4 0 1,-4-7 72,10-5 1,-4-3-211,-2-2 1,5 1-53,1-1 1,0 0 117,-6 0 0,-1 2-319,1 3 242,-7 5-74,-3 15 187,-7 1 1,0 16 67,0 3 1,-5 4 68,-1 2 1,-5 2 24,5 3 0,0-3 284,6 4-273,0-4 1,0-2 163,0 0 0,0-6 120,0 0 0,2-7 546,4 2-528,3 3 0,8-5 322,0 7-461,0-7 0,0 9-57,0-7 1,-5 5-45,-1-5 0,-6 5 98,7-5 1,-8 7-476,1-2 108,-3 4 0,-2 2-127,0 0 1,0-6-44,0 1 1,0-7-620,0 7 592,0-9 0,6 7-27,-1-4 1,9-5 408,-3 5 0,72-42 0,-32 13 0,0-1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0:29.4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510 1 10491,'-17'0'-286,"0"0"0,0 0 219,0 0 1,-6 0 18,0 0 1,-5 0 360,6 0 1,-1 0 46,6 0 0,-2 0 79,-3 0 1,8 2 170,-3 3 249,4-3-423,-4 6 18,8-8 120,-6 7-304,13 3 1,-6 7-121,8 0 0,0 5 153,0 1 1,0 7-1,0-2 0,0 10-63,0 2 0,-5 5 31,-1-6 1,-7 9 31,1-3 0,-3 9-9,-2 3 0,6-1-233,0-5 0,0 0 123,-6 0 0,5 4-135,1-4 0,7-2 86,-1-10 1,-3-5-121,2 0 1,1-2 27,5-9 0,0-1-339,0-5-77,0 0 58,7 0 0,-3-7-562,7-5 115,1-3 0,5-2-1145,0 0 0,-1 0 240,1 0 1667,0 0 0,61-15 0,14-4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0:59.9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52 8397,'0'-12'1119,"0"1"-507,0 7 358,0-3-628,0 7-431,0 0 1,6 7 117,0 5 0,-1 3-123,-5 2 1,6 2-36,-1 3 1,7-1-58,-7 7 0,7-7 133,-7 2 0,7-5-175,-7-1 0,3 0 243,-2 0 1,-3-2-8,9-3 1,-7-5 230,7-7 1,-7 0-68,7 0 1,-7-7-72,7-5 0,-3-5-114,2-5 1,4 1-141,-3-7 0,3 0-164,2-6 0,0 5-569,0 1 0,-6 7 886,0-1 0,16 3 0,8 2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0.2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18 8275,'0'-10'3539,"0"3"-2584,0 7-415,0 0-441,0 7 1,0-3-261,0 7 0,0 6-70,0 6 1,0 0 145,0-6 1,0 5-344,0 1 1,0-1 80,0-5 0,0 0-61,0 0 1,0 0-178,0 0 1,0-5-1284,0-1 1868,0-7 0,-7-12 0,-3-11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18:38.3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0 445 8299,'0'-8'1316,"0"-6"-795,0 13-336,0-7-116,0 8 0,0 2-142,0 4 1,0 2 69,0 7 0,0 2-166,0 4 0,0-4 119,0 3 0,0-3-419,0-1 339,0-1 0,7-1 103,3-4 1,4-3 240,1-7 1,1 0-12,-1 0 0,5-2-90,1-3 1,6-5 8,-1-11 0,-3 3 24,3-8 0,-2 2-16,2-1 0,-5-4-28,-5 2 1,-1 0 18,0 2 1,-1-2-19,-3 6 0,-3 6-11,-3 5 39,-3 6-42,5-2 1,-9 8-60,-3 2 0,2 5-12,-8 7 0,6 3 16,-5 2 0,7 5-118,-3-6 1,4 6 134,2-5 1,0 6-54,0-2 1,0-2-48,0-3 0,2-5-70,4-5 1,-3 3-52,7-2 1,0-4 80,6-2 1,4-3-21,0-2 0,7-2-588,0-3 1,-6-4 696,0-6 0,10-55 0,1-14 0</inkml:trace>
  <inkml:trace contextRef="#ctx0" brushRef="#br0" timeOffset="267">353 77 8321,'-8'7'-707,"-6"1"679,12 1 1,-5-1 68,7-2 0,2-4-25,3 2 0,-1-2 276,6-2-137,0 0 0,5-2-117,1-2 0,-7 0-5,2-7 0,-3 7 46,2-6 0,-1 1 26,-3-1 0,-5-4 140,4 3 0,-3 3-266,-2-2 0,0 5-491,0-5 488,0 6 1,-2-3 23,-3 7 0,-30 34 0,-15 9 0</inkml:trace>
  <inkml:trace contextRef="#ctx0" brushRef="#br0" timeOffset="583">782 138 8328,'0'-10'505,"0"0"1,0 5 2006,0-6-1424,0 9-438,0-12-380,0 12 0,-1 0 0,-4 8 0,3 7 321,-3 3 1,1 4-183,0 5 0,0 6-193,-7-1 1,3 3-81,-2 8 0,-3-5-266,2 5 0,3-7-765,-2 1 0,4 3 480,-4-2 1,7-2-345,-3-9 1,4 3 126,2-8 0,8-1-19,2-9 1,5-3-40,6-7 0,1 0-157,4 0 0,3-1 847,-4-5 0,25-29 0,6-15 0</inkml:trace>
  <inkml:trace contextRef="#ctx0" brushRef="#br0" timeOffset="774">629 354 8999,'-8'0'3828,"-6"0"-3558,12 0 0,2 0 0,10 0 1,11 0-4025,4 0 3754,11 0 0,39-12 0,19-4 0,-25 5 0,1-1 0,-1 1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0.4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 69 8275,'-11'0'601,"-1"0"-552,8 0 0,-3 1 315,7 5-203,-8-4-46,6 13 0,-5-11-5,7 7 41,7-7 0,3 3-7,7-7 1,-6 0-102,0 0 74,1 0 0,5-5-168,0-1 1,-8-7 114,-3 2 0,1 1 41,-1-1 1,2 1-272,-3-1 1,-3-4-850,4 4-91,-4 3 1106,-10 1 0,-39 37 0,-17 8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1.0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136 103 8107,'0'-10'1135,"0"3"-860,0 7 18,0-8-108,0 6 1,0-7-54,0 3 13,8 4 0,-6-7 115,3 3-67,-3 4-193,-2-13 17,0 13 50,0-13 1,-2 13-511,-3-3 285,3 3 0,-13 2-42,3 0 1,3 2-7,-2 3 0,-1 5 74,-5 7 0,6 0-2,0 0 0,-1 2-91,-5 3 1,8-3 91,3 4 0,5 1 42,1-1 0,0 5-20,0-5 1,1-1-23,5-5 1,3-2 6,8-3 1,6 1-103,0-8 228,7 1 0,57-36 0,-33 11 0,1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1.5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86 7697,'0'-10'1470,"0"3"1,0 5-1000,0-4-324,0 4 256,0-5-628,0 7 0,0 2-280,0 3 53,0 5 1,0 12 125,0 1 1,0 0-246,0-6 1,0 1 225,0 5 1,0-4-65,0 3 0,0-3 235,0-2 0,0 0 69,0 0 0,0-6 525,0 1-132,8-8 0,1 3 135,8-7 0,0-2-108,0-3 0,0-11 68,0-6 1,2-6-75,4 5 1,-3-7-75,9 2 1,-9 3-177,3 2 0,-10 5 70,-2 1 0,-1 5-219,1 1 63,-3 7 0,-8-1-149,0 10 0,0 5-42,0 7 1,0 1-59,0 5 1,5-4 178,1 4 0,2 1 27,-3-1 0,-1 5-20,7-5 1,-1-1-12,1-5 0,4-2 229,-4-3 0,5 1-107,0-8 1,1 1 162,0-6 0,0 0-14,0 0 1,0-2 115,0-4 0,0 1-128,0-12 1,0 4 75,0-10 0,-6-1 96,1 1 1,-3-7-111,2 2 0,-3-3-34,-8 3 1,0-2-30,0 7 0,-2 1-578,-4 5 0,3 0 15,-9 0 1,1 7-681,-6 5 1086,0 3 0,0 32 0,0 8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2.1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9298,'12'0'506,"-1"0"1,-6 0-510,7 0 0,-1 0-344,6 0 1,0 0-15,0 0 0,6 0-985,-1 0 903,1 0 443,-6 0 0,0 0 0,0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2.3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34 8639,'12'0'491,"-1"0"1,0 0-535,6 0 1,2 0-436,4 0 0,3-2-1016,8-3 1494,0 3 0,60-13 0,-39 10 0,-1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2.6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221 52 8230,'2'-10'1769,"4"5"-1271,-4-5 1,5 7 566,-7-9-589,0 8-446,-7-3 0,-3 7-101,-7 0 1,0 2 122,0 3 1,-5 5 191,-1 7 0,0 2-577,7 3 1,-1-1-500,0 7 0,0-1 368,0 1 0,7-2-79,5-3 0,3-4 188,2 3 1,7 1-15,5-6 0,8 2 60,3-14 1,7 7-153,-2-7 461,4 1 0,55-51 0,-37 17 0,0-1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2.9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204 67 8349,'0'-17'1752,"0"0"-393,0 7 3,0-5-976,0 13 1,0-3-141,0 10 0,0 12 4,0 11 0,0 6 0,0 6 0,-6 3 83,1 8 1,-8 8-74,1 3 0,-3 11 82,-2 6 0,0 6-312,0 6 0,-2-3 426,-3 8 1,5-1-264,0 1 0,2-6 0,9-11 0,1-5 63,5-12 1,0 0 3,0-11 0,0-11-2485,0-18 1189,0-3-530,0-2-505,0-8 904,0-9 0,0-9 1167,0-8 0,15-15 0,3-4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4.1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1 170 8045,'9'-17'70,"6"1"1,-7-1 919,3 0-687,4 0 0,-11 2 110,7 3-309,1-3 1,-1 11 52,0-7 1,-5 7-158,5-1 0,-5 3 34,5 2 0,-7 7-256,1 5 1,3 3 153,-2 2 1,-1 5 83,-5 1 0,0 7-409,0-2 0,-5 4 188,-1 2 0,-5-2 36,5-3 1,-2 1 212,3-8 0,1 5 0,-7-10 1,7 3-81,-2-8 1,4-3-27,2 2 43,0-7 62,0-4 1,2-15 220,4-7 0,3-9 261,8 3 0,0-4 315,0-2 1,8-2-507,3-3 0,4 3-409,2-4 1,0 6-201,0 6 0,-2-2-1375,-4 7 1220,4 8 0,-13 8 92,4 7 0,-10 2 367,-2 3 1,-7 10-96,2 8 0,-5 5-36,-1-5 0,0 7 124,0-2 1,0-1 177,0 1 1,-1-5-135,-5 5 1,4-7-133,-4 1 1,5-3 43,1-2-46,0 0 472,0 0-170,0-8 1,0-3 180,0-12 1,0 3-152,0-9 1,0-1 61,0-9 0,7 1-204,4-7 1,4 5 20,2-5 0,2-1-311,4-5 1,1 6 93,5 0 0,1 7-201,-8-1 1,7 5 24,-7 5 0,1 5 56,-6 7 0,-6 0 132,0 0 0,-7 7-9,2 5 1,-4 3 34,-2 2 1,0 7 30,0 4 0,0-3-250,0-2 1,0 1 140,0-1 0,0 5-275,0-5 1,0-1-152,0-5 1,0 0-816,0 0 1355,7 0 0,10-15 0,10-4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4.4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155 86 8245,'0'-17'316,"7"0"0,-5 5 1334,4 1-751,-4 7-376,-2-11-249,0 13 0,-8-5-13,-3 7 1,2 2-1068,-3 3 1,1 3 378,-6 3 1,6 4 100,-1-3 1,7 1 29,-7-2 0,9 4 0,-3-4 0,4 5 201,2 0 1,0-4 371,0-1 1,2 0 197,4 6 1,-3 0-245,9 0 0,-3-5 121,2-1 1,5 0-97,-5 6 1,-2 0-116,3 0 1,-9 0-34,3 0 0,2 0-204,-3 0 0,1-6 107,-6 1 0,-2-3-212,-4 2 1,3-3-133,-9-8 0,1 5 119,-6 1 1,0 0-389,0-6 0,0-2 86,0-4 1,0 4-457,0-3 972,0-5 0,15-14 0,4-12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4.9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425 136 8245,'0'-11'-58,"0"0"1,2 1 841,3-1 0,-3-4-185,4 4 1,-4 1 436,-2-1-781,0 0 0,-2-4-169,-4 3 0,-3 5-463,-8 7 1,-6 0 270,1 0 0,-7 2 231,7 3 0,-9 5-294,3 7 0,-2 7-598,2 4 1,-2-1 389,7 1 0,2-5 55,10 5 0,-2-7-60,7 1 310,0-3 1,14-4-47,3-3 0,10-5 27,2-7 1,7-2 647,-2-3 1,2-5-159,-1-7 0,3 0 6,-4 0 0,-2 0-81,2 0 0,-7-3 573,2 3-299,-4-4-112,-2 11-418,-8 1 1,-1 3 132,-8 12 0,-2 11-144,-4 11 0,2 10 257,-7 2 0,0 12 195,-6-1 0,0 17-109,0 0 1,0 9 35,0-3 1,2 7 30,3-2 0,-3 2-63,4-2 1,-4-6-433,-2-10 1,6-7 115,-1-11 1,1-5-56,-6-12 1,0-5-133,0-12 0,0-3-256,0-8 1,-5-8 224,-1-3 1,0-4-52,7-2 0,-1-8-150,0-3 1,2-4-170,3-2 0,5-7-1308,7-5 0,11-10 851,12-6 0,12-6 957,22-6 0,2 25 0,10-2 0,7-5 0,1-1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18:47.6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353 78 8311,'0'-11'1463,"0"1"-900,0 6-296,0-9 0,0 9-89,0-6 0,-2 7 82,-3-2 0,2-2-237,-8 2 1,1 0-11,-5 5 0,-1 0-34,1 0 1,-5 2 4,-1 2 0,-6 5-137,2 7 1,-2 5 19,0 6 1,-2 2 96,4 1 1,2 6-301,4 0 0,3-1 113,6-4 0,3-2-112,7-4 0,0-2 186,0-8 1,7-7 104,3-2 0,9-4 31,1-2 0,3-2 204,-3-4 0,-1-2-25,6-7 0,-1-1-87,2 1 0,1-6 105,-6 1 1,0-2 24,0 2 0,-4 1-71,3-7 1,-3 7 26,-1-1 0,-3 3-2,-3 2 1,3 0-15,-9-1 0,2 5 157,-6 1-298,0 7 241,0-3-342,0 12 1,-6 5 107,2 9 0,-3-1-117,1 6 0,5-4-64,-4 4 1,-2-4-153,2 4 1,0-6 81,5 1 0,0-1-113,0 2 0,0-9-159,0 3 349,7-3 1,1 1-314,8-3 1,1-2 89,3-8 1,-1 0-648,6 0 1029,-6-8 0,44-41 0,-29 16 0,-2 0 0</inkml:trace>
  <inkml:trace contextRef="#ctx0" brushRef="#br0" timeOffset="425">629 93 8353,'0'-11'1848,"0"1"-1362,0 7 0,0-5-142,0 2 0,1 4-74,5-2 58,-4 2-167,4 2 104,1 6 0,-5 4 0,3 5 0,-4 2-74,-1 3 0,0-1-87,0 6 0,0-4-746,0 4 0,0-6 323,0 1 1,-1-2-191,-4-3 0,3 0 189,-3 1 0,3-6-271,2 0 542,-6-7 362,4 4-106,-5-7 1,8-7-27,5-3 1,2-3-38,7-3 0,1-1-37,-1-3 0,6 3-27,-1-4 0,3 4-72,-3 2 0,-2-1-28,9 1 0,-9 1 57,3 4 0,-4 4-8,-2 6 0,0 0-80,1 0 0,-6 6 76,0 4 1,-7 6-42,3 4 0,-4-1-51,-2 7 1,-2-7-146,-4 1 0,3 2 78,-7-2 0,6-4-104,0-6 141,-5 0 0,7 0-22,-3 1 0,2-8-790,-3 2 296,4-3 613,-4-2 0,20-13 0,3-5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5.2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34 10720,'17'-7'411,"-4"5"-298,4-4 0,-4 4 138,10 2 1,1-6-1,-1 1 0,5-1-363,-5 6 0,-1 0 112,-5 0 0,-30 0 0,-8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5.4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8149,'0'9'561,"7"-1"1,-3-6-381,7 3 1,1-3-279,5 4 0,7-4 4,5-2 93,3 0 0,18-7 0,9-1 0,5-2 0,0 1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6.2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51 8157,'6'-11'0,"-1"0"429,1 7 833,-6-4-606,0 1-404,7 5 1,-3-6-147,8 8 0,-9 2-226,3 4 1,-2 3 283,1 8 0,-3 0-29,4 0 1,-4 2-756,-2 4 0,-2-3 297,-4 9 0,2-7 61,-7 6 0,6-7 191,-7 2 0,8-4 44,-1-2 0,-3 0-54,3 0-33,-1-8 1334,6-1-875,0-8 0,0-8-62,0-3 1,2-6-268,3-6 1,11-3-303,6-8 1,8 2 98,-1 3 0,3-3-260,2 4 1,-6 4 175,0 1 0,-2 4-94,3 2 0,-3 8 132,-3 3 0,-10 4-118,4 2 0,-6 8 495,0 3 1,-3 10 14,-8 1 1,0 3-21,0-2 1,-2-3-121,-4 9 0,3-9-5,-9 3 0,9 1 138,-3-1 0,-2 0-126,3-6 1,-7-6 14,7 0-39,-1-7 1,4 9 413,-3-7-272,3 0 1,-6-14 136,8-3 1,2-4-22,4-2 1,-2 0-105,7 0 0,0-6-81,6 0 0,0-5-105,0 6 1,2-3-263,3 2 1,-1 5 134,7-5 0,-7 4-85,2 2 0,-4 8 151,-2 3 1,0 4 108,0 2 1,-2 2-19,-4 4 1,-4 3 160,-7 8 0,0 2-105,0 4 0,0-5 187,0 5 0,0 2-184,0-3 0,-1 1 131,-5-6-484,4 7 0,-7-5-546,3 4-250,4-4 643,-5-2 1,7-6-387,0 0 833,0-7 0,37-19 0,10-13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6.4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102 18 8157,'0'-10'4178,"0"3"-3571,0 7-355,0 0 1,0 7 222,0 5 1,0 5-90,0 5 1,-2 5-349,-4 7 1,3 1-169,-9 5 0,3-4-233,-2 3 0,-3 1 171,9-6 0,-3 2-558,2-14-381,5 8 34,-7-11 1,6 4-1439,-3-12 1434,3-3 1101,-6-16 0,38-69 0,-11 26 0,0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6.9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18 10789,'17'0'418,"0"0"-286,0 0 0,2 0-49,4 0 1,1-2 108,4-4 1,4 4-90,-3-3 0,1 3-28,-2 2 1,-3 0 25,-8 0 1,0 0 42,0 0 1,-2 2 19,-4 3 1,2-1-17,-7 8 1,-1-7 34,-5 7 1,0 1-189,0 9 0,-7-1 116,-4 7 0,-4 6 65,-2 6 1,5 7 112,1-2 1,0 6 259,-6 6 1,5-5-158,1 5 0,7 1-85,-1-1 1,1-1-33,-2-5 1,4-7-29,-3-5 1,3 1-527,2-6 1,-2-4-17,-4-13-70,4-8 60,-13 6 1,12-15-322,-9 0 0,1-2 339,-6-9 1,-2 0-214,-4-6 500,5 7 0,-45-20 0,-1 2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7.3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69 492 10822,'18'0'402,"5"0"0,-2-5-494,7-1 0,2-5 248,10 5 1,-4 0 62,3 6 0,-5-5-3271,-6-1 3052,-3 0 0,-38 14 0,-8 1 0</inkml:trace>
  <inkml:trace contextRef="#ctx0" brushRef="#br0" timeOffset="155">18 628 8281,'-2'9'1072,"-4"-3"-413,4 3-202,-5-7 1,14 6-142,5-8 0,10 0-51,6 0 0,12 0-627,5 0 0,6-2 258,6-4 104,-5 4 0,37-11 0,17-4 0,-33 8 0,1-1 0,-1 1 0</inkml:trace>
  <inkml:trace contextRef="#ctx0" brushRef="#br0" timeOffset="583">1544 204 8124,'0'-17'0,"0"0"0,0 0 0,-2 8 851,-3 3 1282,3-3-1663,-6 7 0,6-6-103,-3 8 0,1 13-127,-7 4 0,-1 12 0,-5-1 0,0 11 8,0 7 1,-5 10 0,-1 6 0,-5 2 127,5-1 1,-1-3-128,1-4 0,10-5-545,-4 0 1,6-2-76,-1-9 1,5-8-996,7-10 1051,0-10-2,0-5-1652,0-7 1,0-7 188,0-5 1780,0 5 0,15-46 0,4-3 0</inkml:trace>
  <inkml:trace contextRef="#ctx0" brushRef="#br0" timeOffset="816">1476 153 8124,'17'0'0,"0"0"471,0 0 0,-6 0-52,1 0 1,5 2-28,5 4 0,3-3-96,-3 9 1,-3-7-219,4 7 0,-6-1-4,-6 6 0,2 0-129,-7 0 0,0-6 138,-6 0 1,-8 1-117,-3 5 1,-10-2-674,-2-4 0,-7 2 352,2-7 1,-6 5-1641,-5-5 1994,3 7 0,-36-11 0,1 5 0</inkml:trace>
  <inkml:trace contextRef="#ctx0" brushRef="#br0" timeOffset="1413">1680 713 7986,'0'9'-452,"0"6"755,0-13-277,0 13 1,0-11 236,0 7-89,0-7 0,2 4 135,3-8-154,5 0 1,7 0-20,0 0 0,0 0 8,0 0 0,0-8-51,0-3 0,-1-4-3,1-2 1,2 0-189,4 0 1,-4-8 125,3-3 0,3-4-75,-3-2 1,3 0-306,-2 0 0,-10 6 48,4 0 1,-6 1 98,0-1 0,-3 9 67,-8 8 1,-2 7-59,-4-2 1,-3 6-158,-8 6 0,6 4 251,-1 6 0,1 1-40,-6 0 1,6 2 221,-1 4 0,9-10-53,-3 4 1,4-4 169,2 4-29,0 0 0,8-2 227,3-4 0,4-1-97,2-4 1,0-3 24,0 9 0,0-9-185,0 3 1,0 3 12,0 3 0,-2-3-87,-4 3 0,2-7 55,-7 6 1,0 1-24,-6 5-83,0 0 0,0 0-312,0 0 113,0-8-119,0 6 1,5-11-464,1 7 0,9-7 335,2 2 0,8-6 433,8-6 0,15-14 0,6-7 0,6-5 0,-1 0 0</inkml:trace>
  <inkml:trace contextRef="#ctx0" brushRef="#br0" timeOffset="2455">3393 390 8921,'0'-9'1342,"0"2"-1302,0 7 150,0 0 4,0 7 1,0 2-221,0 8 0,0 2-72,0 4 1,5-2-151,1 7 0,0-6 73,-6 7 0,5-7-120,1 7 1,2-9 118,-3 3 0,-1-4-76,7-2 233,-7 0-198,11 0 534,-5-8 1,5-3-141,-4-12 0,4-3 134,-4-8 1,4-6-161,2 1 0,0-9-165,0 3 1,6-4-145,0-2 0,-1 2-427,-5 4 1,-6 3 203,1 8 1,-8 6 380,1 0 0,-10 30 0,-5 1 0</inkml:trace>
  <inkml:trace contextRef="#ctx0" brushRef="#br0" timeOffset="2690">3986 475 8138,'0'-9'0,"0"1"2299,0 1-943,0 5-977,0-6 0,0 16-293,0 3 1,-5 4-228,-1 2 1,-1 0 228,1 0 0,4 6 114,-4-1 0,-1 1-1262,1-6 0,1 0 471,5 0 0,0 0-1907,0 0 2496,0 0 0,0-15 0,0-4 0</inkml:trace>
  <inkml:trace contextRef="#ctx0" brushRef="#br0" timeOffset="3001">3986 204 8138,'-9'0'558,"0"0"-492,3 0 195,4 7-10,-5-5-6,7 13-12,0-13 246,0 13-335,7-13 0,2 6-134,8-8 0,0 0 74,0 0 1,-5 0-56,-1 0 0,-5-2 39,5-4 0,-5 2-105,5-7 1,-7 6 53,1-7 0,3 7-186,-2-7 1,-1 7-433,-5-7-946,0 9 1547,0-5 0,-30 61 0,-8 13 0</inkml:trace>
  <inkml:trace contextRef="#ctx0" brushRef="#br0" timeOffset="3418">4292 543 8202,'9'0'-885,"6"0"0,-11 0 2636,7 0-767,-7 0-817,11 0 1,-11 0-29,7 0 0,-5-2-11,5-3 0,-5 1 13,5-8 1,-5 7-124,5-6 1,-7 5-27,2-5 0,-5 5 69,-1-5 1,0 5-115,0-5 1,0 5 23,0-5-61,0 7 1,-7-4 102,-4 8 1,-5 0-21,0 0 0,-1 8-35,0 3 1,0 4-17,0 2 1,2 2-101,3 4 1,-3-4 87,4 3 0,3 3-133,3-3 0,3 1 95,2-6 0,0 0-171,0 0 0,7 0 40,5 0 0,3-8-93,2-3 0,5-4 10,1-2 0,7 0 322,-2 0 0,42-38 0,11-9 0</inkml:trace>
  <inkml:trace contextRef="#ctx0" brushRef="#br0" timeOffset="3894">4716 492 7797,'0'-9'1545,"0"1"0,-2 8-1150,-4 0 0,4 0-239,-5 0-119,7 0 0,0 8-313,0 3 1,-2 4 298,-4 2 1,4 0 149,-3 0 0,3 0-1150,2 0 1,0 0 408,0 0 0,2 0 252,3 0 1,-3 0 14,4 0 316,3 0 1,1-6-274,7 0 183,0-7 0,0 2 650,0-12 0,0 2-242,-1-7 0,1-2 26,0-10 1,0 4-104,0-3 1,0 3-52,0 2 0,-2 0 30,-3 0 0,-5 6 491,-7-1-348,8 9-184,-6-5 0,5 10-782,-7 4 0,0 3 295,0 8 1,0 0 35,0 0 0,0 0 106,0 0 0,0 0 102,0 0 1,2 0 13,4 0 0,-3 0 222,9 0 1,-1-8-108,6-3 1,0 1 118,0-1 0,0 0-90,0-6 1,2-6-45,3 0 1,-3-7 173,4 2 0,-4-6-57,-2-6 0,-2 4-60,-4-3 1,4-5-32,-4-1 1,-1 2-11,1-3 0,-7 7-2,2-6 0,-5 1 64,-1-1 1,-5 3-380,-1 8 0,-7 6 124,2 0 0,-4 7-3009,-2-2 3121,0 5 0,-8 38 0,-1 10 0</inkml:trace>
  <inkml:trace contextRef="#ctx0" brushRef="#br0" timeOffset="4368">5615 492 11975,'18'0'39,"5"0"0,3 0-33,8 0 1,0 0-1138,0 0 1,-2 0 501,-3 0 1,-5 0 628,-7 0 0,0 8 0,0 1 0</inkml:trace>
  <inkml:trace contextRef="#ctx0" brushRef="#br0" timeOffset="4530">5598 713 7475,'7'9'937,"-3"4"-742,7-7 1,1 0-549,5-6 0,5 0 353,1 0 0,31-9 0,12-5 0,4 0 0,0 0 0</inkml:trace>
  <inkml:trace contextRef="#ctx0" brushRef="#br0" timeOffset="4918">6598 407 8184,'0'-17'327,"0"1"0,0 4 151,0 1 1,-2 7-31,-3-2 0,-5 5-139,-7 1 0,0 0-98,0 0 0,-1 1 0,-5 5 0,2 9-173,-7 8 1,7 5 83,-1-5 1,-1 7-284,6-2 1,-2 2 107,14-1 1,-1 3-7,6-4 1,0-2-275,0 2 1,9-7-515,8 2 1,4-6 406,13-6 1,-4 2-69,10-7 1,1 0 507,-1-6 0,37-23 0,4-5 0</inkml:trace>
  <inkml:trace contextRef="#ctx0" brushRef="#br0" timeOffset="5251">7090 85 13971,'0'17'953,"-5"10"-669,-1 6 0,-5 11-19,5 12 0,-7 12 0,1 11 1,-5 4-402,-5 2 0,3 7 388,-4 4 1,5 1 382,1-7 1,2-7-305,3-15 1,-1-4-60,7-8 0,1 3-99,5-20 1,0 3-64,0-20 315,0 1 0,0-13-1448,0-3 1,2-9 273,3-3-464,-3-5 1,6-7 1212,-8 0 0,22-45 0,7-12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40.4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745 51 8436,'7'-10'1516,"-5"1"-676,4 3-285,-4 5-278,5-7 0,-5 6 17,4-4-356,-4 5 0,-10-7 40,-3 8 0,-4 0-262,-2 0 0,-2 0-213,-4 0 0,-1 0 253,-4 0 0,-4 2 4,3 4 0,-1-5 134,2 5 0,-2 2 39,7-3 0,1 1 147,5-6 1,0 2 597,0 3-12,7-3-152,-5 6 1,13-6 222,-3 3-382,3-3 1,7 13 246,1-3 1,2 3-135,-3 2 0,-3 2-9,4 3 1,-4 6-316,-2 12 0,-8 5-224,-3 12 0,-6 3 229,-6 8 1,3 9-274,-9 8 0,1 2 266,11-39 0,0 0 0,0-1 0,0 0-39,0 1 0,0 0 1,0 1-1,0 0-47,-17 42 1,8-10-5,3-14 0,10-8-132,2-14 0,7-3-4,-2-9 0,6-12-472,6-4 450,4-11 0,6 1 8,1-7 1,0 0-185,0 0 0,2 0-144,4 0 1,3-2-1280,8-3 1705,0 3 0,29-14 0,13-6 0,7 3 0,0 1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41.9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49 52 7877,'10'0'54,"-3"0"0,-7 2 47,0 3 0,0 5-124,0 7 0,0 0 115,0-1 1,0 7-169,0 0 0,-6 7 85,1-2 0,-7-2-39,7 3 1,-3-9 58,3 3 1,3-4 43,-4-2 0,4-6 136,2 1 377,-7-9-390,5 5 0,-4-10 201,12-4 1,-2-5-65,7-12 1,-6 3-125,7-9 1,1 1-288,10-6 0,-5 6 89,5 0 0,2-1-263,-3-5 0,6 6 83,-5 0 1,5 9-9,-5 2 0,0 2-13,-6 9 0,-1 1-83,1 5 1,-5 2 216,-1 3 1,-7 10 16,1 8 1,3 5 73,-2-5 0,-1 5-100,-5-5 0,0 7 8,0-2 1,-2-1-10,-3 1 0,3-7-3,-4 1 1,-1-3 18,1-2 1,0 0-14,6 0 1,-2-8 430,-3-3-293,3-4 373,-6-2 0,8-2-153,0-4 1,0-5-118,0-12 0,8 3 23,3-9 0,10 3 159,2-2 0,7-4-653,-2 3 1,10-3 178,1-2 1,-1 8 15,-10 3 1,2 7-217,-7 4 1,0 5 43,-6 7 0,-2 2 157,-4 3 1,2 5 64,-7 7 0,-1 1-22,-5 5 1,0-2 27,0 7 0,-1-2-61,-5 3 0,4-3-123,-4-3 1,-1-4-69,1 3 1,1-3 36,5-2 0,0 0-710,0 0 967,-8-8 0,6-1 0,32-38 0,17-8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42.3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188 103 8326,'7'-10'170,"-5"-5"0,7 6 884,-3-8-534,-4 7-250,5-5 0,-7 11-263,0-7 1,-1 7 92,-5-1 0,-4 3-288,-6 2 1,-3 2-113,-4 3 0,4 5-171,-3 7 1,3 0 155,2 0 1,0 0-114,0 0 1,2 0 298,4-1 1,3 1-227,8 0 743,0 0 1,8 0-111,3 0 0,4-5 10,2-1 0,2 0 5,3 6 0,-3-6 74,4 1 1,-4-1-154,-2 6 1,-6 0-238,0 0 1,-7 0-206,2 0 1,-5 0 103,-1 0 0,0-6-148,0 0 1,-7-1 46,-4 1 1,-4-3-24,-2-8 0,0 0 31,0 0 0,0 0 22,0 0 1,0 0-116,0 0 0,0-8-581,0-3 891,8 3 0,16-37 0,12-2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42.9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424 187 8279,'8'-17'0,"-6"0"-99,3 1 0,3 4-148,-2 1 0,-1 0 598,-5-6 1,0 5 657,0 1 0,0 0-949,0-6 1,0 5 174,0 1-370,-7 7 1,-3-3-69,-7 7 1,0 2-112,0 3 0,-5 5 97,-1 7 0,1 2-91,5 3 0,0 3 95,0 3 1,0 4-28,0-4 1,7-3 254,5-3 1,3 3-73,2-3 0,0-5 216,0-5 1,2-3 58,3 2 0,5-3 167,7-8 1,0 0-77,0 0 1,0-8 29,0-3 1,0-4-54,0-2 0,0 0 63,-1 0 0,0 6 33,-5 0 43,4-1-392,-6-5-156,8 8-116,-7 1 0,-3 22 80,-7 3 0,0 13-44,0 4 0,0 7 161,0 10 1,-7 9 211,-5 8 0,-1 2-119,2 9 1,-10 0 125,4 6 1,-3 5-16,3 1 0,-6-1-127,0-5 1,-1-10-180,1-7 0,3-7 153,-9-11 1,9-16-223,-3-11 263,-3-12 0,7-13 127,-4-3 0,6-7 7,6-10 1,-4 1-86,3-7 1,-1 0 240,2-6 0,-2-2-614,7-4 1,0 1-498,6-12 0,10 2 401,7-13 370,7-1 0,22 12 0,10-3 0,3-4 0,1 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18:55.2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108 77 7794,'0'-8'3017,"0"1"-2571,0 7-188,0 0 0,-2 8-171,-3 7 0,-2 2 111,-3 9 1,-3 0-293,2 5 1,-3 1 81,-1 3 0,1-2 119,4 2 0,3-2-353,7-2 0,0-6-376,0 1 408,0-8 0,7 5 120,3-8 0,6-7 32,4-2 0,2-4-6,4-2 1,3-2-190,-3-4 1,-3 4-407,3-9 0,-2 1 663,1-6 0,31-47 0,-27 26 0,1-1 0</inkml:trace>
  <inkml:trace contextRef="#ctx0" brushRef="#br0" timeOffset="200">46 46 9470,'16'0'-246,"-1"0"1,8 0 83,2 0 0,-2 0-263,4 0 1,-2 0 424,6 0 0,19-6 0,7-3 0</inkml:trace>
  <inkml:trace contextRef="#ctx0" brushRef="#br0" timeOffset="391">31 215 7384,'0'8'-135,"0"0"1,7-8 0,1 0-529,8 0 663,-1 0 0,55-21 0,14-4 0</inkml:trace>
  <inkml:trace contextRef="#ctx0" brushRef="#br0" timeOffset="1058">522 169 9387,'0'-9'2138,"0"3"-2130,0 6 0,0 2 7,0 2 0,0 5-213,0 7 1,0 1-142,0 3 1,0-1 225,0 6 1,0-4-138,0 4 1,5-4 47,0 4 1,0-6-28,-5 1 0,6-3 135,-2-1 0,3-3 234,-1-3 1,-3 3-71,7-9 0,-5 2 267,6-6 1,-7-2 39,7-3 0,-3 2-107,2-8 1,4-4-100,-3-5 1,-3-3 6,2 3 0,1 1-143,4-6 0,0 6 57,1-2 1,-6-1-157,0 2 1,-1 0 73,1 4 0,1 5-282,-5 1-118,-2 7 0,-2-3 159,4 6 0,-5 1-3,5 4 1,-5-2 68,-1 7 1,0 1-8,0 5 1,0-1-15,0 0 254,7 0 1,-1 0-60,5 1 1,3-7 239,-4-5 1,3 3-6,3-1 1,-1-2-122,0-4 0,3 0 159,2 0 0,-1-4-16,7-2 0,-8-5-145,3 1 1,0-5 4,0 0 1,0 0-20,-6 0 1,-1 0-36,-4-1 0,2 1-14,-7 0 0,0-1 14,-5 1 0,0 4 87,0 1-360,0 6 1,-7-2-36,-3 6 1,-3 0-61,-3 0 1,-1 6 182,-4 5 0,4 7-5,-3 3 1,3 2-119,2-3 1,5-1-2,-1 6 0,8-6 172,-2 2 0,3 0-52,2 0 1,0-1 180,0-4 0,2-1-42,3 0 1,3 1 320,8-1 1,5-5-410,-2 1 0,7-8-479,-5 2 0,6-3 105,-2-2 440,-2 0 0,54-35 0,-36 15 0,1-2 0</inkml:trace>
  <inkml:trace contextRef="#ctx0" brushRef="#br0" timeOffset="1483">1642 92 8110,'9'-10'-820,"-5"-1"0,0 7 957,1-7 0,-3 7 149,3-7 0,2 6 223,-3-6 1,9 7 232,-3-7-554,4 8 0,6-4-29,0 7 1,1 0-1,-5 0 0,-1 0-186,0 0 0,1 7 134,-1 3 1,-7 4-188,-2 1 1,-5 6 4,-1-1 0,0 6 3,0-6 1,0 5 75,0-4 1,-7 2-119,-3-3 0,-3-3 94,-3 4 1,-1-5-102,-4-1 0,4-4-248,-3-1 0,3-4 94,2 3 0,-1-5-370,1 1 1,5-2 315,-1 3 1,7-3 328,-6 7 0,39 21 0,8 10 0</inkml:trace>
  <inkml:trace contextRef="#ctx0" brushRef="#br0" timeOffset="1767">1688 630 8110,'-8'0'-208,"-6"0"0,11 0 763,-7 0-533,6 6 0,-3 3 29,7 5 1,0 2-236,0-1 1,0-4 3,0-1 1,0 0 193,0 5 1,7-4 145,3-1 0,-2-4-139,3 3 0,-1-5 108,5 1 0,1-4-33,-1-1 1,-5 0 149,1 0-71,-1 0 1,0-4 139,1-2 1,-9-5-63,4 0 0,-4-3-101,-2-1 0,-8 5-705,-2 0 1,-3 1 142,-3-1 410,1-4 0,-48 20 0,-12-5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43.3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 8826,'11'0'399,"0"0"1,2 0-401,10 0 0,-2 0-77,7 0 1,-2-2-224,3-4 1,1 4-410,-8-3 25,9 3 0,-13 2 236,5 0 449,-12 0 0,-33 0 0,-16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43.5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35 8326,'0'9'828,"0"-2"0,7-7-558,4 0 1,5 0-1,0 0 0,9 0-420,3 0 1,6-1 149,6-5 0,48-11 0,-34 4 0,0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44.3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 51 7457,'0'-17'2198,"0"8"-2057,0-6-127,0 13-68,0-6 167,0 8 0,2 2-127,3 4 1,-3 3 63,4 8 0,-4 8-199,-2 3 0,0-2-78,0 2 1,-2-1 96,-4 1 0,4 4-74,-3-4 1,-3-3 107,3-2 1,-3-5 49,2-1 1,4 0 41,-3 0 1,1-2 175,-2-3 730,5-5-615,-7-7 0,8-2 109,0-3 0,2-5-68,4-7 1,-3-2-357,9-3 1,1 1-45,9-7 0,-1 1-166,7-1 1,-5-4 105,5 4 1,-5 3-79,5 3 0,-5 3-30,5 2 1,-7 2-53,1 4 1,-3 3 69,-2 8 1,-6 0 80,1 0 0,-8 2-5,1 4 1,-3 5 99,-2 11 0,0-3 187,0 4 1,-6 1-187,1-1 0,-7 2-51,7-3 1,-3-3-16,3 4 1,1-5-149,-7-1 362,7 0-146,-11 0 1,13-5 782,-4-1-432,4-7 0,2 1 76,0-10 1,0 1-113,0-7 1,0-1 54,0-5 1,0 0-184,0 0 0,8-1 4,3-5 0,4 2-297,2-7 1,2 7 74,4-1 0,-5-3-191,5 3 0,2-1 35,-3 6 0,1 8 150,-6 3 1,0-2 7,0 3 1,-6 1-2,0 10 0,-7 3 82,2 8 0,-4 0 167,-2 0 1,0 6 38,0-1 0,0 6-95,0-5 1,0 5-80,0-5 0,0 5-17,0-5 0,0-1 2,0-5 1,0-5-79,0-1-392,0 0 11,0 6-103,0-7 0,2-3-1132,3-7 1668,-3 0 0,36-38 0,-1-9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45.1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68 8224,'8'-17'689,"-7"0"0,13 6-229,-9 0-268,8 7 1,-3-3-15,7 7 0,-6 5-6,0 1 1,-5 9-91,5 2 0,-7 0-214,2 5 0,-4 5 240,-2 1 1,0-2 1,0 3 1,-2-3-541,-4 2 0,2-1 175,-7-5 1,0-3-41,-6 4 1,2-4 122,3-2 0,-3-6 194,4 0 0,2-7 229,-3 2 559,9-4-266,-5-2-263,8 0 0,8 0-226,3 0 1,10-6 120,1 0 0,8-5-985,-1 5 0,3-5 127,2 5 682,-8 1 0,44-33 0,3-9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48.5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69 7712,'8'-10'683,"-6"3"228,5-1-652,-7 6 1,6-7-71,0 3 0,1 4 0,-1-3 1,-2 3-38,7 2 0,2-6 108,10 0 1,-2 1-217,7 5 0,-2 0-12,2 0 0,4 0-162,-3 0 1,3 0 152,2 0 1,-8 0 33,-3 0 1,-4 0-159,-3 0 0,-4 0 91,-1 0 1,-7 2 9,2 3 0,-5-1 58,-1 7 170,0-7 1,0 11-57,0-3 0,-1-3 50,-5 2 0,2 1-100,-7 5 0,5-4 21,-5 4 1,7-4-82,-2 10 1,-1 3 73,1 2 0,1 0-159,5 6 1,-6-2 117,0 14 1,1-7-139,5 6 0,0 3 44,0 8 0,-2-3-167,-4 3 1,4-3 144,-3-2 0,3-6-136,2 0 1,0-7 115,0 2 1,0-4-19,0-3 1,-2-8-155,-4-8 154,4 0 1,-7-13 137,3 7 1,2-7 121,-7 1 13,7-3 0,-11-4-144,4-3 1,1 3 21,-1-4-51,0 4 31,-6-5-905,0 5 591,0-6 0,0 8-2387,0 0 2629,8 0 0,-21 0 0,1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50.6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1 195 8354,'0'-17'1225,"0"7"-639,0-5-200,0 13-349,0-5 68,0 7 1,0 7 136,0 4 0,5 5-195,1 1 0,2 1 76,-3 5 1,-1 3-140,7 8 1,-1 8 119,1 3 0,4-2-110,-4 3 0,-1 4 44,1 7 1,-1 1-198,1-1 1,2-10 22,-7 4 1,5-13 153,-5-4 1,-1-8-319,-5-9 347,8-8 163,-6-1 1,5-16-89,-7-3 0,0-4 190,0-2 1,6-8-66,0-3 1,5-4 191,-5-2 0,7-5-398,-2-1 1,4-7 92,2 2 1,8-6-350,3-6 0,-2-3 104,3-8 0,-1 2-540,6 4 0,-6 2 148,0 3 1,-13 20-547,2 3 474,-11 11 1,1 15-116,-7 8 0,0 8-487,0 9 1177,-7 7 0,-40 48 0,15-27 0,0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50.8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1 148 9520,'11'0'790,"0"0"0,-3-2-371,9-4 0,-2 2-214,13-7 0,8 0 0,9-6 0,6 3 86,6-3 1,-5 10-1,5-10 1,-12 6-946,-5-1 1,-6-1 653,-6 8 0,-49 6 0,-18 9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51.3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221 52 7388,'10'-8'1123,"-3"-1"-147,-7-1-86,0-5-473,0 14-326,-7-7 1,-3 8 17,-7 0 0,-5 8 105,-1 3 0,0 4-192,7 2 1,-7 5-56,0 1 1,1 5-47,5-5 0,5 5-16,1-5 1,7 5-107,-1-5 1,3-1-144,2-5 1,9 0 143,8 0 1,2-2-130,9-3 0,1 1-262,4-8 1,1 1 590,0-6 0,38-23 0,9-5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51.5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69 0 8246,'9'0'3915,"6"0"-2590,-5 0-888,6 0 1,0 2-207,-5 4 1,-2 3-307,-3 8 0,-4 0-428,3 0 0,-3 6-2986,-2-1 3489,-7 9 0,-23 15 0,-10 9 0,-6 9 0,0 1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52.1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0 168 8538,'0'-9'1282,"0"1"1,0 10-1052,0 4 0,0 11-10,0 11 0,6 4-84,-1 2 1,7 8-203,-7 3 0,7-2 108,-7 2 0,9-1-164,-3 1 0,-2 2 73,3-7 0,-7-3-334,7-8 1,-3-5-115,2-7 16,-3 0 466,-1-8 1,-5-3 353,4-12 1,1-5-217,-1-11 1,7 1 120,-1-7 1,1-1 22,-2-5 0,6-5-51,0-1 1,0-7 2,6 2 0,1-2-329,-1 2 1,5-10-644,-5 4 0,5-4 481,-5 4 1,-1 10 49,-5 7 0,-7 8-1132,-5 9 840,-3 7 1,-4 5-815,-3 10 1327,3 12 0,-51 55 0,25-27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18:49.8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63 275 8451,'8'0'1060,"5"0"-916,-4 0 1,7 0 7,-1 0 1,0-1-166,1-4 1,-1 1 13,0-6 1,4 5 28,-4-5 1,4 1 31,-9-1 0,2-4 20,-1 4-33,2-3 0,-11-3-13,2 1 1,-2 4-127,-2 1 0,-6 7 133,-5-2 1,-4 3-281,-5 2 0,1 2 22,-7 3 0,6 4 137,-6 6 1,3 2 37,-3 3 1,2 3-9,3 2 1,6 4-43,0-4 0,1 2-94,9 0 0,0 0 86,5-7 0,6 0 31,5-4 1,9-1-229,6 1 1,3-8-37,2-3 0,4-3-243,1-2 574,7 0 0,17-14 0,11-3 0</inkml:trace>
  <inkml:trace contextRef="#ctx0" brushRef="#br0" timeOffset="492">660 230 8367,'9'-11'665,"-4"1"30,-3 6 1,5-9 51,-5 5-473,4-8 0,-6 5 16,0 2-59,0 5 0,-2-4-389,-2 2 113,-5 5 0,-7-6 3,1 7 0,-2 7-22,-3 3 1,3 4-207,-4 1 0,5 5-290,0 1 0,1 6 259,0-1 0,4-2-148,1 1 1,6-6 88,0 1 0,2 3 121,2-3 138,0 0 1,6-6-1,5-4 1,3-3 33,1-7 1,0 0 410,1 0-138,-2-7 1,5-1-82,-3-8 0,3 1 72,-10 0 1,5-6-106,1 1 0,-1-3 85,-3 4 1,-3 1-64,-3-2 1,-3 2 143,3 4 1,-2-1 84,3 5 328,-4-3-587,4 11 1,-8-2-165,-2 8 0,2 5-52,-4 6 1,5 7 13,1 4 1,-6-2 9,2 1 0,-2-4-78,6 4 1,0-6-248,0 1 1,2-3 99,3-1 0,-2-1-141,8 1 0,-1-6 59,5 0 1,1-7-338,-1 3 752,0-5 0,35-35 0,8-9 0</inkml:trace>
  <inkml:trace contextRef="#ctx0" brushRef="#br0" timeOffset="1358">953 138 10566,'0'-9'1165,"0"2"-1061,0 7 0,0 7-64,0 3 0,4 4-220,2 1 1,0 5 119,-1 1 1,-3 1-236,4-1 0,0-2-177,-1 6 0,2-6 196,-2 1 1,-1-1 25,6 2 1,-7-10-152,2 5 315,4-5-207,-1-2 131,7-2 0,1-7 167,-1 0 1,-5-7 280,1-3 0,-3-4 256,2-1 1,4-6-226,-4 1 1,2-5-131,-2 4 0,4-4-153,-3 4 1,-3-1-24,2 1 16,0 4 0,0-5-201,0 7 41,-6 6-305,3 3 240,0 6 1,-6 1 8,5 4 85,-4 4 1,2 6 23,2 1 0,1-6 120,-3 0 0,0-7 28,6 3 1,1 0 575,4-1-475,0 1 0,0-6 85,0 0 1,1-2 0,-1-3 0,0 1-73,1-6 0,-5 5-114,-1-5 0,-2 0 101,3-6-121,2 1 1,-11 0 39,3-1 10,-4 7-115,-1-4 0,-1 11-159,-4-3 1,1 3-98,-6 2 1,1 7 103,-1 4 1,-3 4-14,2 5 1,3-3 99,-2 4 0,6 1-243,-1-2 0,-1 6 163,0-5 0,1 4 106,5-4 0,2-1 45,3-5 1,-1 0 223,6 1 1,-5-3-62,5-3 0,2 3-108,8-9 1,-2 2 193,2-6 1,-1-2 1,1-3 0,2-4-106,3-6 0,0 0 35,-5-1 0,-3 1-22,4 0 0,-4-7-57,-2-4 0,2 2 27,3-1 0,-8 0-188,4 0 1,-5-2 88,5 6 1,-7 1-193,-5 5 1,-2 5 68,-2-1-346,0 7-135,0-2 278,-6 12 1,-2 3 173,-1 7 1,1-1 45,8 1 0,-4-1 79,-2 0 1,1 1-254,5-1 512,7 0 0,-3 1-85,6-2 1,-5 2 296,5-1 1,-2-4-73,3-1 1,1 0 27,-7 5 0,5 1-240,-4-1 1,0-5-360,-1 1 77,-3-1 0,3 3 81,-10-3 0,-4 3-608,-6-9 0,-1 2 229,1-6 1,0 0-423,-1 0 0,1 0 64,0 0 0,-1 0 760,2 0 0,18-35 0,6-7 0</inkml:trace>
  <inkml:trace contextRef="#ctx0" brushRef="#br0" timeOffset="2392">2379 367 8072,'0'-15'527,"5"5"-268,0 0 0,0 5 301,-5-5-280,0-1 0,0-5-36,0 1 1,0 5 244,0 0-388,0-1 68,0-3 0,-1 5 50,-5 3 1,-2 5-174,-7 1 1,-2 0-663,-4 0 0,3 9 335,-9 6 0,9 2 34,-2 9 0,-2-3-14,1 3 0,0 3-58,6-3 0,7-5 135,2 0 1,4-4-66,2-1 355,0-1 1,2-7-3,4-2 1,7-5 146,8-1 0,1-1-146,-1-5 0,-3-2 111,8-7 0,-3-3-90,3-2 1,2 3 147,-8-3 0,5-3-166,-4 3 1,4-7 8,-4 1 1,0-3 42,-6-1 0,-1-1-56,-4 0 1,1 1-153,-5-1 1,0 6 105,0 6 1,-5 1 147,4 3-129,-3 0-40,-9 6 1,4 4-325,-7 10 0,1 5 90,-1 11 1,-2-3 93,7 9 0,-7-2 5,2 6 1,3-1-156,1 1 0,0 0 133,1-1 0,0-1-23,5-3 1,0 3-7,0-4 1,0-2 13,0-3 0,6-3 201,4-2 1,3 1-111,-3-1 0,9-7 224,-4-2 0,3-5-56,-2-1 0,5-7 16,-1-3 0,6-3-12,-6-3 0,0-1 145,-4-4 0,5 3-137,-2-8 0,2 6 100,-5-5 0,-6 4-257,0-4 0,0 4 120,6-5 0,-8 7-180,-3 0 0,-3 1 88,-2 3 1,0 4-204,0 1-60,0 7 1,-2-2-284,-3 10 0,1-2 284,-6 7 1,5 1-45,-5 4 0,5 1-46,-5-1 0,6-5 135,-1 0 0,4-5 431,1 5 1,0-4-141,0 4 159,0-7 1,1 9 80,4-6 1,-1-2 206,6-4 1,-5 2-240,5 3 1,-5-3 19,5 3 0,-4-2-288,4 3 0,-1-3 107,1 7 0,-2-2-285,-3 3 1,-3 3 59,3-4 1,2-2-206,-2 3 90,1-1 1,-2 5-100,2 0 1,4-5 22,-5 1 0,7-8-151,-2 2 0,-1-1-165,1 1 1,0-4 194,5 5 1,-4-4 408,-1-2 0,0-2 0,5-4 0,1 4 0,-1-9 0,21-47 0,5-17 0</inkml:trace>
  <inkml:trace contextRef="#ctx0" brushRef="#br0" timeOffset="2662">3162 230 8072,'0'-9'-415,"0"-5"0,0 11 1396,0-7 1439,0 6-1592,0-2-610,0 6-362,0 6 1,0 3 125,0 6 0,0 1-13,0-2 1,0 7-182,0 0 1,0-1-233,0-5 1,1 1 30,4-1 218,-3 0 0,9 1 147,-5-1 1,6-7 166,-2-2 0,-1 1-190,1-3 0,0 2 21,6-6 0,-1-2 284,0-3 0,0-4-21,0-6 1,4 0 34,-3-1 0,3-4-68,-9 0 0,-3-3 78,-3 3 1,-2-2-203,-2-4 0,0-1-97,0 6 0,-2 1-526,-2 5 0,-5 1 273,-6 4 1,-7 3-969,-3 7 1262,2 0 0,-40 27 0,-3 8 0</inkml:trace>
  <inkml:trace contextRef="#ctx0" brushRef="#br0" timeOffset="3084">3560 184 8097,'9'-8'319,"-2"5"172,-7-7 1,2 6 297,2 0 199,-2-5-500,5 7-242,-7-4 0,5 7 117,0 4 0,1 8-63,-6 8 1,-6 8 0,1 2 0,-7 8 49,2 12 1,-4-2 156,-1 8 1,-6 4-278,1 6 1,-6-1-305,6-5 0,-1 5 48,6-5 1,0 5 108,-1-14 1,8 0-825,3-16 1,3-7-1,2-9-1760,0-9 399,0-5 1003,0-19 1,-2 3 1098,-2-11 0,2-50 0,-5-13 0</inkml:trace>
  <inkml:trace contextRef="#ctx0" brushRef="#br0" timeOffset="3342">3576 199 8079,'0'-11'422,"0"1"0,2 7 71,2-2-117,-2 3 1,12-3-88,-4-1 1,4 2-31,1 4 1,1 6-14,-1 5 1,5 3-146,1 1 0,-1 5-69,-5 1 1,-6 4-191,-4-4 1,2 4 24,-2-4 0,0-1-75,-5-5 1,-6 6-768,-5-1 1,-5-1 102,-4-9 872,3 4 0,-60-19 0,-6 3 0</inkml:trace>
  <inkml:trace contextRef="#ctx0" brushRef="#br0" timeOffset="3667">3944 214 8175,'0'-9'2818,"0"3"-1684,0 6-745,0 0 1,0 8-59,0 8 0,0 5-85,0 10 0,-2 9 177,-3 6 1,1 6-172,-6 10 0,0 4-59,-5 1 0,-1 6-209,1-1 0,0-9-60,-1-1 1,3-18-114,3-3 0,-3-9-1157,9-7-1311,-2-9 1911,6-10 1,0-7-551,0-4 0,0-4 1296,0-7 0,-13-46 0,-5-13 0</inkml:trace>
  <inkml:trace contextRef="#ctx0" brushRef="#br0" timeOffset="3941">3913 168 8129,'10'0'126,"0"0"1,-4 0 313,4 0 1,0 0-68,6 0 1,-1 0-84,1 0 1,0 2-179,5 3 0,-4 4 92,4 6 0,-6 0-82,-5 1 1,-4 0-100,-6 5 1,0-2-232,0 6 1,-2-4-76,-2 4 0,-10-6-252,-6 1 0,-2-4-459,1-6 0,4 2 57,-3-7 937,-4 7 0,-7-24 0,-8 2 0</inkml:trace>
  <inkml:trace contextRef="#ctx0" brushRef="#br0" timeOffset="4683">4328 260 8175,'9'0'149,"1"0"1,-4-1-97,4-5 0,-5 5 45,5-5 1,-4 0 36,4 0-36,-7-5 0,9 7-15,-7-6 1,1 5 64,-6-5-33,0 6-256,0-2 1,-2 6-38,-3 0-161,-4 0 0,-6 6 117,0 4 0,-1 4 40,1 2 0,1 0 155,3 5 1,0-2 22,6 6 1,0-6-7,5 1 1,0 3 131,0-3 0,2 0 128,2-4 1,5-6-68,7 1 0,-1-9 7,0 4 1,2-4 23,3-2 0,3 0-32,2 0 1,-1-2-48,-3-4 1,-4-2-11,3-7 0,2-2-55,-1-3 0,-1 3-21,-5-4 0,1-1-146,-1 1 1,4-6 95,-3 2 1,1 2-129,-13 2 0,7 5 33,-6 1 1,0-1-414,-5 1-124,0 6 168,-7 3 1,0 7 170,-3 4 1,-4-1-367,4 5 512,4 2 1,-1 5-72,7-1 1,0-5 426,0 0 1,0-5-173,0 5 0,0-4 1030,0 4-184,7-7-368,1 11 0,7-7-179,1 3 0,-6-2 206,0-2-303,-7 2 0,9 7 13,-7 1 0,1-6-525,-6 0 1,0 0 152,0 6 1,0-6-254,0 1 278,0-2 0,2 5 363,2-4-143,-2-3 0,12-1 226,-4-2 1,4 2-352,1-6 1,1 0 79,-1 0 0,0 0-80,0 0 0,8-14 0,0-3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52.4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1 137 9841,'18'-2'710,"5"-4"0,-2 2-495,7-7 0,10 2-342,13-3 1,7-3 139,10 4 0,2 1-2098,3-1 2085,-3 0 0,28-6 0,-2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53.2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69 8251,'10'-8'529,"-3"6"0,-5-11 116,4 8-548,-4-1 0,7 6 104,-3 0 0,-2-6-107,7 1 0,-5-1 28,5 6 0,-6 0-179,7 0 1,-7 7 162,7 5 1,-8-3-33,1 3 1,3 1-389,-3 9 0,1-3 140,-6 4 0,0 1-18,0-1 0,0 5 32,0-5 1,0 1 109,0-1 0,-2-6 49,-4 0 0,5 0-14,-5-6 697,4-3-435,-5-1 0,5-9 41,-4-3 0,6-5-97,6-7 0,-3-2-210,9-3 0,1-5 64,10-7 1,-5 6-146,5 0 1,3 2-64,3-3 0,-3-1-311,2 8 0,1-1 86,4 6 0,-6 8 61,-5 3 0,-3 4 334,-2 2 0,-2 2-103,-3 4 1,1 3-45,-8 8 1,1 2 55,-6 3 1,0-1 81,0 7 0,0-1 386,0 1 0,-2 2-173,-3-7 1,3 5-17,-4-5-179,-3-1 1,7-5-66,-4 0 1,2-7 190,-1-5-2,3-3-60,-6-2 0,8-7 181,0-5 0,0-3-192,0-2 0,2-5 24,4-1 0,1-5-138,5 5 0,3-5 78,-4 5 0,4-5-212,2 5 1,2 1 59,4 5 0,-5 0 35,5 0 1,-4 7 21,-2 5 0,0 3-107,0 2 316,0 0 1,0 7-41,0 5 1,-8 3 120,-3 2 1,-4 2-107,-2 3 1,5-1-187,1 7 1,0-7 14,-6 2 1,0-5-81,0-1 0,0 0-46,0 0 1,0-5-311,0-1 0,0-5-731,0 5 1216,0-7 0,0-4 0,0-10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53.4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1 13105,'0'16'232,"0"3"-31,0 4 1,0-2 5,0 7 0,0 0-279,0 6 1,0-6 82,0 1 1,-6-3-134,1 2 1,-1-3-309,6-8 0,0 0-1067,0 0 11,0 0-717,0-8 2203,0 6 0,15-36 0,4 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54.2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86 8324,'0'-12'1270,"0"1"-952,0 7 0,2-5-111,4 3 1,-3 4-101,9-3 0,-7 3-120,7 2 0,-1 0 86,6 0 1,-6 0-71,0 0 1,-1 7 23,1 5 0,4 5-191,-3 5 1,-5-3 55,-1 4 0,1 1-114,-1-1 0,0 7 84,-6-2 1,0-3 80,0-3 1,0-3-5,0-2 0,0 0-48,0 0 129,0-7-69,-8-3 237,6-7 1,-5-2 25,7-3 0,0-7-99,0-10 1,5 1-94,1-7 0,7 5-3,-2-5 0,4 1-51,2-1 0,2-4-196,4 4 1,-2 3 119,7 3 1,-5 3-110,5 2 0,-7 2-144,1 4 47,-3 3 158,-2 8 0,-2 8 129,-4 3 1,-3 10 293,-8 1 1,0 3-163,0-3 1,0 3-54,0 3 1,0 2-69,0-7 1,0 5 31,0-5 0,0 5-33,0-5 0,-2-1-26,-4-5-6,4-7 116,-5 5 231,7-13-210,0 5 0,0-14 146,0-5 1,0-3 11,0-2 0,2-5-94,3-1 0,-1-5-13,8 5 0,-1-7 28,6 2 0,-4-2-19,4 1 1,-4-1-140,10 7 0,-4 1-306,-2 5 0,-6 7 135,0 5 1,0-3-107,6 3 0,-5 1 160,-1 10 1,-2-3 53,3 9 0,-3 1 211,-3 9 0,-4-1-39,3 7 1,-3-5 49,-2 5 1,0-5-155,0 5 1,0-7-9,0 2 1,0-3 2,0 3 0,0-4-22,0 3 0,0-9-318,0-1 0,0-7-130,0 7-1279,0-8 1740,0 3 0,15-14 0,4-3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54.7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85 34 7684,'0'-9'2056,"6"0"-1584,0 3 1,1 4-196,-1-4 0,-2 4-71,7 2 1,-5 0-1,5 0 0,-5 2-266,5 4 1,-7 3 114,1 8 1,-3 0-296,-2 0 0,0 0 71,0 0 1,-2 6 26,-3-1 0,-5 7 86,-7-7 1,0 7 83,0-7 1,0 1-16,0-6 0,0 0 16,0 0 0,6-8 397,0-3-63,7 3-79,-3-7 0,8 6-232,5-8 1,5-6-248,12 0 0,2-7 9,3 2 1,4 1-254,-4-1 1,-2 7 438,3-1 0,22-5 0,11 1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54.9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 0 8092,'9'0'3911,"6"0"-2622,-5 0-660,7 0 0,-2 2-168,-4 4 0,2-3 3,-7 9 1,-1-1-1053,-5 6 0,0 6 254,0-1 334,0 8 0,-28 11 0,-11 5 0,-4 9 0,1-1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5:42.2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632 133 7946,'0'-16'606,"0"-1"0,0 0-14,0 1 1,0 5-193,0-1 0,0 7-226,0-6 1,-6 5-113,1-5 0,-8 7 62,2-1 1,-6 3 105,-5 2 1,2 0-160,-8 0 1,0 9 44,-5 8 1,0 0-116,-1 5 1,7 4 49,-1 1 1,8-1-46,-3 2 0,7-8 59,5 3 1,3 1 1,8-2 1,8 0 258,3-5 0,11-1-141,6 1 1,3 0 295,2-1 1,1 1-123,-1-1 1,0 1-93,0 0 1,1 5-46,-1 0 1,-7 6-8,-4-6 0,-9 8-215,-2-3 0,-7 1-333,1 5 0,-5-9-210,-5 10 0,-4-10 261,-8 3 1,-5-4 223,0 4 1,-8-6 125,2 1 1,-3-9 226,-2-2 0,-3-6-94,-2 7 1,1-9 130,-8 3 1,8-4-55,-2-2 0,2-6 55,-1 1 1,10-8-110,0 2 1,2-4-9,4-2 0,0 0-450,5 1 0,8-1 85,3 1-1465,5-1 475,1 0 0,0 6-2186,0 0 3325,0 7 0,22 19 0,6 13 0</inkml:trace>
  <inkml:trace contextRef="#ctx0" brushRef="#br0" timeOffset="1">965 649 7918,'0'-17'-14,"0"6"177,0 0 1,0 6 431,0-6 211,0 7 110,0-11-330,0 13-475,0-5 138,0 7-780,0 0 398,0 7 1,0-3-97,0 7 0,2-7 301,3 1 1,-1-3-52,7-2 1,0 0 131,6 0 0,-1 0-47,1 0 1,0-2-26,-1-3 1,1-4 9,0-8 1,-1 6 7,1 0 1,-1 0 9,1-6 0,-8-2-18,-3-3 0,1 4-16,-1-4 0,-1 9 11,-5 2 0,-1 1-20,-5-1 1,-3 4 21,-8 7 1,0 0-57,1 0 0,-6 4 33,-1 7 0,-4 0-10,5 11 0,-6 4-35,6 2 1,-1-3-95,7 3 0,1 0-160,4 5 0,-2-1 70,7-5 0,3 5-47,8-5 1,1-2 86,10-3 0,-1-4-154,13-1 1,0-6 38,5 0 1,2-7-256,4 1 0,-4-3-42,4-2 536,3 0 0,23-29 0,13-8 0</inkml:trace>
  <inkml:trace contextRef="#ctx0" brushRef="#br0" timeOffset="2">1697 549 7912,'2'-11'0,"1"0"0,3-2 0,5 4 0,-5-2 0,1 2 286,-1-3 0,-5 3 1199,5 4 248,-4 3-697,-2-13-751,0 13 1,-2-5-69,-4 7-286,-3 0 0,-13 7 86,0 4 0,0 4-179,5 2 0,0-1-417,1 1 0,-1 5 281,0 0 0,1 6-187,-1-6 0,6 6 181,0-6 0,7 6 29,-1-6 1,3 2 152,2-2 1,2-5 130,3 0 0,1-3-36,10-8 0,-3 5 244,10-5 1,1-1 79,-2-5 0,7-2-135,-1-3 0,-2-5 11,2-6 1,-1-3-120,7-3 0,-1 2 7,0-8 0,-5 6-20,0-6 0,-6 0-30,6-5 1,-8 0 37,2 0 1,-9 5-8,-2 0 1,-7 8 109,2-2-55,-5 11 1,-2-2-181,-5 7 1,2 0 87,-7 6 1,0 8-541,-6 3 0,6 4-373,0 1 369,0 1 0,0 0 251,0-1 0,7 1 49,-1 0 1,3-6 516,2 0 1,0-6-226,0 6 1,2-7 1060,3 2-836,-3 3 1,13-7 27,-4 3 1,-2-1-9,2 2 1,-5-5-198,5 5 0,-5-2 19,5 1 0,-6-1-218,6 7 0,-7-5 24,2 5 1,1-6-434,-2 6 286,1 0 1,-6 6 73,0 0 0,0-6-130,0 0 1,2-2 110,3 2 1,-1 2 223,7-7 1,-5 5-217,5-6 0,0 6-106,6-5 0,1-1 129,4-5 135,-3 0 0,28-8 0,11-6 0,1 0 0,0 1 0</inkml:trace>
  <inkml:trace contextRef="#ctx0" brushRef="#br0" timeOffset="3">2463 566 8016,'-9'-8'1415,"2"7"-1307,7-7 147,0 8 371,0 0-497,7 0 1,-3 0-60,7 0 20,0 0 0,6 0-147,-1 0 0,1 0 57,0 0 1,-1-2-76,1-3 0,0 1 130,-1-7 1,-1 5-121,-4-5 0,4 2 18,-4-2 1,-4-4 54,-1 4 1,-2 2 27,1-2 0,-3 5-17,4-5 1,-6 8-69,-6-3 1,-3 4 45,-8 2 0,0 0-4,1 0 1,-1 2 57,1 4 0,-7 8-7,1 8 1,0 3-13,5-3 1,1-2-22,-1 8 0,0-6-69,1 6 0,7-2 78,3 1 0,4 3-142,2-8 0,2 6-6,4-6 1,3 0-106,7-5 0,8-6 69,4 0 0,4-7-110,1 1 0,-5-3-1374,-1-2 1648,1 0 0,35-22 0,7-6 0</inkml:trace>
  <inkml:trace contextRef="#ctx0" brushRef="#br0" timeOffset="4">3079 599 7891,'0'-11'-53,"0"0"-135,0-2 0,0 4 633,0-2 1,0 5 655,0-5 0,0 5 395,0-5-621,0 8-360,0-5-196,0 1-291,0 5 0,-2-5 16,-3 7 1,-3 7-236,-3 4 0,-4 4-68,4 2 0,-3-1-363,-3 1 1,6 7-95,0 4 0,1-2 280,-1 1 0,-2-6-29,8 1 1,-1 2 122,6-2 0,0 0 144,0-5 0,8-1 66,3 1 0,4-6 166,1 0 0,6-7 67,1 2 0,6-5-75,-1-1 1,3-5-31,3-1 0,-1-7-51,0 2 1,0-9 197,1-2 1,-6-2 8,-1 2 1,-6 1 27,1-7 1,-4 8 144,-1-2 0,-6 3 393,0 3 0,-7-1 478,1 1-306,-3 6 0,-4 3-480,-3 7 0,1 0 113,-7 0-298,7 0 0,-9 2-148,8 3 1,-6 5-185,5 6 0,-1 1-202,1-1 0,4 1-548,-3 0 1,3-1 26,2 1 1,-6 1 339,1 5 0,-1-9-552,6 9 646,0-9 1,6 10 350,-1-7 0,8-6-22,-2 0 0,4-7-2,2 2 1,0-5 0,-1-1 1,6-1 221,1-5 1,4-3 170,-5-8 1,8-1-172,-2-5 0,1 3 215,-1-8 0,2 2-134,-8-1 0,6-3 364,-6 8 1,-6-6-96,-4 6 1,-3 0 719,2 5-61,-4 8 45,-7-6-1119,0 13 1,-5-3 75,-1 10 1,-5 1-271,6 11 1,-3-3 131,3 14 0,1 0 85,-7 5 0,7 8 174,-1 3 1,1 10 125,-2 1 1,4 14-88,-3-3 1,-2 14 24,1 3 0,-7 0-177,2 6 0,-4-6 51,-1-5 1,3-4-556,-4-8 1,8-14 111,-14-8 1,14-10-135,-7-12 0,-3-2 11,-3-14 1,0-1-287,5-5 0,-5-7 272,0-4 1,-6-4 111,6-2 1,-6-5-9,6 0 1,-6-8-101,6 3 0,-6-7-1079,6-4 1,2 2 118,9-2 1312,3 2 0,35-1 0,13-3 0,1-5 0,1 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6:04.0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316 51 8028,'0'-9'1818,"0"1"-1000,0 8 850,0 0 0,-1 9-1329,-5 8 1,-3 14-18,-8 14 1,-7 10 77,-4 6 1,-3 11-173,-2 6 0,-1 2-162,1-3 0,7-3-85,4-7 0,3-10-156,3-7-668,7-15 518,1-11-418,8-15-427,0-9 190,0-9 0,0-2 73,0 0 0,0 5-964,0-5 1871,0 8 0,15-42 0,3-1 0</inkml:trace>
  <inkml:trace contextRef="#ctx0" brushRef="#br0" timeOffset="359">150 101 10377,'17'0'683,"-4"0"-190,3 0 1,6-2-274,17-4 1,4 3-193,7-8 1,7-1-68,4-4 1,2 5-396,-2 0 1,-11 5 35,-11-5 1,-6 7-5,-5-1-1195,-4 3 840,-15 2 0,-9 0 757,-11 0 0,-34 15 0,-8 3 0</inkml:trace>
  <inkml:trace contextRef="#ctx0" brushRef="#br0" timeOffset="698">150 450 9163,'0'9'1687,"0"-1"0,2-8-1246,3 0 1,5 0-126,6 0 0,3 0-41,3 0 1,-2 0-254,8 0 1,0 0 86,5 0 1,0-2 130,1-4 1,-1 5-703,0-5 0,-7 2-1063,-4-1 0,-3 3-532,-3-4-307,1 5 2364,-8 1 0,-1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6:17.1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67 432 7775,'0'-9'381,"0"-1"53,0 5 3,0 3-219,0-5 1,0 5 260,0-4 35,0 4 0,0-5-177,0 7 597,0 0-1357,0 7 0,-5-3 125,-1 7 1,-5 2-31,6 9 1,-6-1 131,5 6 0,-1-5-17,1 6 1,4 0 79,-3 5 1,3-5-4,2 0 1,0-8-187,0 2 0,7-3-2,4-3 1,4-1 301,2-4 1,7-3-59,4-8 0,-2 0 271,1 0 1,-1-10-2,2-6 0,1-1 74,-6-5 1,4-4-52,-4-2 1,-3 2 49,-9-1 1,2-1 30,-8-5 1,1 3-91,-6-3 0,0 9-116,0-10 1,-7 5 39,-4-4 1,-6 5-116,-5 0 0,1 8-99,-6-2 0,4 11-213,-4 5 0,5 4 30,-6 2 1,2 4-134,-2 7 1,4 2-21,7 15 1,1-6 68,-1 5 1,2 1 188,4 6 0,4-9-29,7-2 1,2 1 127,3-2 1,5-2 46,6-9 1,3 2 217,3-7 1,4-1-89,7-5 1,6-2 55,0-3 1,5-4-169,-5-8 0,20-17 0,9-8 0,5-3 0,-1 0 0</inkml:trace>
  <inkml:trace contextRef="#ctx0" brushRef="#br0" timeOffset="717">533 648 7911,'0'17'-998,"0"-6"909,0 0 0,2-6 57,4 7 207,-4-9 5,5 5 59,0-1 17,3-5 1,6 0-151,1-8 0,0-7 156,-1 2 1,1-4-173,0-1 0,-1-3 46,1-3 1,-1-4 18,1-7 0,0 0-73,-1-1 1,-1 1-137,-4 0 0,2 1 71,-7 5 1,-1 3-118,-5 7 1,0 0-172,0 1-18,0 6 0,-7 5-101,-4 10 0,0 5 141,-6 6 1,10 3-5,-10 3 0,4-4 79,-4 5 1,6-5 47,0-1 0,8-1 214,-3 1 25,4 0 1,2-6 103,0 0 1,8-7 309,3 1 1,9-3-158,2-2 1,2 0 177,-2 0 1,-3-2 146,3-3-413,4 3 0,-8-6-290,5 8 115,-5 0-190,-1 8 1,-8 1 114,-3 8 0,-5-1-28,-1 1 1,0 0-60,0-1 1,0 1 32,0-1 110,0 1-541,0 0-250,8-1 1,1-6 248,8-5 1,-1-3 453,1-2 0,37-15 0,8-3 0</inkml:trace>
  <inkml:trace contextRef="#ctx0" brushRef="#br0" timeOffset="1506">1166 432 7983,'5'-11'634,"1"0"-419,-1 7 1,1-5-1,-1 3 1,3 4-27,-3-3 0,3 1 15,3-2-77,4 5 0,-6-7-171,8 8 1,-6 0-61,0 0 1,-6 8 86,6 3 0,-7 4-35,2 1 1,-4 1 48,-2-1 1,0 3-85,0 3 1,0-3-4,0 3 0,0-4-45,0-1 1,-2 5 1,-4 0 62,4 0 1,-7-7 326,3-4-200,5 4 259,-7-13-251,8 5 1,0-14 187,0-4 0,2-4-55,4-2 1,3-5-202,8 0 1,-1-7 14,1 1 1,5 2-215,0-2 1,8 6 184,-2-6 0,-3 8-23,3-2 0,-6 9-74,6 2 1,-8 7-107,3-2 1,-5 5-159,-1 1 1,-6 1 279,0 5 1,-7 3 306,1 8 0,3 1-139,-3 5 0,1-3 32,-6 8 0,0-8-81,0 2 0,-6 2 10,1-2 0,-3 1-64,3-7 0,3 1-113,-4-1-283,-3 1 414,7 0 355,-5-8-332,7-2 1,0-8-18,0-5 0,0-3 424,0-8 1,0 0-114,0 1 1,7-6-279,4-1 1,4-4 20,2 5 0,1-8-168,4 2 1,-3 4 40,3 2 1,2 4-140,-2 1 0,0 2 105,-5 4 0,0 4-12,-1 7 118,1 0 1,0 7-44,-1 4 0,-7 9 171,-3 3 1,-4 1-79,-2-2 0,0-2-92,0 8 1,0-6-33,0 6 0,0-8-187,0 2 1,0-3-15,0-3 1,-6 1-226,1 0 1,-1-6-213,6 0 723,0-7 0,45-19 0,10-13 0</inkml:trace>
  <inkml:trace contextRef="#ctx0" brushRef="#br0" timeOffset="2476">2480 482 8049,'0'-17'1337,"0"6"-589,0 0 120,0 7-329,0-11-82,0 6-429,0-7 0,-1 4 133,-5 1 1,2 8-337,-7-3 1,6 4 20,-6 2 1,-1 0-204,-4 0 0,-1 2 112,1 4 1,-3 3-103,-3 8 0,3 5 150,-3 0 0,4 7 10,1-1 0,2-2-173,4 2 0,-2-6 79,8 6 1,-1-6 158,6 6 0,2-14 22,4 3 0,-3-6 147,8 0 0,6-3-171,5-8 1,0 0 19,-5 0 1,1-8 330,5-3 1,-5 0-77,4-6 1,-3 5 72,-3-11 1,1 3 31,0-2 1,-6 3 84,0-3 0,-2-2 336,2 2-267,4 0 0,-13 5 429,3 0 356,-3 8-1226,-2 2 90,0 7 1,-2 2-483,-3 3 0,3 4 40,-4 8 1,-1 5-132,2 0 0,-1 1 240,6-7 1,0 3 100,0 3 1,0-4-607,0 5 382,0-5 0,2-1-3,3-1 0,-1-5 115,7 1 1,0-9 488,6 3 0,0-4-168,-1-2 0,1-2 227,-1-4 1,7-3-141,-1-8 0,6-1-17,-6-4 0,2 1-91,-2-6 0,2 4-14,4-4 1,-4-1 104,-8-5 0,7-6 228,-1 0 1,0-5 228,-5 5 1,-6 2-224,0 9 0,-7-1 943,1 6-332,-3 1-530,-2 13 0,-2 2-212,-3 7 0,1 7-154,-7 4 0,5 6-193,-5 5 1,6-2 149,-7 8 0,3-6-407,-2 6 0,-2-6 57,8 6 0,-6 0-146,5 5 1,-5-5 238,5-1 1,-1-6-193,1 1 0,5 2 105,-5-2 1,4 2 158,2-2 0,6-9-32,-1 4 1,8-4-13,-2 3 1,6-6 511,5-5 0,-3-3-156,3-2 0,4 0 13,1 0 1,-1-2-25,2-3 1,-6-5 49,6-6 0,-6-3-103,6-3 0,-8 2 145,2-8 1,-3 6-167,-2-6 1,-1 8 7,1-2 0,-6-2 1018,0 1 1,-7 7-353,1 5 0,-3 5 363,-2-5-791,0 7-486,0-3 0,-5 9 276,-1 3 0,-5 5 138,5 6 1,-1 1-395,1-1 1,5 3 15,-5 3 1,2-3-681,-1 3 1,3-4 175,-4-1 1,5 0 173,1-1 0,1 1 347,5-1 1,-2 1 242,7 0 1,0-6-156,5 0 0,1-7-22,0 1 0,5-3-1103,0-2 0,0 0 1170,-5 0 0,29-44 0,8-12 0</inkml:trace>
  <inkml:trace contextRef="#ctx0" brushRef="#br0" timeOffset="2766">3179 32 8215,'-9'0'1813,"0"6"-1592,3 0 0,4 1-158,-3-2 1,3-1 80,2 7-189,7-7 0,3 9 118,6-8 0,-5 3-129,0-3 0,1-3-41,4 4 0,1-4 90,-1-2 1,-1-2 276,-4-4 0,4 3-36,-4-9 1,-3 1-112,-3-5 0,-3 5-187,-2 0 0,0-1-220,0-4 0,-2 7 284,-3 3 0,-56 26 0,-21 8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6:47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63 403 8488,'0'-9'741,"0"2"-571,7 7 1,1 0-4,8 0 1,-1 0-179,0 0 1,1 0 98,-1 0 1,3 0-136,2 0 0,-3 0 9,4 0 0,-4-1 85,-1-5 0,-6 5 87,0-5-22,0 5 26,-1 1-60,-2 0 1,-9 5 5,-3 0 1,-4 7 21,-6-2 0,-6 4-216,1 2 0,-3 4 100,3 1 1,1 6-161,-7-1 1,7-2 2,-1 2 1,-3-2 99,3 2 1,-1 1 25,6-6 1,4-1-69,1-4-24,7-1 11,-4 1 491,7-8-241,0-1 1,7-9 118,3-3 0,4 2-53,1-8 1,1 6-86,-1-5 0,1 5-51,-1-5 0,0 4 16,1-4 0,-1 7-197,1-2 132,-1 3 1,1-3-240,-1-1 179,1 1 0,-1 5-141,1 0 1,-6 5-4,0 1 0,-5 1-39,6-2 1,-6-2 26,5 7-42,-7-6 139,11 10 0,-5-13-8,6 4 0,-4-3 15,-1-2 1,0 0 3,6 0 1,-1 0 130,1 0 0,-3-2-64,-2-3 0,2-2-31,-2-3 1,2-4 79,3 4 0,-6-4 143,0-1 0,-6-1 120,1 1 0,2 5 78,-2-1 510,0 1-266,-5-5-192,0-1 127,0 8 294,0 1-315,0 7-514,-7 0-88,6 0-4,-6 0-560,7 7 452,0 1 0,0 8-198,0-1 149,-7 1 0,5-1-91,-3 0 1,3 1-245,2-1 107,0 1 0,2-1 121,3 1 1,-1-6 47,6 0 0,-5-6-351,5 1 0,2-3 657,9-2 0,44-42 0,18-9 0</inkml:trace>
  <inkml:trace contextRef="#ctx0" brushRef="#br0" timeOffset="341">573 109 7802,'-16'0'1269,"8"7"1,1-4-1469,7 8 42,0-1 1,0 5 133,0 1 0,5-6 18,0 1 1,7-8 98,-2 2 1,4 2-70,1-2 0,1 0 15,-1-5 1,1-1 18,-1-5 0,1 0 49,-1-5 1,-1-3 100,-4 4 0,2-9-148,-7-1 1,1-1 38,-6 6 1,0-3-422,0-2 1,-2 8 161,-3-4 1,-4 6 131,-6 0 1,-6 3-673,0 7 699,-6 7 0,-25 77 0,20-29 0,-1 0 0</inkml:trace>
  <inkml:trace contextRef="#ctx0" brushRef="#br0" timeOffset="1382">866 464 7961,'9'-6'422,"-1"2"-77,-3-6 1,-1 6-77,6-1 0,-5-2-41,6 2 1,-1 0-78,5 5 0,-4 0-123,-1 0 1,-5 0-147,5 0 1,-1 7 126,1 3 1,-3 4-210,-7 1 1,0 6 114,0 0 1,0 1-269,0-1 0,0 1 120,0 4 0,-2-2-11,-3-4 0,4-3 27,-5 4 132,-2-4 1,4-3 894,-6-4-383,7-3 83,-4-7 0,7-2-209,0-3 1,2-5 4,3-11 1,3 2-67,8-6 0,1-1-229,3-5 0,3 0 2,3 0 1,3 2-310,-3 3 0,1 4-149,-1 7 0,1 1 203,-6 4 1,-1-2 9,-4 6 0,-2 3 115,-4 8 0,-2 4 79,-2 6 1,-5 6-73,4-1 1,-3 6 21,-2-5 0,-5 4 82,0-4 0,-2 5-208,2-6 1,3 1-224,-3-6 1,3 1 115,2-1 0,0 1 45,0-1 0,7-4 276,3-1 0,6-7 0,5 2 0,-3-3 0,8-2 0,-5-2 0,5-3 0,-1 2 0,6-7 0,0-2 0,0-9 0,0 4 0,0-4 0,-5-1 0,-1 1 0,-1-1 0,2 1 0,-4 2 0,-6-6 0,-2 4 0,-4-5 0,-3 7 240,-7-1 1,0 3 442,0 1 1,-2 6-76,-3 0 1,-4 6 300,-6-1 1,-1 3-324,1 2 0,-6 0-191,1 0 0,-3 7-725,3 3 0,3 9 266,-4 2 1,-1 5-246,1-6 1,6 6-201,4-5 0,3 4-430,-3-4 0,-1 5 366,7-6 0,0 1-24,5-6 0,2 1 540,3-1 1,4-6-42,6-4 0,2-3 180,4-2 0,-2 0-103,6 0 1,-4-7 515,5-3 1,-7-4-7,1-2 1,-1-1 155,2-3 0,-4 2 309,4-2-375,-4-4 0,-4 7-104,-2-4 1,-4 9 231,-7 2-765,0 6 0,0-1 114,0 10 0,-6 6-11,1 9 0,-5 4 176,5 7 0,-5 9 216,4 6 0,1 9-71,5 12 1,0 5 271,0 10 1,0 9-728,0 7 0,-2-46 1,-1 1 240,1-1 0,-1-1 0,-4 49-113,2-3 0,-4-16 74,-6-9 1,-2-13-501,-4-8 1,2-18-60,-6-13 1,0-9-318,0-11 0,-3-7 375,8-4 1,-3-4 65,3-6 0,1-3 837,-7-7 0,6-1-444,-6-4 1,2-5-435,-2-11 1,11-10 152,9-10 0,6-10-739,6-6 0,11-3 667,14-1 0,-12 45 0,3 1 84,5-1 0,2 1 198,5-1 0,3 1 0,4 1 0,4 1 0,0 2 0,2 2 0,0 2 0,-1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25:52.0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0 400 8075,'0'-10'444,"0"3"1,2 1-337,3 1 56,-3-1 1,7 6-131,-3 0 1,-2-5 108,7-1 1,-6 1-137,6 5 1,-5 0-3,5 0 1,-5 0-119,5 0 0,-6 0 134,6 0 0,-7 7-122,2 4 0,1 4-6,-1 2 0,-1 1 113,-5 4 1,0-1-175,0 6 1,0-4 99,0 4 1,-2-5-1,-3 6 0,3-7 78,-4 1 1,3-6 158,-3-5 39,4 4 438,-5-6 28,7 1-416,0-10 0,2-11-97,3-12 1,4 3 32,8-8 0,0 6-275,-1-6 1,3 1 2,3-7 1,-2 1-199,8 0 0,-6 7 89,6 4 1,-8 3-421,3 3 88,2-1 202,1 8 285,0 1 0,-9 18-30,-12 6 0,3 1 167,-3 5 1,1 2-102,-6-2 0,0 6 11,0-6 0,-6 6-54,1-6 1,-1 0-24,6-5 0,-5 2 27,-1 3-25,1-4 44,-3 6-76,6-15 622,-5-1-244,7-8 0,0-8 11,0-3 0,0 0-132,0-5 0,7 3 0,5-9 1,2-3 82,3 3 1,0-7-54,-1 1 1,6 4 5,1 2 1,-1-2-273,-6 2 1,7 1-348,-1 10 1,0-2 251,-5 8 0,-6-1 1,0 6 0,-2 2-172,2 3 1,-2 5 104,-3 6 1,-4 7 492,3-1 1,-3 5-91,-2-4 1,0 4-117,0-4 0,0 4 6,0-5 0,-5 1 15,-1-7 1,1 1-324,5 0-697,0-1 105,0 1-565,-8-8 1404,6 6 0,39-50 0,19-4 0</inkml:trace>
  <inkml:trace contextRef="#ctx0" brushRef="#br0" timeOffset="516">1431 233 7997,'0'-9'161,"0"2"251,0 7 1,0-8 0,0 6 572,0-12-591,0 12 1,-2-6-302,-3 8 1,1 0 94,-7 0 1,0 2 47,-6 4 0,-5 3-368,0 8 1,-2 7 20,2 3 0,1 5-31,-7 1 0,8 8 46,-2 3 1,5-3-73,6-2 1,4-4 59,7-2 1,0 0 109,0 1 1,7-9-76,4-2 0,10-10-146,1-2 0,6-8-167,-6 3 0,0-4 386,-5-2 0,21-45 0,7-10 0</inkml:trace>
  <inkml:trace contextRef="#ctx0" brushRef="#br0" timeOffset="704">1198 466 7997,'-9'0'2271,"1"0"-2062,8 0-584,0 0 0,10 0-133,6 0 0,3 0 508,9 0 0,18-6 0,9-3 0,8 0 0,0 0 0</inkml:trace>
  <inkml:trace contextRef="#ctx0" brushRef="#br0" timeOffset="1875">2330 433 7895,'0'-9'1073,"0"1"-903,0 8-78,0 0-211,-8 0 1,6 2 95,-3 4 1,-3 3-145,3 8 0,-1-1 84,6 1 1,-5-1-177,-1 1 1,1 0 94,5-1 0,2 7-59,3-1 0,-1-2 197,7-9 0,0 4-59,6-4 1,-1-4 219,1-1 1,5-4 8,0-2 0,2 0 47,-1 0 0,-5-2-75,4-4 0,-1-3 6,1-7 0,-4-7 23,4 1 0,-5-6-5,-6 6 0,-2-7 6,-3 1 0,-4-3-61,3-3 0,-8 1 82,-3 0 1,-9 5-62,-1 0 1,-1 10-198,-5 1 0,-2 2-198,2 10 0,-8 1-278,2 10 0,2 3 235,-1 7 332,-1 9 0,7 16 0,1 10 0,-1 7 0,0 0 0</inkml:trace>
  <inkml:trace contextRef="#ctx0" brushRef="#br0" timeOffset="2240">2862 516 8257,'9'0'2709,"-1"0"-2248,-8 0 197,0 0-708,0 7-311,0 3 0,0 6 127,0 1 0,0 0-288,0-1 1,0 1 521,0 0 0,0 21 0,0 7 0</inkml:trace>
  <inkml:trace contextRef="#ctx0" brushRef="#br0" timeOffset="2708">3328 217 12846,'0'16'461,"0"1"-584,0-1 0,-5 7 53,-1-1 1,0 6-36,6-6 1,0 6-62,0-6 1,0 5-164,0-4 1,0-1-478,0-6 1,0 1 355,0 0 0,0-6-1490,0 0 1940,0-7 0,-14-12 0,-5-10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6:54.9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87 8116,'0'-9'-208,"0"2"446,0 7-25,0-7 59,0 5-140,0-4 0,2 6 169,3 0-187,-3 0 1,6 0-235,-3 0 1,-1 0 148,6 0 1,-5 0-49,6 0 1,-1 0 53,5 0 0,1 0-108,-1 0 1,2 0 103,4 0 0,1 0-12,4 0 0,5 0-72,0 0 0,0 0 76,5 0 1,-2 0-26,2 0 0,-3 0 15,3 0 1,2 0 1,-2 0 0,2 0 11,-2 0 0,-4 0 4,4 0 1,-3 0 1,-2 0 0,0 0 2,0 0 1,-2 0 11,-3 0 0,4 0-17,1 0 1,-5 0-35,5 0 1,-4 0 29,4 0 0,0 0 0,0 0 1,2 0-4,3 0 1,-4 0-120,5 0 1,2 0 97,2 0 0,4 0-6,1 0 1,-5 0 30,1 0 0,-1 0-23,5 0 0,-5 0 71,1 0 1,-8 0-61,2 0 1,-2 0 6,2 0 1,-3 0 48,3 0 0,-3 0 8,-2 0 0,6 0-40,4 0 0,-3 0 1,-2 0 1,2 0-52,-2 0 0,7 0 41,-2 0 0,-3 0-74,-2 0 0,2 0 61,-2 0 1,0 0-6,-5 0 1,0 1-43,0 4 0,5-3-10,0 3 0,2-3 5,-2-2 1,-4 0-6,4 0 0,4 2 45,1 3 1,-2-3-15,3 3 0,-3-3 0,2-2 0,2 0 15,-7 0 1,5 0-14,-4 0 1,4 5-3,-5 0 0,5 0-4,-5-5 1,7 0 8,-2 0 1,-1 0-3,1 0 1,-5 0 68,5 0 0,-5 5-64,5 0 1,-5 0 27,6-5 0,-8 0-18,2 0 1,-2 0-10,2 0 1,2 0 5,3 0 0,4 0-1,-4 0 1,4 0-12,1 0 0,-5 0-7,1 0 0,-6 0 18,5 0 0,-5 0 2,5 0 1,-8 0 39,-2 0 0,0 0-41,-6 0 1,4 0 7,2 0 0,-5 0-2,0 0 1,0 0-9,5 0 0,1-5-22,4 0 1,-3 0-6,3 5 0,-9 0-29,-1 0 0,0 0 44,5 0 0,-6 0 44,1 0 0,-5 0-46,5 0 1,-1 0 135,6 0 0,0 0-115,0 0 0,7-5 10,3 0 0,5 0-42,6 5 1,3-6-88,7 1 0,-1 0 97,1 5 1,2 0-24,3 0 0,-4 0 20,4 0 0,-2 0-16,2 0 1,5 0-102,11 0 1,-9 0 109,3 0 0,0 0 34,0 0 1,4 0 29,-9 0 1,2 0 10,-2 0 0,2 0-32,-7 0 0,7 0 5,-2 0 0,-3 0-3,-3 0 1,-7 0-35,-3 0 0,3 0 31,8 0 1,-4 0-25,4 0 0,-3 0-8,-2 0 0,1 0 3,4 0 0,-9 0-7,4 0 0,-2 0-37,7 0 1,0 0 45,11 0 1,-10 0-3,9 0 1,-10 0 0,0 0 0,-1 0-2,1 0 0,-9 0 72,4 0 1,-4 0 16,4 0 0,0 0-34,-1 0 1,1 0 8,0 0 0,-5 0-78,-1 0 1,1 0 45,5 0 0,-5 0-3,-1 0 0,1 0-8,5 0 0,1 0-122,4 0 0,-9 0 48,4 0 1,-9 0-6,4 0 0,-5 0 88,4 0 0,-1-5 6,2 0 1,5 0 22,-1 5 1,3 0-51,8 0 1,-12 0 67,2 0 0,-4 0-50,4 0 0,2 0-3,3 0 1,1 0-7,4 0 0,-1 0-1,-4 0 1,-2 0 5,7 0 1,-7 0-3,2 0 0,-1 0 1,0 0 0,1 0 10,11 0 1,-10 0-73,10 0 0,-11 0 45,0 0 1,-7 0 75,1 0 0,-9 0 22,5 0 1,-8 0-26,-2 0 0,-1 0-6,0 0 1,-13 0 72,-7 0 124,-7 0-163,-11 0 51,-1 0 0,-9 0-47,-3 0-266,4 0 194,-6 0-8,7 0 1168,0 0-995,0-7 1,1 5-82,5-3 1,-3 3-55,7 2-34,1-7 1,4 6-411,0-5 60,1-2-22,-1 6 0,-4-5-521,-1 7 1,-7-1 22,3-5 846,-5 5 0,-83 1 0,30 4 0,1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8:56.5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183 233 7872,'0'-9'1552,"0"2"-998,0-1-332,0 7 1,0-9 292,0 5-258,0 3 1,2-6-74,3 8 1,-3 8-1,4 3 0,-4 0 10,-2 6 0,5-2 0,1 12 0,5 1-347,-6 5 1,7 6 107,-7 0 1,6 5-185,-5-5 1,5 7 24,-6-1 0,6-5-1,-5-1 1,5-9 54,-5-2 0,5-8-33,-6 2 210,1-11-17,1-3 1,-5-16 334,4-3 0,1-4-127,-1-1 1,5-3 35,-6-3 1,6-2-133,-5-4 0,7-3-30,-2 3 0,-2-3-29,2-3 1,0-5-15,6 1 0,1-7-26,5 6 1,-3-7-169,8 2 1,-1-2-156,7 1 0,-8 5 109,-4 6 0,-4 3 92,-1 3 38,-8 4-11,-1 15-97,-8 1 0,-2 16-192,-4 3 1,2 4-162,-7 1 1,0 1-1178,-5 0 1699,-1 7 0,-7 9 0,-2 9 0</inkml:trace>
  <inkml:trace contextRef="#ctx0" brushRef="#br0" timeOffset="314">0 466 10687,'2'-9'641,"3"4"0,5 3-420,6 2 1,3-2-1,3-4 0,4 4-158,7-3 1,8-2-223,3 1 1,4-5-793,2 5 0,0-1 465,0 1 0,-2 5-1702,-4-5 2188,-10-3 0,-3 0 0,-5-8 0</inkml:trace>
  <inkml:trace contextRef="#ctx0" brushRef="#br0" timeOffset="1150">998 367 8009,'0'-17'693,"8"8"0,-4-1-219,7 5-1,-8 3-166,12-5 1,-6 7-1,8 0 0,-6 0-390,0 0 1,-5 7 77,5 4 0,-7 4-149,1 2 1,2 5 56,-1 0 0,0 7 121,-6-1 0,0-2-118,0 2 1,-2-6-165,-4 6 1,4-8-48,-3 2 170,-4-3 835,7-3-233,-13-6-387,13-3-1,-5-14 0,7-8 45,0-7 0,0-2 136,0 1 1,7 5 55,4-4 1,4-4-415,2-2 1,1 4-409,4 2 0,-3-2 89,3 2 1,2 5 149,-2 6 1,6 2 143,-6-2 0,6 3-11,-6 8 1,0 0 198,-5 0 1,-1 2-51,1 4 1,-2 5 65,-4 11 0,-4-4-13,-7 5 1,0 1 174,0-2 0,0 2-157,0-2 0,-1-3-37,-5 3 0,2 2-178,-7-2 0,7-5 60,-1-6-20,-4 0 0,5-2 151,-7-3 119,7-5-118,-3-1 0,7-1 164,0-5 1,0-3-42,0-8 0,2 1-100,3-1 0,3 0-33,3 1 1,3-7 40,-2 1 1,8-2-187,2 2 0,6 3 34,-6-3 1,8 4-92,-3 1 1,-3 8 127,-1 3 0,1-1-16,-2 1 1,-2 3 150,-9 8 1,2 5-80,-7 6 0,5 1 195,-6-1 0,1 7-49,-6-1 0,0 6-150,0-6 0,0 5 5,0-4 1,0 4 2,0-4 1,-2-1-115,-3-6 0,3-4-543,-4-1-132,4-8-111,-5 5-1826,5-1 2687,-5-5 0,21-2 0,5-9 0</inkml:trace>
  <inkml:trace contextRef="#ctx0" brushRef="#br0" timeOffset="1398">2296 649 7821,'17'0'1515,"0"8"0,-3-4-1149,-2 7 1,-3-2-407,-4 2 1,-3 4-348,4-4 0,-6 4 387,-6 1 0,-70 30 0,26-19 0,1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9:03.9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617 34 8150,'7'-10'735,"-5"3"1,5 5-159,-7-3-130,0 3-2,0-6 0,-7 8-248,-4 0 0,-4 0-363,-2 0 0,1 0 180,-1 0 0,-5 0-54,0 0 0,-6 0-39,6 0 1,-1 0 85,7 0 1,-6 0 393,-1 0-167,1 0 625,6 0-472,-1 0 0,6 0 274,0 0-182,7 0 64,-3 0 20,7 8-273,0 1 0,5 8-183,1-1 0,-1 6 108,-5 1 0,-2 1-140,-3-2 0,1 4 95,-7 7 1,0 8-7,-6 3 1,-5 4-16,0 2 1,-8 6-17,3-1 0,1 2-57,-2-1 1,8-4-153,-2 3 1,3-5-220,2-6 0,8-5 168,4-11 0,3 1-438,2-6 1,5-7 264,1-5 1,7-7-479,-2 2 1,4-3 130,1 3 1,-5-4-41,1 3 0,-1-3-477,5-2 1,6 2 524,1 4 1,1-5 638,-2 5 0,41-26 0,16-8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9:30.0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0 300 7647,'8'-9'1566,"-6"-6"-1415,5 13-40,0-13 0,-3 13-168,7-3 1,-5 3 153,5 2 1,-6 0-154,6 0 1,-5 0 103,5 0 1,-5 0-16,5 0 0,-8 7-37,3 4 1,1 6 48,-1 5 0,-1-1-103,-5 6 1,0-1 6,0 2 0,0 3 25,0-3 1,-1-2 8,-5 2 0,4-8-11,-3 2 1,1-5 64,-2-6 0,5-2 210,-5-3 200,4-4 1,2 3-152,0-10 1,0-5-15,0-6 1,2-3-188,4-3 0,1 2-168,4-8 0,4 0 200,-4-5 1,9 5 13,2 0 0,6 6-56,-6-5 0,2 6-224,-1-1 1,-3 5-667,8 6 0,-8 4 382,2 7 0,-3 0 60,-3 0 0,1 2 213,0 3 1,-6 5 250,0 6 0,-8 6-185,3 1 0,-4 4 40,-2-5 1,0 6 225,0-6 1,0 6 25,0-6 1,0 6-1,0-6-178,-8 0 0,7-5-49,-5 0 0,2-8 61,-1-4-4,3-3-21,-5-2-41,7 0 0,0-7 367,0-4 1,0-4-106,0-2 0,1 1 79,5-1 1,-2-1-12,7-5 1,0 3-721,5-8 1,1 6 71,0-6 1,-1 8-50,1-2 0,0 3 169,-1 3 1,7-1 109,-1 1 0,0 6 3,-5 5 180,-1 3 0,1 7 197,-1 1 1,-4 12-79,-1-1 1,-8 9 122,3-4 1,-4 8-57,-2-2 0,0-3-142,0 3 0,0-6-158,0 6 1,0-8-229,0 3 0,0-5 66,0-1 1,0-6-462,0 0-1481,0-7 2147,0 10 0,37-41 0,9-3 0</inkml:trace>
  <inkml:trace contextRef="#ctx0" brushRef="#br0" timeOffset="665">1315 283 7987,'0'-9'104,"0"-6"0,2 8 393,3-4 0,-3-4-87,6 13 0,-8-13-380,-8 13 0,-1-5 70,-8 7 0,2 2-210,4 3 1,-9 3-6,3 3 1,-3 4-33,3-4 0,6 4 82,0 1-58,0 1 0,0-1 96,0 1 0,7-6-5,-1 0 1,5-1 250,5 1 0,4-2-61,8-4 0,2-1 124,3 7 1,-2-5-7,8 5 0,-6-6-100,6 6 1,-8 1-94,2 4 1,-3-5 8,-3 0 1,-4 1-44,-1 4 1,-8 1-206,3-1 1,-4 1-27,-2 0 0,-6-1 70,1 1 1,-8-8-25,2-3 1,-4 1 35,-2-1 1,1-1-53,-1-5 1,0 0 75,1 0 0,-7 0-86,1 0 0,0-5-4,5-1 1,6-7-186,0 2 1,2 2-394,-2-2 0,3 5 27,8-5 717,0 7 0,23-18 0,4 4 0</inkml:trace>
  <inkml:trace contextRef="#ctx0" brushRef="#br0" timeOffset="1232">1947 383 7987,'9'-17'840,"-1"1"1,-8-1-372,0 0-126,0 1 0,0-1 163,0 1 0,0 4-412,0 1 0,-8 8 24,-3-3 0,-5 4-292,-6 2 1,3 0 17,-3 0 0,-2 2-150,2 4 1,-6 8 127,6 9 1,0 4 0,5-4 1,0 6-15,1-1 1,6-2-11,5 1 1,3-6 126,2 1 0,0-3 13,0-3 0,7-1 135,4-4 0,4-4-71,2-7 1,5 0 149,0 0 1,2-1-61,-2-5 0,-3 2-36,3-7 1,-2 0 30,3-5 1,-7-1 159,1 0 1,0 6 133,-6 0-12,-4 0 0,2 2-96,-3 3-134,-4 4 0,3 4 141,-10 4 1,1 8-121,-7 9 0,5 8 128,-5 2 0,6 10 193,-6 12 1,5 5 427,-5 6 0,7 3-276,-1 3 0,1 3-64,-1 9 0,3 4-33,-4 1 0,2-6-159,-1-5 1,1-10-407,-7-1 1,0-2 62,-6-10 1,1-12 4,-1-10 1,0-18-71,1-4 0,-6-7-510,-1-4 1,-1-8 165,2-3 0,-2-11 33,-4-6 1,-3-3-288,3-3 1,6-6 231,5-5 0,3-10-966,8-6 1,4-11 374,13-6 0,8-3 133,14-2 1,-10 38-1,2 1 854,2-1 0,2 1 0,3 1 0,2 1 0,4 2 0,2 1 0,3-2 0,3 2 0,2 0 0,0 0 0</inkml:trace>
  <inkml:trace contextRef="#ctx0" brushRef="#br0" timeOffset="1732">2629 233 12534,'17'0'-36,"0"0"1,1 0-849,4 0 1,4 0 449,8 0 0,-7 0-306,1 0 0,-8 0-117,3 0 857,-5 0 0,-1 0 0,-1 0 0</inkml:trace>
  <inkml:trace contextRef="#ctx0" brushRef="#br0" timeOffset="1923">2663 400 9570,'9'0'762,"6"0"1,-6 0-525,8 0 1,-1-6 109,1 1-348,0-1 0,35-1 0,16-1 0,5-1 0,0 0 0</inkml:trace>
  <inkml:trace contextRef="#ctx0" brushRef="#br0" timeOffset="2669">3511 250 7910,'0'-9'1591,"0"-6"-1311,0 13 1,2-5 186,4 7-569,-4-8 0,12 6 100,-2-3 0,-3 5-99,2 5 1,-6-1 7,7 7 1,-7 0-17,6 6 1,-7 1-16,1 5 1,3-5-64,-3 4 0,1 4 27,-6 2 1,0-4 74,0-2 1,0 2-57,0-2 1,-2 1 36,-4-7 0,5-5 105,-5 0-150,4-7 3,-5 3 102,5-7 1,-5-7 48,7-4 1,0-9 455,0-3 0,5-1-137,1 2 1,7 2-65,-2-8 0,4 6-245,1-6 0,6 8-349,1-2 0,4 3 177,-5 3 0,8-1 103,-2 0 0,-4 8-86,-2 3 1,-4 5 34,-1 1 0,0 1 159,-1 5 0,-4 5-112,-1 11 1,-8-1 210,3 6 1,-4-4-76,-2 4 0,0-6-18,0 1 1,0 2 68,0-2 1,0 2 73,0-2 1,-6-9-72,1 4-57,-1-4 318,6-4-258,-7-2 563,5-7-430,-6-7 0,8-2-143,0-8 1,2-1-20,4-5 1,-2 5-161,7-4 0,0-2 27,5 2 1,3-6-243,3 6 1,-2-6 8,8 6 0,-6 0 74,6 5 0,-8 2-32,3 4 0,-5-2 141,-1 8 222,-1-1 1,-1 13-109,-4 4 1,-2 4 221,-3 2 1,-4 5-105,3 0 1,-3 2-9,-2-2 0,0 3-25,0 2 0,0-1-17,0-4 0,0-3-157,0 3 0,0-3 17,0-3 1,0 1-389,0-1 311,0-6 43,0-3-1384,0-7 1453,0 0 0,8-30 0,1-6 0</inkml:trace>
  <inkml:trace contextRef="#ctx0" brushRef="#br0" timeOffset="3131">4593 17 8442,'0'-9'2061,"2"1"-1831,3 8 1,1 0-137,11 0 1,-3 0-17,14 0 0,0 0-114,5 0 1,0 0 77,1 0 0,-1 0-24,0 0 0,-5 0 50,0 0 0,-8 6-23,2-1 1,-9 1 173,-2-6 0,-5 0 764,5 0-346,-7 7-402,3-5 0,-7 13 30,0-4 0,-7-2-29,-4 2 0,1 6-135,-1 5 1,6 8 60,-6-2 0,5 3 18,-5 2 1,7 8 191,-1 3 0,3 10 268,2 1 0,0 3-127,0-3 0,0-1 46,0 7 1,0-4-259,0-1 1,0-3-72,0-14 1,0-2 230,0-9-785,0 3-1090,0-20 1019,0 4 1,-8-20-226,-3-1 1,-3-7 19,-3 2 1,-2-4-404,-3-1 0,-2-1 1003,-4 0 0,-33 1 0,-1-1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19:28.0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183 50 7638,'10'-7'2587,"-3"-3"-1747,0 1-420,-5-6-1,6 13-201,-8 2 0,-2 15 0,-4 7 1,3 10-68,-9 1 1,1 4 69,-5 13 0,-1-4-83,0 10 1,-5 1 10,0-1 1,0 5-117,5-6 1,6-7 118,0-9 0,7-4 1,-1-2 1,-3-12-1602,3-5-207,-1-10-289,6 1 1377,0-14 0,0-2-717,0-8 1284,0 0 0,0-21 0,0-7 0</inkml:trace>
  <inkml:trace contextRef="#ctx0" brushRef="#br0" timeOffset="315">200 0 8035,'17'0'1893,"-1"0"-1551,1 0 1,1 0-103,5 0 0,-5 0-120,4 0 1,2 7 25,-1 5 0,-3 2-151,-9 3 1,2 0 40,-8-1 0,7 3-203,-7 3 1,-1-4 59,-10 5 1,-3-5-77,-8-1 0,-1 5-399,-4 0 1,-2-5 257,-4-6 0,-4-2-169,5 2 1,-3 2-40,2-7 532,-3-1 0,5-5 0,-7 0 0</inkml:trace>
  <inkml:trace contextRef="#ctx0" brushRef="#br0" timeOffset="913">450 599 9017,'0'-9'874,"0"2"-939,0 21 63,0-10 67,7 18 1,0-18-81,4 7 76,4-7 0,-5 3-29,6-7 1,1-2 166,-1-3 0,1 1-96,0-7 1,5 0-107,0-6 1,2-7 111,-2-4 1,-1 2-303,6-1 0,-6-7-54,1-4 1,-4 1-29,-1 9 0,-6-2-5,0 8 43,-7 0-3,3 5 0,-9 8-45,-3 4 0,1 5 43,-7 5 1,6 2 105,-6 5 0,7 2 28,-2-3 1,-1 4 93,1 2 1,1-6 410,5 0-218,0 0 0,2 0 277,3 0 1,-1-7-104,7 2 1,0 1 217,6-1 1,-6 1-182,0-2 1,0-1-35,6 7 1,-3-5-73,-2 5-62,2 0 1,-6 6 3,3-1 1,2 1-123,-8 0 0,1 1-133,-6 4 1,0-9-175,0 4 0,0-4-186,0 3 1,0-4-4,0-1 267,0-8 0,2 5-170,3-8 1,-1 0-369,7 0 0,0 0-1476,6 0 2139,-1 0 0,31-22 0,6-6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43.8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167 32 8355,'0'-10'2292,"0"3"-1690,0 0-352,0 5 1,0-4 10,0 12 0,0-3 9,0 8 0,0 6 0,0 5 0,-5 10 39,-1 1 0,-7 2 0,2 10 0,-4-1-58,-1 6 0,-1 0-1,0 0 1,1-5-492,-1-1 0,6-9 191,0-2 0,7-7-879,-1-9 8,3-8-457,2 6 1009,0-13 1,2 0 63,3-8 0,-1-5 305,7 6 0,0-31 0,6-1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44.0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83 67 8131,'8'-9'0,"1"-6"0,8 11 672,-1-7 1,1 8-166,0-3 1,1-1-67,4 1 0,-1 1-262,7 5 1,-6 1-142,6 5 1,-8 3 56,2 8 0,-9 0-252,-2-1 0,-7 6-10,1 1 0,-5 4 123,-5-4 1,-4 4-582,-8-4 1,-5 1-47,0-2 0,-8-4-242,2 5 1,-3-5 912,-3-1 0,-51-8 0,-13-2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44.6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0 265 8102,'0'9'533,"0"1"-188,0-5-430,0-3 110,8 13 0,-5-13 4,9 3 35,-1 4 1,5-7-8,1 4 0,0-4 21,-1-2 1,1-6 6,0 1 1,-1-8-178,1 2 1,1-10 100,5-1 1,-5-2-169,4 2 0,-5-2 12,-6-4 1,2-4-79,-7 5 0,5 3-75,-6 1 53,1 5 19,-6 1 1,-2 8-159,-4 3 1,5 12 172,-5 5 0,-1 4 87,1 2 0,1-1 263,5 1 0,0-1 103,0 1 1,0 0 181,0-1 1,1-6 363,5-5-132,3 5 1,8-9 115,0 5 114,-1 3-243,1-7-280,0 13-329,-1-6 53,-7 8 1,-1-1-218,-8 1 0,0-6-174,0 0 58,0 0-275,0 6 82,0 0 0,2-6-53,3 0 0,-1-7-740,7 1 1234,0-3 0,28-17 0,5-3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47.7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550 17 8181,'0'-9'2073,"0"1"-2238,0 8-20,-7 0 0,-2 0-44,-8 0 1,-5 0 127,-1 0 1,1 2-166,6 4 1,-7-3 196,1 8 1,-6-7-111,6 2 1,0 1 277,5-1 0,1-1-103,-1-5 1,6 2 887,0 4-315,7-4 574,-11 5-338,13-7-357,-5 7 1,9-3-206,3 7 1,-3-5 12,4 5 0,-3 2-3,3 9 0,-4-2-34,3 8 0,-5 2 240,-5 9 1,-4 3-141,-8 8 1,0 2-203,1 4 0,-7-3 101,1 8 1,-2 0 0,2 6 0,2 5-5,-8 0 1,13-7-115,-2-9 0,12-12-50,-1-5 1,4-6-256,2-5 1,2-6-427,4-10 0,3 0 340,8-6 1,-1 0-752,1-6 1,0 0 179,-1 0 0,1 0-119,0 0 0,-1 0 981,1 0 0,14-8 0,5-1 0</inkml:trace>
  <inkml:trace contextRef="#ctx0" brushRef="#br0" timeOffset="933">717 467 7957,'0'-9'370,"0"1"-103,0 1-211,7 5 0,-3-6 24,7 8-260,-7 0 208,11 0 0,-8 2-115,4 4 0,2-2 76,-7 7 1,-1 0 26,-5 5 1,0 7 17,0-1 0,0 2 6,0-2 1,0-3-47,0 3 1,0 2 10,0-2 384,-7 0-190,5-5 641,-13 0-473,13-8 1,-5-3-171,7-12 1,0-3-1,0-8 0,2 0 69,3 1 0,6-8-960,11-4 0,3-2 366,2 3 0,5-5-347,-4 4 0,3 4 259,2 2 1,-1 5 45,-4 6 1,-4-2 239,-8 8 0,1-1-6,0 6 0,-6 8-91,0 3 1,-7 3 49,1 3 0,-3 5 842,-2 1 1,0 4-334,0-4 1,0-1-101,0-6 0,-2 7-83,-3-1 0,3 0-102,-4-5 0,2-2 61,-1-4-16,3 3 35,-5-12 390,7 6-270,0-8 1,0-8-102,0-3 0,0-4-134,0-1 1,0-1 5,0 0 1,2-5-150,3 0 1,4-6 90,8 6 0,5-6-125,0 6 0,8-6-24,-2 6 0,-2 0-204,1 5 1,-1 8 161,2 3 1,-4 4 87,-7 2 1,-2 2 259,-4 4 1,2 5-72,-8 11 0,1-3 72,-6 3 1,0 2 41,0-2 0,0 6 58,0-6 1,0 0-247,0-5 0,0 0-343,0-1 62,-8 1 0,5 0-891,-8-1 1200,7-6 0,-18-18 0,3-10 0</inkml:trace>
  <inkml:trace contextRef="#ctx0" brushRef="#br0" timeOffset="1417">1800 367 8128,'2'-17'-87,"3"1"1,-3 4-245,4 1 690,-5 8 488,-1-12-598,0 13 0,-1-5-44,-5 7 1,2 1-605,-7 5 0,0-2 242,-6 7 1,3 0-32,3 6 0,-4-1 87,4 1 1,1-1 12,-1 1 0,8 0 40,-3-1 1,4-4-19,2-1 1,0 0 242,0 5 0,2-4 380,4-1 1,-3-2-12,8 2 1,0 4-190,6-4 0,0 2-297,-1-2 0,-1 4 249,-4-4-298,4 4 0,-11 1-6,7 1 1,-7-6-605,1 0 359,-3 0 1,-9 1-205,-4-1 0,-4-8-55,-2 3 0,0-4 155,1-2 1,-1 0-110,0 0 0,1-2 91,-1-4 0,0 3 362,1-8 0,1 5 0,4-5 0,3-15 0,8-9 0</inkml:trace>
  <inkml:trace contextRef="#ctx0" brushRef="#br0" timeOffset="1986">2233 500 8121,'6'-11'208,"-1"0"1,1 5 200,-6-5 0,0 6 194,0-6-368,0-1 0,0-4 12,0-1 0,0 6-129,0 0-78,-8 7 0,-1-3-162,-8 7 1,-1 0 277,-4 0 0,3 2-129,-3 3 0,-2 4-474,2 8 1,-1 5 168,7 1 1,-1 4 64,0-4 0,6 1-83,0-2 0,7-4-121,-1 5 1,3-5 237,2-1 0,7-6 348,5 0 1,2-7-189,3 1 0,0-3-19,-1-2 1,7-2 456,-1-3 0,2-5-152,-2-6 1,-3 3-45,3-4 0,-4 8-38,-1-13 1,0 12 432,-1-6-383,-6 3-35,4-4 857,-12 8-633,6 1 1,-8 10-147,0 4 1,-6 9-43,1 7 0,-7 9 64,7 3 0,-8 6 32,2 10 1,2 8 147,-3 3 1,3 9-135,-2 2 0,-2 8-139,8-2 1,-7 7-42,7-2 0,-6 2-122,5-12 1,-5-3-400,6-9 1,-7 0 193,7-11-55,-8-11 0,4-22 55,-8-12 1,0-5-352,1-5 0,-1-6 247,0-12 1,-5-3 380,0-7 1,0-8-339,5-3 0,2-6-69,4-6 0,6-3-1271,10-7 0,14-7 508,14 1 0,10 0 1054,12 5 0,2-5 0,12 4 0,5 8 0,2 10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2:50.9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84 10452,'16'0'56,"1"0"0,7 0-323,4 0 0,-2-2 80,2-3 1,-6 3-91,6-4 0,-8 4-139,2 2 1,-3 0-729,-3 0 1144,-6 0 0,-33 8 0,-14 1 0</inkml:trace>
  <inkml:trace contextRef="#ctx0" brushRef="#br0" timeOffset="214">1 234 10730,'16'-2'12,"1"-3"1,2 3 186,3-4 1,-2 4-200,8 2 0,28-3 0,12-1 0,9-1 0,0 1 0</inkml:trace>
  <inkml:trace contextRef="#ctx0" brushRef="#br0" timeOffset="973">834 17 7135,'9'-7'2111,"-2"5"-2048,1-5-141,-6 7 0,11 2 129,-8 3 1,1 4-51,-6 8 1,2 0 57,3-1 0,-3 1-154,4 0 0,-5 5 84,-1 0 0,0 2-136,0-1 0,0-5 72,0 4 0,-5-3 78,-1-3 1,1 1-49,5 0 1,0-6 97,0 0 1,-2-7 260,-4 1-294,5-3 5,-7-2 0,8-7 402,0-4 0,6-4-131,-1-2 0,8-5-356,-2 0 1,10-8-148,1 2 1,6-1-144,-6 1 1,2 2 198,-2 4 0,-3 3 67,3-3 1,2 9-196,-2 2 1,-5 7-48,-6-1 1,-2 5 380,2 5 0,2 4-40,-7 8 1,-1 0 209,-5-1 0,0 3 5,0 3 0,0-1 17,0 6 1,0-6-175,0 1 0,0-2 38,0 2 1,0-3-61,0 3 1,0-9-136,0-2 1,-5-5 82,-1 5 51,1-7 606,5 3-418,0-7 1,0-2-147,0-3 1,0-5-29,0-6 0,0-1 16,0 0 1,7-1-20,4-4 0,4 3-151,2-3 1,1-2-232,4 2 0,4-1 146,8 7 1,-8-1-75,-4 0 1,2 3 106,-2 3 0,0 3 175,-5 8 1,0 0-27,-1 0 1,-7 2 46,-3 4 1,1 5-33,-1 11 0,0-4 205,-6 5 1,0 1-156,0-2 0,0 2 105,0-2 0,0-3-253,0 3 0,0-4 124,0-1 0,0 0-166,0-1 0,0-4-263,0-1-369,0-8-339,0 12 1089,0-13 0,22-32 0,6-16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26:00.2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67 8375,'0'-9'1181,"1"1"-795,5 8 1,-4-1 92,3-5 0,-3 4-401,6-13 1,1 14 295,8-5-431,-1-3 0,1 7-151,-1-4 82,1 4 1,0 2-18,-1 0 13,-6 8 1,3 1 75,-8 8 1,1-1-85,-6 1 1,-8 2-111,-3 3 1,-4-2 62,-1 8 0,-1 0-66,0 5 0,-1-5 94,-4-1 0,5-1 28,1 2 0,1 1 92,9-6 0,-5-1 285,6-6-195,-1 1 0,13-2 143,4-4 0,10-4 314,1-7 0,6 0-228,-6 0 1,0 0 44,-5 0 0,-1 0 283,1 0-504,0 0 148,-1 0 62,-6 0 69,-3 0-216,-7 0 0,-7 0-110,-5 0 1,3 8-111,-2 3 1,6-2-242,-7 2 0,7 0 169,-6 6 0,7 0-184,-1-1 1,3 6 93,2 1 1,0 1 117,0-2 0,5-4 88,1 5 1,5 1 185,-6-2 0,7 0-118,-7-5 1,6-1 7,-5 1 1,-1-1 90,-5 1-62,0-8 366,0 6-313,-7-13 1,-2 5-129,-8-7 0,0 0 60,1 0 0,-1 0 26,0 0 1,1 0-111,-1 0 0,2-1 212,4-5-2883,-3 4 2672,12-5 0,2 14 0,9 2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3:07.4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134 51 8360,'0'-17'2917,"0"8"-1997,0 2-97,0-1-304,0 6 1,0-5-197,0 14 1,0 5-1,0 10 1,0-2-46,0 8 1,-2 5-1,-3 6 1,3 13 158,-4-2 1,-1 17-119,1-1 0,-7 12-284,2 0 0,-2 9 117,2 2 0,4-40 0,-1 2-61,-3 43 0,4-5 89,1-11 1,-1-16-180,1 0 0,1-11 24,5-6 1,2-12-549,3-11-296,-3-11 413,5-3-97,-7-8 565,0 0-649,0-8-203,0 7-598,0-14 1388,0 6 0,0-30 0,0-6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3:09.1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0 534 7861,'0'-17'-945,"0"6"2405,0 0-1028,0 7 1,0-5 145,0 3-90,0 5-244,8-7 0,-5 14 0,8-1 0,-7 8-41,2-2 1,3 4-82,2 2 0,-2 5-35,2 0 1,0 6-148,6-6 0,-6 8-309,0-2 1,0-2 224,6 1 0,0-6-324,-1 1 300,1 4 1,0-8-38,-1 5 0,-5-12 150,1-6 255,-9-3 0,10-4-168,-7-3 0,5-5 103,-6-6 0,3-8-99,-3-4 0,-1-4 43,7-1 0,-7 0-208,2-1 0,1 1 16,-2 0 1,7 1-159,-7 5 0,6-3 41,-5 8 1,-1 5-136,-5 6 0,2 7-575,4-1-333,-4 3 1273,5 9 0,-22 47 0,-3 18 0</inkml:trace>
  <inkml:trace contextRef="#ctx0" brushRef="#br0" timeOffset="292">700 567 8078,'0'-17'0,"0"8"0,0-6 1404,0 14 1969,0-7-2841,0 8 0,0 8-321,0 3 0,0 3-177,0 3 0,0 5 84,0 1 0,0 4-581,0-4 0,0 4 209,0-4 1,0 4 75,0-4 0,0-1-308,0-6 1,0 1-444,0 0 0,-2-6 929,-3 0 0,-12-44 0,-9-6 0</inkml:trace>
  <inkml:trace contextRef="#ctx0" brushRef="#br0" timeOffset="590">683 317 9123,'0'-9'1105,"0"2"-708,0 7-488,8 7 2,1-5 1,8 5-76,-1-7 1,-5 0 136,0 0 0,1 0-139,4 0 1,-5 0 11,0 0 0,-1-2-331,1-3 221,4-4 0,-14-8 10,5 0 34,-4 1 0,-2-1 1,0 0 0,-8 8-217,-3 3 1,-3 5 435,-3 1 0,-44 44 0,-11 12 0</inkml:trace>
  <inkml:trace contextRef="#ctx0" brushRef="#br0" timeOffset="1050">1033 567 9615,'9'-7'-224,"6"5"0,-13-7 273,4 3-226,3 4 0,-5-11-49,7 8 225,-8-8 1,5 9 251,-8-7-97,0 7-60,0-11 1,-2 14-32,-4-5 0,3 4 16,-8 2 0,1 2 1,-1 4 1,-4 1 8,4 4 1,-2 4-7,2-4 1,-2 9-7,8 3 1,-6-1-232,5-6 0,0 7 57,6-1 0,0 2 102,0-2 1,2-3-47,4 3 1,-2-5-103,7-6 1,0 2-83,5-8 0,7 6-279,-1-5 1,0-1 503,-5-5 0,29-29 0,8-8 0</inkml:trace>
  <inkml:trace contextRef="#ctx0" brushRef="#br0" timeOffset="1597">1383 517 8072,'0'-9'2802,"0"-6"-2012,0 13-587,0-5-7,0 7 1,0 7 46,0 4 1,0 4-286,0 2 1,2 1-389,3 5 1,-3-5 149,4 4 0,-4 2-215,-2-1 0,5-1-42,1-6 1,1 1 219,-1 0 0,-3-2-65,9-4 1,-7-2 50,6-4 1,-5-3-120,5 4 351,0-4 1,6-4 207,-1-4 0,1-3-102,0-8 0,-6-5 141,0 0 0,0-6 128,6 6 0,-3-6-97,-2 6 1,0 0-84,-6 5 135,7 0 0,-9 3 749,7 3-712,-7 3 0,3 10-119,-7 4 0,2 3-51,3 7 1,-3 3-120,4 3 0,-4-3-90,-2 3 1,1-4 35,5-1 1,-2 3-52,7-3 1,-6 3 51,6-8 1,-5 1 35,5-2 0,-5 2 14,5-8 5,0 1 0,6-6 55,-1 0 1,-5-2 124,0-4 1,-1-3-4,1-8 0,4 1-69,-4-1 0,2-1-21,-2-5 1,2-1 24,-8-3 1,6-3-90,-5 8 1,0-6 38,-6 6 1,0-6 4,0 6-186,0 0-392,0 5-621,-8 8 1,-1 1 1150,-8 8 0,30 45 0,8 10 0</inkml:trace>
  <inkml:trace contextRef="#ctx0" brushRef="#br0" timeOffset="1933">2399 517 8065,'0'-9'3228,"0"1"-2794,8 8 1,1 0-192,8 0 0,1 0 0,4 0 0,-3 0-118,3 0 1,2 0-834,-2 0 288,1 0 420,-7 0 0,-21 8 0,-6 1 0</inkml:trace>
  <inkml:trace contextRef="#ctx0" brushRef="#br0" timeOffset="2105">2399 667 10020,'17'0'-722,"-6"0"-1112,0 0 1834,0 0 0,73-15 0,-34 6 0,0 0 0</inkml:trace>
  <inkml:trace contextRef="#ctx0" brushRef="#br0" timeOffset="2482">3249 451 8302,'0'-17'1135,"0"6"-894,0 0 1,-2 7-1,-3-2 1,1-1 63,-7 1 1,5 1 128,-5 5 1,0 2-240,-6 3 0,1-1-1,-1 7 1,0 6-168,1 5 1,-1 6 142,0-6 0,3 6-76,3-6 0,-2 6-232,7-6 1,0 6-284,6-6 0,0 2 251,0-2 1,8-3 143,3 3 1,9-9-13,3-2 1,4-7-115,-4 1 1,4-3-1346,-4-2 1,4 0 1496,-4 0 0,21-22 0,0-6 0</inkml:trace>
  <inkml:trace contextRef="#ctx0" brushRef="#br0" timeOffset="3199">3649 17 8115,'-9'0'1158,"1"0"-850,8 0 0,8 0-39,3 0 0,4 0-71,1 0 0,6 0 50,1 0 0,6 0 0,-1 0 0,-2-5-124,2-1 1,-6 1-218,6 5 1,-8 0 174,2 0 1,-3 0 204,-2 0-8,-1 0-6,1 0-15,-8 7 0,-1 2-96,-8 8 0,0 1 149,0 5 0,-6-3-46,0 8 1,-7 1 132,2 10 0,2-2-3,-2 8 0,5-1 200,-5 6 1,8 0-172,-3 0 0,2 0-116,-1 0 1,3 0-61,-4 0 0,5-2 0,1-3 0,0 1-348,0-7 0,0 0-43,0-6 0,1 4-91,5-4 0,-4-3 14,3-13 0,-3-1-200,-2 1 1,0-6 197,0 0 1,-2-7-8,-3 1 0,-4-3 58,-8-2 0,0 0 51,1 0 0,-7 0-789,1 0 1,-7-5 363,1-1 1,2 1 544,-2 5 0,-44-8 0,-17-1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7:31.3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34 134 6011,'0'-10'5703,"0"3"-5140,0 7-350,0 0 0,0 7-88,0 4 1,2 10 70,3 1 1,-1 9-157,7 3 0,-5 6-25,5 10 1,-2 0-196,2 0 0,4 0 5,-4 0 1,2-2-20,-2-4 1,2-3 109,-8-8 0,7-7-303,-7-4 71,8-10 230,-11-5 0,11-14 568,-8-5 1,1-4-203,-6-6 1,5-1 363,1-10 1,7 2-300,-2-14 1,9 1-148,3-6 0,1-5-85,-2-1 1,-2-7-172,8 2 0,-2 4-503,1 1 1,3 14 295,-8 9 1,-1 7-856,-10 9 356,3 8-24,-12 1 1,6 10 278,-8 4 1,-2 3-469,-4 8 1,3-1 67,-8 1 909,-1 0 0,-19 22 0,-4 5 0</inkml:trace>
  <inkml:trace contextRef="#ctx0" brushRef="#br0" timeOffset="255">1 433 9801,'0'-9'1221,"0"2"1,7 5-1171,4-4 1,6 2 119,5-7 1,0 8-896,11-3 0,-3-1 490,9 1 0,1 1 234,-1 5 0,37 0 0,4 0 0</inkml:trace>
  <inkml:trace contextRef="#ctx0" brushRef="#br0" timeOffset="640">883 333 7531,'5'-11'-26,"1"0"1,-1 6 935,-5-7 1,2 9 487,4-3-971,-5-3 1,7 5 492,-8-7-575,0 7 0,0-5 195,0 4-195,0 3-291,-8-6 1,-1 8-94,-7 0 0,4 8 83,1 3 1,0 9-199,-5 2 1,5 8 94,-1-2 1,3 1-256,-2-1 0,4 4 121,7-5 0,0 3 16,0-2 1,2 1 117,3-7 0,6 1-14,11-7 0,-1-7 242,6-3 0,-1-4-135,2-2 1,3 0 45,-3 0 0,2-2-22,-2-4 1,-4-1-1352,-8-4 1,-5-2 1292,0 7 0,-29-6 0,-2 2 0</inkml:trace>
  <inkml:trace contextRef="#ctx0" brushRef="#br0" timeOffset="1238">1082 233 7879,'0'-16'0,"0"5"0,0 0 613,-7 7 1,3-9-168,-7 7 0,5 1-938,-5 5 492,0 0 0,-42 22 0,-10 6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7:48.8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7927,'9'0'936,"-1"0"-791,-8 0 1,1 0 69,5 0 0,-4 2 73,3 4 1,-1-4-72,2 3 0,-3-3 181,8-2 1,6 0-57,5 0 0,15 0-105,2 0 1,9 0-129,8 0 1,3 0-178,7 0 1,-1 0-220,-4 0 1,-5 0 210,-12 0 0,-3 0-347,-8 0 124,-7 0-525,-10 0 389,-8-7 1,-10 5-118,-4-4 0,-3 4 44,-7 2 1,-1 0-97,0 0 0,1 0 604,-1 0 0,0 0 0,-22 8 0,-5 1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27:49.1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17 7485,'0'-9'2208,"0"2"-1981,0 7 1,2 0 445,4 0-409,-5 0 0,9 0 150,-5 0 0,5 0-6,6 0 1,10 0-11,7 0 1,2 0-244,10 0 1,5 0-195,5 0 0,1 0 25,-6 0 0,-2 0 178,-4 0 1,-9 0-361,-7 0 0,-13 0-92,1 0-328,-10 0 252,1 0 1,-9 0-203,-3 0 1,1 0-732,-7 0 312,0 0 1,-6 0 984,1 0 0,-1 7 0,0 2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6:25.0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0 237 8105,'0'-17'1250,"0"1"-869,0-1 1,2 1 543,4 5-265,-4 4-375,13 7 0,-6 9-81,8 8 0,-5 2 31,-1 9 0,0 2-76,6 10 0,0-2 76,0 7 0,-2-8-276,-4 3 0,5-4-6,-5-2 0,2 3-11,-2-3 0,3-2-1,-9-9 1,7-10-174,-7 4 1,3-9-204,-3 3 267,-3-7 0,6-4 303,-8-12 1,0-3-39,0-2 0,2-5 18,3-1 0,-1-7-24,7 2 1,-5-4 29,5-2 0,3-2-138,8-4 1,-3 3-135,4-8 0,3-4-266,2-2 1,-1-4 166,1 10 0,-7 5-642,1 6 180,-3 0-574,-9 23 704,-3-4 1,-13 23-464,1 3 1045,-8 11 0,-12 27 0,-11 14 0</inkml:trace>
  <inkml:trace contextRef="#ctx0" brushRef="#br0" timeOffset="274">34 424 8239,'10'0'1645,"5"0"1,-11 0-1385,7 0 0,0 0-81,6 0 0,2 0-116,4 0 0,9-2-481,7-4 1,8 3 315,-1-9 0,3 7-1253,1-7 1,-1 9 147,-3-3 1206,-5 4 0,1-5 0,1-3 0</inkml:trace>
  <inkml:trace contextRef="#ctx0" brushRef="#br0" timeOffset="609">1120 356 8157,'5'-11'0,"3"1"0,0 1 775,-1 0 1,4 3-412,-5-5 1,0 5 108,-6-5 1164,7 7-1110,-5-11 1,4 13-460,-12-4 1,2 4 32,-7 2 0,0 0-75,-6 0 0,0 8-76,0 3 0,-6 10-163,1 2 1,-1 5-5,6-6 1,2 7-146,4-7 1,-3 7 142,9-7 1,-6 1 5,5-6 0,0 2 321,6 3 1,8-5-114,3 0 1,4-2-38,2-9 1,2 5-269,4-5 0,-5 0-412,5-6 1,1 0 721,-1 0 0,22-23 0,1-5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6:23.3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0 254 8053,'0'-17'13,"0"1"1,0-1 295,0 0 0,0 0 1,0 0 200,0 0 0,0 5 405,0 1-620,0 7 1,0-5-68,0 3-29,0 4 0,6-3 39,0 10 0,1 10 18,-1 8 1,-3 7 0,9-2 0,-7 6-82,7 6 1,-7 1-125,7 5 1,-3 3-205,2-4 0,5-4 127,-5-1 1,-2 1-152,3-1 0,-3-2 104,2-10 0,2-4-179,-7-7 131,7 0 0,-9-7 65,7-5 1,-7-5 141,2-5 1,1-5 249,-1-7 1,2-1-54,-3-5 1,-1-2-131,7-3 0,-1-4-112,1 4 1,4-10 29,-4-1 1,4-3-130,2 3 0,2 1-30,4-7 0,-2-4-309,7-2 0,-7-2 69,1 13 1,-3 1-735,-2 5 194,0 8-277,-8 9 295,-1 9 0,-10 17 28,-4 8 822,5 0 0,-45 46 0,-1 1 0</inkml:trace>
  <inkml:trace contextRef="#ctx0" brushRef="#br0" timeOffset="254">34 458 11472,'8'-9'494,"1"1"-483,8 8 0,8-2-305,3-4 0,11 3-389,7-9 0,10 7 565,6-7 118,-3 9 0,-6-5 0,5 1 0,0 2 0,1 0 0</inkml:trace>
  <inkml:trace contextRef="#ctx0" brushRef="#br0" timeOffset="906">696 424 8350,'0'-9'3045,"0"-6"-2967,0 13 218,7-6-274,-5 8-25,13 8 0,-13 7 179,4 7 1,1 1-535,-1-6 1,-1 2 155,-5 3 0,0-3-89,0 4 1,0-4 116,0-2 0,0 0 10,0 0 0,0-6 288,0 0 160,0-7 1,2 4 108,4-8-297,-4 0 0,5-2-76,-7-4 1,6-3 80,0-8 0,7-6-222,-2 0 1,-1-5 29,1 5 1,0-1-142,6 1 1,2 5 79,4-5 0,-4 10 31,3 1 0,-3 7 97,-2-7 1,0 9-51,0-3 0,0 10 136,0 1 0,-2 11-106,-4 0 1,2 1 67,-7 6 1,0 2-85,-6-3 0,0 3-119,0-3 1,0-3 13,0 4-35,0-4 173,0-2-141,0 0 853,-8-8-325,6-2 72,-5-14 0,7-2-68,0-8 1,0-2 70,0-4 1,0 4-194,0-3 1,2 1-198,3-2 0,5 4-22,7-3 1,0 1 75,0-2 0,5 10-324,1-4 1,1 6 103,-1 0 1,-4 3 8,3 8 1,-3 0 114,-2 0 1,0 8 68,0 3 0,-6 4-5,1 2 0,-7 6 25,7-1 1,-9 1-79,3-6 0,-4 0 62,-2 0 1,0 0-391,0 0 0,0 0-189,0 0 1,0-6-406,0 0 1,0-5 258,0 5 649,0-7 0,-23-4 0,-5-9 0</inkml:trace>
  <inkml:trace contextRef="#ctx0" brushRef="#br0" timeOffset="1112">1679 594 8028,'12'0'1570,"-1"0"0,-5 0-940,5 0 1,-5 0 48,5 0 1,-6 2-523,7 3 1,-8-1 81,1 7 0,-3 1-1088,-2 5 0,0 0 337,0-1 512,0 9 0,-38 31 0,-9 16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6:26.8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221 1 8073,'17'17'1185,"-7"0"-767,-5 0 0,-3-6-141,-2 0 1,-2 1-278,-3 4 0,-40 23 0,-18 7 0,-6 5 0,-1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6:27.4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119 0 8381,'10'8'1564,"5"-6"1,-14 13-1233,5-4 0,-4 4-712,-2 2 0,-2 2 235,-4 4 145,-3 3 0,-53 46 0,25-32 0,0 1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6:34.0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210 17 8699,'0'-9'1617,"0"1"0,0 21-1191,0 4 0,-6 19 254,1 4 0,-9 16-61,3 12 1,-4 9 80,-2 14 1,0 3-718,9-43 1,-1 0-1,1 0 1,1-1 159,1 1 0,1 0 1,-3-1-1,1 0-82,-5 46 1,5-11 142,1-11 1,-1-7-138,1-4 0,0-9 113,6-14 1,0-3-761,0-14-376,0-8-647,0-7 1228,0-8-1077,0 0 683,0-8 0,-2 1-493,-3-5 1,1-3 1261,-7 4 0,39-40 0,23-19 0,-3-4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9:36:02.6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73 44 11053,'15'0'951,"4"-2"-713,0-3 0,2 4-112,-1-4 0,4 3-85,10 2 0,-1-5-301,5 0 0,0-4 0,0 4 1,-2 0-159,-7 5 0,-1 0-430,-4 0 299,-3 0-1081,-13 0 1097,-1 7 1,-14-1 532,-3 4 0,-28 3 0,-9-5 0</inkml:trace>
  <inkml:trace contextRef="#ctx0" brushRef="#br0" timeOffset="375">262 44 7979,'0'8'1359,"0"-2"-1063,0-6 1,2 0-1,3 0 0,-4 2 415,4 3-157,-3-4-25,-2 6-53,0-7 0,0 0-86,0 6-196,0 2 1,0 7-369,0 0 1,-2 4 124,-3 0 1,4 7-86,-4-1 1,-3 2 68,-2 2 0,2 0-47,-2 0 1,6 1 17,-6-1 0,7-5-104,-2 0 1,3-6-40,2 2-179,-6-4-235,4-2 1,-4-4-101,6 0-1040,0-7 666,0 3 388,0-6 737,0 0 0,0-25 0,0-8 0</inkml:trace>
  <inkml:trace contextRef="#ctx0" brushRef="#br0" timeOffset="658">0 524 11057,'15'-8'494,"-1"3"1,2 4-447,4 1 1,-2-5-12,6 0 1,0 0-20,5 5 0,1 0-700,-1 0 1,0 0 346,0 0 1,-2 0-1799,-2 0 2133,2 0 0,35-13 0,15-3 0</inkml:trace>
  <inkml:trace contextRef="#ctx0" brushRef="#br0" timeOffset="1560">670 291 7984,'0'-9'-64,"0"-1"32,0 7 353,7-10 0,-6 10 230,4-7-536,3 7 121,0-4-113,7 7 0,-5 0 81,-1 0 1,-4 5 44,5 0 0,-7 8-51,2 1 1,-2 1-68,2 4 0,-3 2-88,3-1 1,-4 4 41,-1-5 1,-1 6-400,-4-6 0,3 1 184,-3-6 0,4 1 202,1-1 1,-2-4 150,-3 0 352,3-7 13,-4 3 55,6-6 1,0-1-253,0-4 1,0-8-92,0-6 1,6-6-286,4 6 1,3-5 125,2 4 0,-1-4-165,1 4 0,4-4-110,1 5 1,1-1-251,-2 6 0,-1 1 207,6 3 1,-6-1 5,1 6 0,-2 0 270,-3 5 1,-1 2-76,-3 3 1,1 3 223,-6 6 0,0 2-57,-5 4 0,0-4 74,0 3 0,0-1 22,0 2 1,0-4-70,0 3 1,0-3-88,0-1 1,0 0-25,0-1 1,0-4-873,0 0 395,-7-7-648,6 10 1118,-6-12 0,14-7 0,1-10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26:36.8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0 167 10795,'8'-10'821,"3"3"-241,11 7 0,8-5-131,14-1 1,19-7-78,26 2 1,-36 6-1,5 1-629,9-2 0,4 1 1,7-1-1,1 1 297,9-4 1,2 1-1,0 0 1,-1-1-199,0 0 0,0 2 0,-2 1 0,-1 2 154,-1 1 1,-3 1 0,-10 1 0,-4 0 127,-5 1 0,-4 0 0,34 0 81,-32 0 0,-13 0 62,-20 0-175,-12 0 1,-10 2-138,-12 3 1485,5-3-358,-14 6 995,13-8-2103,-6-8 1,3 4 3,-1-7-418,1 8 378,5-5 139,-8 8 0,5 0-3406,-8 0 0,5 6 3329,-5-1 0,-7 8 0,-8-3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6:39.0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170 119 8223,'0'-11'1689,"0"-1"-1456,0 9 1,0-3-1,0 12 1,0 3 104,0 8 0,-2 9 155,-4 8 1,2 8-167,-7 9 0,2-1-53,-3 1 1,-3 6-247,4-1 1,2 1 81,-3-6 1,8-2 122,-1-4 1,3-3-60,2-9 0,0-6-140,0-5 1,0-8-479,0-3-906,0-7 506,0 3 0,0-9-571,0-3 1,0 1 385,0-7 0,0 5 1029,0-5 0,-23-61 0,-5-20 0</inkml:trace>
  <inkml:trace contextRef="#ctx0" brushRef="#br0" timeOffset="269">102 187 7976,'2'-10'338,"3"5"0,-3 1-86,4-2 1,3 4 84,3-3 1,8 3-130,3 2 1,7 2-123,-2 3 0,3 5-11,-3 7 0,2 0-101,-7 0 0,-3 5 125,-8 1 1,-5 0 14,-7-7 1,0 3-244,0 4 0,-7-4 45,-5 3 1,-10-3-412,-7-2 0,-3-5-59,-1-1 1,-1-2-259,0 3 1,0-3 811,0-3 0,-23-12 0,-5 4 0</inkml:trace>
  <inkml:trace contextRef="#ctx0" brushRef="#br0" timeOffset="1046">594 696 7900,'-6'11'-268,"0"0"381,1-7-7,5 11 1,0-11 129,0 7 6,0-7-67,0 3 0,2-7 151,3 0 1,-1 0-149,7 0 1,1-1-19,5-5 0,0-2-171,0-3 1,1-10 104,5 4 0,-2-5-232,7-1 0,-7 2-8,1-7 0,3 6-16,-3-7 0,1 1 87,-6-6 0,-2 8-13,-4 3 1,-1 0-1019,-4 6 785,-5-3 0,5 18-184,-12-4 299,-3 4 0,-8 12 2,0 7 1,6 0 132,-1 5 0,9-1 30,-3 2 254,-3-5 0,7 7-103,-4-8 0,4-6-136,2 1 1,8-7 98,3 7 8,4-9 1,8 5 439,-1-8 1,1 0 430,-6 0 1,0 0 6,0 0-529,0 0 0,0 7-270,0 5 1,-8-3-265,-3 2 0,-4 1 147,-2 5 0,0 0 49,0 0 0,0 0-450,0 0 1,-2-1-455,-4 1-433,4 0 48,-13 0-523,13-7 1720,-5-3 0,49-34 0,29-21 0,-1 1 0,1 0 0</inkml:trace>
  <inkml:trace contextRef="#ctx0" brushRef="#br0" timeOffset="1546">1815 170 8132,'6'-12'651,"-1"1"0,6 6 129,-5-7-310,0 8 0,-4-5 536,3 3-269,-3 5-783,6-7 127,-16 0 1,-1 7-28,-8-5 0,-2 4-189,-4 2 0,3 0-297,-9 0 1,7 0 118,-6 0 0,7 6-222,-2-1 0,2 1 218,-1-6 0,3 0 160,-4 0 0,10 0-174,2 0 459,0 0 1,-1 6 991,1-1-389,7 1-175,-3 1 1,7 3 68,0 7 1,0 5-210,0 1 0,5 7-35,1-2 1,0 10-107,-6 2 0,-8 7-38,-3-2 1,-4 10 39,-2 1 1,-2 8 80,-4-1 0,4-7-100,-3-5 0,5-2 0,6-9 0,-3-3-351,9-9 0,-1-3 99,6-8 1,2-6-15,4 1 0,3-9-369,8 3 0,0-4-1239,0-2 0,0 0 378,0 0 0,5 0-200,1 0 1,5 0 1437,-5 0 0,45-38 0,5-9 0</inkml:trace>
  <inkml:trace contextRef="#ctx0" brushRef="#br0" timeOffset="2355">2069 424 9387,'10'17'-52,"-3"0"125,-7 0 0,6 2 54,0 4 0,5-5-58,-5 5 0,5 2-169,-6-3 0,7 1 57,-7-6 0,3 0-203,-2 0 0,-3-8 89,9-3 281,-9-4 177,13-2 0,-13 0-73,9 0 1,-7-8-38,7-3 1,-7-10 5,7-2 0,-7-1-42,7 1 1,-7 3 22,6-9 1,-1 9-255,1-3 1,2 4-297,-7 2-260,7 0 238,-3 0 1,1 2-1142,0 4 325,-7 3 1210,4 16 0,-1 31 0,3 16 0</inkml:trace>
  <inkml:trace contextRef="#ctx0" brushRef="#br0" timeOffset="2573">2595 424 7996,'0'-9'2796,"0"-6"-2193,0 13-7,0-6-91,0 8 0,0 4-263,0 7 1,-2 1-70,-3 10 0,1-1-63,-8 2 1,9 1-188,-3 4 1,-2 3-517,3-9 0,-1 1 349,6-6 0,0 0-10,0 0-401,-7 0-49,5 0 1,-6-6-105,8 0 808,0-7 0,8-34 0,1-17 0</inkml:trace>
  <inkml:trace contextRef="#ctx0" brushRef="#br0" timeOffset="2873">2680 119 7996,'-11'9'181,"-1"-3"128,8 3 0,-5-7-67,3 4-130,5 3 1,-9-1-45,4 3 59,5 4 1,-7-11-185,8 7 116,0-7 0,8 4 114,3-8 1,-2 0-12,3 0-82,-1 0 1,6-2-2,0-4 0,-6-3 68,0-8-86,1 0 1,-3 0-10,-3 0 1,1 0-361,-1 0 0,0 6-32,-6-1-1375,-8 9 1715,-1-5 0,-61 46 0,-13 9 0</inkml:trace>
  <inkml:trace contextRef="#ctx0" brushRef="#br0" timeOffset="3323">2934 526 7999,'0'9'1396,"0"-1"-964,0-8-81,0 0-17,8 0-343,-6 0 76,13 0-201,-6 0 1,8-2 89,0-4 1,-6 3-53,1-9 0,-3 7-110,2-7 94,5 1 1,-13-6 110,9 0 0,-9 6-7,3 0 1,-4 5-13,-2-5 29,0 7-147,-8-4 0,-1 8 80,-8 0 1,0 8-53,0 3 0,2 4 76,4 2 1,-4 0-58,3 0 0,-1 6 20,2-1 0,-2 3-9,7-3 0,0-3-48,6 4 0,0-2-141,0 1 1,2-9-44,4 4 1,-2-5 43,7-1 0,0 2-220,6-7 488,0-1 0,53-42 0,13-10 0</inkml:trace>
  <inkml:trace contextRef="#ctx0" brushRef="#br0" timeOffset="3823">3324 458 10394,'0'-9'742,"-7"1"1,5 16-738,-4 3 1,4 4-303,2 2 0,0 0 207,0 0 1,0 6-90,0-1 0,0 3-256,0-3 1,0-3-25,0 4 260,8-4 1,-1-2 22,5 0 1,3-6 170,-4 0 0,-1-7-35,1 2 0,0-5-25,6-1 0,-6-1 210,1-5 0,-1-3 283,6-8 1,0-2-151,0-4 0,0 2-68,0-7 1,0 7-85,0-1 0,-6 3 35,0 2-5,-7 0-248,11 0-151,-13 8 0,6 3 112,-8 12 0,0 3 74,0 8 1,0 0-149,0 0 0,0 6 29,0-1 0,0 1 79,0-6 1,5 0-14,1 0 0,5-6 240,-5 0-106,7 1 1,-3-1 40,7 0 1,-6-7-9,0 2 1,0-5 389,6-1-342,0-7 1,0-2-8,0-8 0,-5-2 421,-1-4 0,-5 4-175,5-3 0,-7-3-180,1 3 0,-1-7-100,2 7 0,-4-7-134,3 7 0,-3-7-190,-2 7 1,0-1-1197,0 6 38,0 0 1418,-7 8 0,12 32 0,-3 14 0</inkml:trace>
  <inkml:trace contextRef="#ctx0" brushRef="#br0" timeOffset="4078">4122 441 7975,'9'-7'865,"-2"5"0,-5-6-555,4 8 0,-4-2 114,4-3 0,-3 3 21,3-4-358,3 4 0,14 2-332,0 0 0,1 0 230,-1 0 0,-3 0 116,9 0 1,-9 0-587,3 0 0,2 0-1272,-3 0 1757,-7 0 0,-22 8 0,-12 1 0</inkml:trace>
  <inkml:trace contextRef="#ctx0" brushRef="#br0" timeOffset="4251">4155 577 8407,'0'9'1394,"0"-1"-1330,0-8-195,8 0 1,1 0-507,8 0 0,0 0 637,0 0 0,53-23 0,13-5 0</inkml:trace>
  <inkml:trace contextRef="#ctx0" brushRef="#br0" timeOffset="4606">5054 390 7966,'0'-9'2694,"0"-6"-1871,0 13-475,0-13 1,0 11 193,0-7-268,0 7-148,0-4 1,-2 8-159,-3 0 0,1 0 61,-7 0 1,5 2-212,-5 4 0,-2 3-121,-10 8 1,4 6 133,-4 0 0,5 7 51,1-2 1,0-2-29,0 3 1,7-3 49,5 2 0,3-3 100,2-8 1,0 0 17,0 0 1,4-2-291,7-4 0,0 2 83,12-7 1,3 0 134,2-6 1,4 0-394,2 0 0,0-6 443,0 0 0,14-22 0,6-10 0,5 1 0,1-1 0</inkml:trace>
  <inkml:trace contextRef="#ctx0" brushRef="#br0" timeOffset="5080">5427 17 7251,'-9'0'2891,"2"0"-2427,7 0-361,0 0-81,7 0 0,2 0-63,8 0 1,6-5 94,0-1 0,9 0-120,2 6 1,0 0 53,5 0 0,-3 0 27,-2 0 1,-2 0 183,-4 0 1,2 0 31,-7 0 497,0 0-123,-7 0-330,1 0 1,-7 8-65,-4 3 0,-5 4 40,-1 2 1,-5 8 73,-1 3 1,-5 4-64,5 2 0,-5 7-121,5 4 1,-1 6 57,1 6 0,4-4 218,-4 3 0,-1 3-18,1-3 1,1 6-64,5-5 1,-6-1-240,0-5 1,1-5-201,5-1 0,-6-4 99,0-1 0,-1-3-189,1-14 0,2-2 51,-7-10 1,5 2 51,-5-7 1,5 5-68,-5-5 0,0 0 33,-6-6 0,-6 0 102,1 0 0,-9-6-250,3 0 1,2 1 271,-2 5 0,-31-8 0,-12-1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6:38.2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69 85 7869,'0'-9'1521,"0"-6"-681,0 13-593,0-13 1,2 13-243,3-4 0,5 2 82,7-1 0,7 3-72,4-4 0,-1 4 63,1 2 0,-2-5-684,3-1 0,-5 0-49,-7 6 0,0 0-301,0 0 1,-8 2 955,-3 4 0,-42 18 0,-11 12 0</inkml:trace>
  <inkml:trace contextRef="#ctx0" brushRef="#br0" timeOffset="171">1 272 11158,'17'0'461,"0"0"-230,0 0 0,2 0-231,3 0 0,27-6 0,11-3 0,9-1 0,0 1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6:35.1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0 543 6986,'2'-17'0,"2"0"690,1 0 1,3 6-276,-2-1-182,-4 1 1,11 0-13,-8 0-137,9 7 0,-5-4-139,8 8 0,-6 0 193,1 0 0,-3 8 49,2 3 0,2 10-126,-7 1 0,0 9-229,-6-3 1,0 4 50,0 2 1,0-2 178,0-4 0,0 4-195,0-4 1,-6-3 15,0-3 1,-1-3-123,1-2 491,4 0 368,-5-7-402,7-3 1,0-9-122,0-3 0,0-5 13,0-7 1,0 0 18,0 0 1,7-7-281,5-4 1,-3 1-67,2-1 1,1 2-89,5-3 1,0-1 135,0 8 1,1-1-62,5 6 1,-4 0-75,4 0 1,-5 8 97,-1 3 1,0 4 234,0 2 1,-5 2-93,-1 4 0,-5 5 297,5 12 1,-7-3-70,1 9 1,-3-3-159,-2 2 1,0-1 84,0-5 1,0-3 166,0 4 0,0 1-251,0-1 1,-2-6 11,-3-6 0,3-5-170,-4 5 83,4-7 0,2 3 8,0-7 0,0-7 4,0-5 1,2-3 164,4-2 1,-2 0 228,7 1 1,-2-3-172,3-4 0,3 2-73,-4-7 0,10 5-12,1-5 1,1 7-322,-6-1 1,5 3-1168,1 2 1186,0 0 0,-6 8 176,0 3 1,-6 4 11,0 2 1,-7 8 25,2 3 0,-4 4 122,-2 2 0,0 6-72,0-1 1,0 3 53,0-3 1,0-3-81,0 4 0,0-4-118,0-2 0,5 0 118,1 0 0,1-2-2,-1-4 0,-2 2-8,7-7 0,0-1-2,6-5 1,0 0 20,0 0 1,0-2-29,0-3 1,6-5-13,-1-7 0,7 1 29,-7-1 0,7 0-28,-7 0 0,1-2 13,-6-4 1,0 2 35,0-7 0,-6 7-32,0-1 1,-7 1 9,2-2 93,3 5 1,-9-5 179,0 12 0,-2 3-400,-9 8 1,0 0 36,-6 0 1,2 8-124,3 3 1,-3 4 47,4 2 0,3 0 106,3 0 1,3 0 46,2 0 0,0 0-29,0 0 0,0 0 117,0 0 1,6 0 285,-1 0 1,8 0 760,-1 0-784,3 0 0,2 0-82,0-1 1,-8-4 34,-3-1-163,3 0-5,-7 6-282,6-7 1,-16 3-117,-3-7 1,1-1-274,-1-5 0,0 0-398,-6 0 0,0 0 392,0 0 1,0-5-541,0-1 1077,7-7 0,-12-12 0,3-11 0</inkml:trace>
  <inkml:trace contextRef="#ctx0" brushRef="#br0" timeOffset="542">1561 594 7978,'0'-17'0,"0"0"0,0 0 458,0 0 1,0 0 675,0 0 0,0 6-653,0-1 0,-2 7-106,-4-7 0,2 7-396,-7-6 0,0 7 101,-6-2 1,0 4-956,0 2 1,-6 2 410,0 4 0,1 3 7,5 8 1,-6 2 157,1 4 1,1-3-22,10 9 0,-3-9 135,9 3 0,-1-2-181,6 1 431,0-3 0,2 4-122,4-12 1,3 2 384,8-7 0,0 0-153,0-6 0,2-2 170,3-4 1,-3-3-58,4-8 0,-4 5 8,-2 1 1,0 0-66,0-6 0,-2 0 152,-4 0 1,2 6 396,-7-1-257,7 8-419,-11-3 0,7 9 73,-3 3 0,-4 12 335,4 12 0,-5 10-68,-1 6 1,0 8-170,0 9 0,0 2 64,0 16 0,-1 1-113,-5 9 1,4 2 41,-4 5 0,-1-5-53,1-7 0,-5-8-315,5-4 0,-7-1 133,2-10 1,-4-7-65,-2-21 0,0-10-331,0-7 0,-2-7-518,-4-10 0,3-2 342,-9-4 0,7-5-123,-7-12 1,7 3 757,-6-9 1,7 1-348,-2-6 1,1-5-124,5-1 1,-2-15 138,13-1 1,4-3-497,14-3 1,14-6-19,19-5 1,12-6 747,5 5 0,-28 37 0,2 1 0,2 1 0,3 2 0,3-1 0,2 0 0,3 0 0,0 0 0</inkml:trace>
  <inkml:trace contextRef="#ctx0" brushRef="#br0" timeOffset="1059">2103 526 9037,'0'-9'1217,"0"1"-1290,0 8 1,2 0 107,4 0 0,3-2-75,8-4 0,0 5 0,0-5 1,6 4 9,-1 2 1,3-2-32,-3-3 1,-3 3 60,4-4 0,-4 12 0,-2 3 0</inkml:trace>
  <inkml:trace contextRef="#ctx0" brushRef="#br0" timeOffset="1273">2137 645 7978,'10'0'0,"-1"0"442,-3 0 0,-3-6-48,9 0 0,-7 1-1091,7 5 1,-1 0 696,6 0 0,43-9 0,18-5 0,5 0 0,1 0 0</inkml:trace>
  <inkml:trace contextRef="#ctx0" brushRef="#br0" timeOffset="1951">2883 441 8041,'0'-17'1363,"0"8"-407,0-6-718,0 13 120,0-6-592,0 8 1,2 2 102,4 4 0,-4 5-36,4 12 0,-5-3 105,-1 9 1,0-7-169,0 7 1,0-3 68,0 2 1,0-1 73,0-5 1,0-3-1,0 4 1,-1-6-11,-5-6-13,4 4-43,-6-13 75,8 6 1,0-10 258,0-4 0,2-3 351,4-8 0,-2 0-76,7 0 1,0-6-98,6 0 1,0-5-521,0 6 1,2-7 37,4 7 0,-4-1-52,3 6 0,3 2-364,-3 4 251,8-4 0,-11 13 189,4-4 1,-6 6 63,-6 6 0,2 3 92,-7 8 0,2 6-74,-3-1 1,-3 3-10,4-3 0,-4-3 61,-2 4 0,0-4 107,0-2 0,0 0-218,0 0 16,0 0 0,0-6 105,0 0 1,-2-7 258,-4 2-157,4-4 0,-5-4-122,7-4 1,0 2 140,0-7 0,2 0-72,3-6 1,-1 0-49,7 0 1,1-2-2,5-4 1,-1 3-117,1-9 0,2 9 79,4-3 0,-4 4-115,3 2 0,-3 2 103,-2 4 1,-2 1-26,-3 5 1,3 3-14,-4-4 0,-2 12 25,3 5 0,-9 4 202,3 2 1,-4 6-35,-2-1 1,0 3-101,0-3 1,0-3 0,0 4 0,0 1 18,0-1 1,0 0-129,0-6 0,0-6-173,0 0 1,0-5-1389,0 5 731,0-7 888,0 4 0,30-46 0,8-9 0</inkml:trace>
  <inkml:trace contextRef="#ctx0" brushRef="#br0" timeOffset="2419">3731 85 9451,'0'-9'1739,"0"-1"-1367,0 5 1,8 3-140,3-4 1,6 2-1,6-1 1,3 1-74,8-8 0,2 9-110,4-3 0,-3 2 9,8-1 0,-7 3-195,2-4 1,-6 4-162,-6 2 1,2 0 62,-7 0 153,-8 0 0,-2 8 156,-7 3 1,-1 4 352,-5 2 0,-7 2-29,-5 4 1,3 3 32,-2 8 1,5 2-129,-5 3 1,5-1 125,-5 7 1,5 6-16,-5 6 0,7 5-129,-2-6 0,-1 8 8,1-1 1,1 1-62,5-2 1,0-4-205,0-7 1,-6 0-33,0 0 1,1-2-166,5-4 0,0-11 39,0-11 1,-2-6-391,-4-6 384,4 4 1,-5-15 9,7 0 0,-6-2-606,0-9 1,-7 1 281,2-1 1,-10-4-1198,-2 4 1,1-4 1645,5-2 0,-60-38 0,30 23 0,1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36:28.5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136 272 7597,'10'0'3758,"-3"-8"-3400,-7 6 117,0-5 88,0 7-265,0 7 0,0 5 0,0 10 1,0 1 16,0 11 1,-7-2 115,-4 13 1,-4 0-266,-2 6 1,1 0 33,5 0 1,-4-6-160,4 0 1,-2-7 78,1 2 0,5-12 354,7-5-665,0-5-1163,-8-1-706,6-7-1707,-5-10 2392,7-10 0,0-7 1375,0 1 0,7-24 0,3-5 0</inkml:trace>
  <inkml:trace contextRef="#ctx0" brushRef="#br0" timeOffset="343">103 272 8012,'7'-17'1177,"3"0"0,6 2-777,1 4 0,2 1-204,4 4 0,-4 5-78,3-5 1,5 4 78,1 2 1,-2 2-171,3 4 1,-9 3-110,3 8 1,-4 0-119,-2 0 0,-8 2 82,-3 3 0,-4-3-6,-2 4 1,-2 1-77,-4-1 0,-5 0-177,-12-7 1,3 7-37,-9 0 0,1-3-62,-6-8 0,0 3-237,0-4 1,2-3 67,4-3 644,-4 5 0,-2-8 0,-9 5 0</inkml:trace>
  <inkml:trace contextRef="#ctx0" brushRef="#br0" timeOffset="949">442 798 8836,'0'9'1031,"0"6"-918,0-5-424,0-1 364,7-1 0,-3-3 47,7 1 0,-5-1-34,5-5 1,-1-1 30,1-5 1,4 2-103,-4-7 0,5-2 108,0-10 0,1 4-189,0-3 1,0-5 78,0-1 1,4-4-187,-4-2 0,4 0-50,-10 0 0,-3 6-257,-3 0 282,-3 7 1,-2 2-374,0 8 350,0 7 1,-2 2 18,-3 8 0,-3 7 79,-3-2 0,3 4-27,8 2 0,-5-5 344,-1-1-159,0 0 1,8 4 791,4-3-405,3-5 1,8-1 158,0-1 0,0 3-253,0-2 1,0-5 24,0 5 0,-6 2 297,1-3-382,-1 9 0,4-5-164,-4 8 1,-3 0 106,-8 0 0,0 0-39,0 0 0,0 0-389,0 0-135,0 0 0,0 0-57,0 0 145,0-8-335,0 6 376,0-13 1,7 5 27,5-7 1,3 0 214,2 0 0,75-37 0,-36 13 0,-1 1 0</inkml:trace>
  <inkml:trace contextRef="#ctx0" brushRef="#br0" timeOffset="1603">2087 51 8176,'0'-17'1618,"0"8"0,-2 0-1508,-4 3 0,3 4 89,-9-4 1,7 4 44,-7 2 1,1 0-184,-6 0 1,-6 0-249,1 0 1,-3 0 87,3 0 0,3 2 14,-4 4 0,4-4 333,2 4 0,1 1 58,-1-1-201,0 7 1,2-4 47,3 8 1,3-5 51,3-1 1,4 0 408,-3 6 1,3 8-123,2 3 0,0 4 194,0 2 1,-6 7-255,0 5 0,-7 8 104,2 3 1,-4 11-140,-2-6 0,6 6-153,-1-12 1,1 6-109,-6-5 0,8 3-163,3-9 0,4-4-73,2-13 0,0-2-374,0-4 0,8-5-800,3-12 0,4 3 571,2-9 0,0 1-1065,0-6 0,5 6 381,1-1 0,2 1 1387,-3-6 0,35-8 0,14-1 0</inkml:trace>
  <inkml:trace contextRef="#ctx0" brushRef="#br0" timeOffset="2294">2460 526 8020,'0'-9'-518,"0"-6"207,0 5 2379,0 1-1445,0 1 0,2 8-366,4 0 1,-5 8-84,5 3 1,2 6-5,-3 6 0,3 1-81,-2 5 0,-3 3-232,9-4 1,-7 4-204,7 2 1,-7-2 179,7-4 1,-7 2-106,6-7 0,-1 0-100,1-7 233,4 1 148,-5-7 219,7-3 1,-2-14-75,-4-4 1,2-5 201,-7 0 0,7-9-99,-2-3 0,-1-2-80,1 1 0,-1-3-377,1 4 1,4-4-2,-4-2 0,-1 8-62,1 3 1,-7 4-828,1 2-907,-3 8 1996,-2 1 0,0 46 0,0 9 0</inkml:trace>
  <inkml:trace contextRef="#ctx0" brushRef="#br0" timeOffset="2561">3138 594 8020,'0'-11'1777,"0"-1"-591,0 9 552,0-5-702,0 8-850,0 0 0,0 8 16,0 3 0,-5 4 36,-1 2 0,-1 6-239,1-1 0,4 3-351,-4-3 1,3-3-114,-3 4 1,4-4-512,-4-2 1,5 0-1857,1 0 1247,-8 0 1585,6 0 0,-5-1 0</inkml:trace>
  <inkml:trace contextRef="#ctx0" brushRef="#br0" timeOffset="2872">3122 238 8020,'-10'0'2310,"-5"0"-1650,13 0-638,-13 0 120,13 7-462,-5 3 319,7 7-80,7 0 1,1-6 53,3 0 1,4-7-6,-4 2 56,4-4 0,2-4 150,0-4-69,0-3 0,-2-8-54,-3 0-31,-5 0 1,-1 0-178,0 0 0,-1 6-321,-5-1 0,-2 7-1051,-3-7 1529,-5 9 0,-52 48 0,-11 21 0</inkml:trace>
  <inkml:trace contextRef="#ctx0" brushRef="#br0" timeOffset="3334">3478 662 10365,'11'0'38,"0"0"1,-5 0 108,5 0 1,-5 0-298,5 0 0,1-8 98,4-3 0,-4 2-89,-1-3 0,-1 7-44,1-7 164,4 1 0,-11-4-3,7 4 7,-7-4-139,3 5 170,-14 1 0,-3 1-155,-7 8 1,0 2 120,0 4 0,-5 3-25,-1 8 0,2 6-24,10-1 1,-4 7 7,4-7 1,1 7 2,-1-7 1,7 6-6,-1-5 1,3 5-115,2-5 1,2 0 80,3-6 1,5-6-390,7 0 1,0-7 146,0 2 1,0-5 337,0-1 0,52-30 0,14-7 0</inkml:trace>
  <inkml:trace contextRef="#ctx0" brushRef="#br0" timeOffset="3875">3885 594 8046,'0'-9'3503,"0"1"-2567,0 1-334,0 5-120,0-6-326,0 16 1,0 1-128,0 8 1,0 2-355,0 4 0,0-5 266,0 5 0,0-2-499,0 1 0,0-3 230,0 4 0,0-4 53,0-2 0,2 0 120,3 0 1,-1-2-135,7-4 0,-5-4 73,5-7 297,1 0 1,5 0 132,0 0 0,0-1-53,-1-5 0,1-3 14,0-8 1,0-6-44,0 0 0,2-1-84,4 1 0,-10 4 130,4-3 195,-4 3-341,4 2-163,-8 8-118,-1 1 0,-8 10 68,0 4 1,0 3 7,0 8 1,0 0 62,0 0 1,0 2 80,0 3 0,6-3 20,-1 4 1,1-4 123,-6-2 0,6-6-117,-1 0 0,8-1 156,-1 1 1,1-2 79,-2-3 1,4-4 14,-3 3-33,3-3 1,2-7-119,0-1 0,-6-7 20,0 2 0,-1-4-39,1-2 0,2-6-7,-7 0 1,0-1 2,-6 1 0,0 2-5,0-7 1,0 2-294,0-2 1,0-3 87,0 9 1,-6-6-541,0 5 1,-5 0-981,5 6-892,-7 8 2547,4 1 0,52 46 0,15 9 0</inkml:trace>
  <inkml:trace contextRef="#ctx0" brushRef="#br0" timeOffset="4234">4784 611 10055,'0'-9'675,"0"1"1,2 8-842,3 0 0,5 0 198,7 0 0,0 0-854,-1 0 0,1 0 393,0 0 1,0 0-1169,0 0 1597,-7 0 0,5 8 0,-6 1 0</inkml:trace>
  <inkml:trace contextRef="#ctx0" brushRef="#br0" timeOffset="4397">4750 747 9212,'17'0'-222,"60"-15"1,15-4 0</inkml:trace>
  <inkml:trace contextRef="#ctx0" brushRef="#br0" timeOffset="4918">5733 577 7605,'0'-17'-130,"-1"2"1706,-5 4-1052,4-4 1,-7 13 220,3-4-609,-3 4 1,-8 2 100,0 0 0,-6 13-119,0 4 0,1 6 19,5 0 1,0 3-151,0 8 0,7-6-26,5 1 1,-3-7-202,3 6 1,-1-7 128,6 2 0,7-4-55,5-2 0,3-2-187,2-4 1,5 2 158,1-7 0,7-1-285,-2-5 1,-1 0 478,1 0 0,53-37 0,-31 13 0,0 1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0:27.5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85 102 11155,'0'-9'1844,"0"1"-1693,0 8 1,0 8 118,0 3 0,0 6-158,0 6 1,0 5 72,0 12 1,-6 3-65,1 8 1,-3 2 33,3 3 0,-3-1 11,-3 7 0,3-9-656,8-2 0,-5-8 18,-1-9-57,0 0 24,6-8-275,0-9 273,0-9 287,0-16 1,0-1-439,0-8 0,0 6 658,0-1 0,23-67 0,-9 28 0,0 0 0</inkml:trace>
  <inkml:trace contextRef="#ctx0" brushRef="#br0" timeOffset="300">34 102 8322,'0'-11'0,"0"0"0,2 1 151,4-1 0,-3-2 358,9 7 0,-1-5-136,6 5 1,0-5 51,0 5 1,7 1-226,5 5 0,-3 0 0,2 0 0,-1 5-6,1 1 1,2 13-152,-7-2 1,-2 5-142,-10 1 1,-4-2 62,-7 7 0,0 0-75,0 6 0,-13-6-66,-4 1 0,-9-7-129,3 7 1,-11-3-20,6 2 0,-8-3-202,8-8 1,-4 0-50,-2 0 1,6-6-1093,-1 0 1667,9-7 0,3-4 0,9-9 0</inkml:trace>
  <inkml:trace contextRef="#ctx0" brushRef="#br0" timeOffset="901">492 645 8319,'-2'10'-166,"-3"-5"0,3-1 512,-4 2 134,4-4-250,2 5-428,0 1 366,0-7 159,0 7-17,8-8-231,1 0 0,8-2-63,0-4 1,0-3 35,0-8 1,-4 0-169,4 0 1,-4-7 72,10-5 1,-4-3-211,-2-2 1,5 1-53,1-1 1,0 0 117,-6 0 0,-1 2-319,1 3 242,-7 5-74,-3 15 187,-7 1 1,0 16 67,0 3 1,-5 4 68,-1 2 1,-5 2 24,5 3 0,0-3 284,6 4-273,0-4 1,0-2 163,0 0 0,0-6 120,0 0 0,2-7 546,4 2-528,3 3 0,8-5 322,0 7-461,0-7 0,0 9-57,0-7 1,-5 5-45,-1-5 0,-6 5 98,7-5 1,-8 7-476,1-2 108,-3 4 0,-2 2-127,0 0 1,0-6-44,0 1 1,0-7-620,0 7 592,0-9 0,6 7-27,-1-4 1,9-5 408,-3 5 0,72-42 0,-32 13 0,0-1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0:29.4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510 1 10491,'-17'0'-286,"0"0"0,0 0 219,0 0 1,-6 0 18,0 0 1,-5 0 360,6 0 1,-1 0 46,6 0 0,-2 0 79,-3 0 1,8 2 170,-3 3 249,4-3-423,-4 6 18,8-8 120,-6 7-304,13 3 1,-6 7-121,8 0 0,0 5 153,0 1 1,0 7-1,0-2 0,0 10-63,0 2 0,-5 5 31,-1-6 1,-7 9 31,1-3 0,-3 9-9,-2 3 0,6-1-233,0-5 0,0 0 123,-6 0 0,5 4-135,1-4 0,7-2 86,-1-10 1,-3-5-121,2 0 1,1-2 27,5-9 0,0-1-339,0-5-77,0 0 58,7 0 0,-3-7-562,7-5 115,1-3 0,5-2-1145,0 0 0,-1 0 240,1 0 1667,0 0 0,61-15 0,14-4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0:59.9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52 8397,'0'-12'1119,"0"1"-507,0 7 358,0-3-628,0 7-431,0 0 1,6 7 117,0 5 0,-1 3-123,-5 2 1,6 2-36,-1 3 1,7-1-58,-7 7 0,7-7 133,-7 2 0,7-5-175,-7-1 0,3 0 243,-2 0 1,-3-2-8,9-3 1,-7-5 230,7-7 1,-7 0-68,7 0 1,-7-7-72,7-5 0,-3-5-114,2-5 1,4 1-141,-3-7 0,3 0-164,2-6 0,0 5-569,0 1 0,-6 7 886,0-1 0,16 3 0,8 2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0.2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18 8275,'0'-10'3539,"0"3"-2584,0 7-415,0 0-441,0 7 1,0-3-261,0 7 0,0 6-70,0 6 1,0 0 145,0-6 1,0 5-344,0 1 1,0-1 80,0-5 0,0 0-61,0 0 1,0 0-178,0 0 1,0-5-1284,0-1 1868,0-7 0,-7-12 0,-3-11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0.4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 69 8275,'-11'0'601,"-1"0"-552,8 0 0,-3 1 315,7 5-203,-8-4-46,6 13 0,-5-11-5,7 7 41,7-7 0,3 3-7,7-7 1,-6 0-102,0 0 74,1 0 0,5-5-168,0-1 1,-8-7 114,-3 2 0,1 1 41,-1-1 1,2 1-272,-3-1 1,-3-4-850,4 4-91,-4 3 1106,-10 1 0,-39 37 0,-17 8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1.0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136 103 8107,'0'-10'1135,"0"3"-860,0 7 18,0-8-108,0 6 1,0-7-54,0 3 13,8 4 0,-6-7 115,3 3-67,-3 4-193,-2-13 17,0 13 50,0-13 1,-2 13-511,-3-3 285,3 3 0,-13 2-42,3 0 1,3 2-7,-2 3 0,-1 5 74,-5 7 0,6 0-2,0 0 0,-1 2-91,-5 3 1,8-3 91,3 4 0,5 1 42,1-1 0,0 5-20,0-5 1,1-1-23,5-5 1,3-2 6,8-3 1,6 1-103,0-8 228,7 1 0,57-36 0,-33 11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26:37.8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34 8727,'1'-9'1179,"5"3"-722,-4 4-214,5 2 0,-5 0 125,4 0 0,5 0-125,11 0 0,13 0 145,15 0 1,31 0-271,-30 0 1,4 0-1,15 0 1,4 0-547,10 1 1,4-2 0,8-1-1,4-1 472,-29 1 1,2 0-1,-1 0 1,28-1 0,-2 1-101,-3 1 0,-1 2 0,-12-1 0,-4 0-47,-9 0 1,-4 0 0,-10 0-1,-1 0 118,34 0 0,-27 0 296,-22 0-201,-18 7 583,-21-5-340,-10 5 0,-1-7 2157,0 0-2689,7 0 0,-5-2-338,4-3 0,1 3-90,-7-3 1,-2 3 606,-9 2 0,-41 14 0,-17 5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1.5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86 7697,'0'-10'1470,"0"3"1,0 5-1000,0-4-324,0 4 256,0-5-628,0 7 0,0 2-280,0 3 53,0 5 1,0 12 125,0 1 1,0 0-246,0-6 1,0 1 225,0 5 1,0-4-65,0 3 0,0-3 235,0-2 0,0 0 69,0 0 0,0-6 525,0 1-132,8-8 0,1 3 135,8-7 0,0-2-108,0-3 0,0-11 68,0-6 1,2-6-75,4 5 1,-3-7-75,9 2 1,-9 3-177,3 2 0,-10 5 70,-2 1 0,-1 5-219,1 1 63,-3 7 0,-8-1-149,0 10 0,0 5-42,0 7 1,0 1-59,0 5 1,5-4 178,1 4 0,2 1 27,-3-1 0,-1 5-20,7-5 1,-1-1-12,1-5 0,4-2 229,-4-3 0,5 1-107,0-8 1,1 1 162,0-6 0,0 0-14,0 0 1,0-2 115,0-4 0,0 1-128,0-12 1,0 4 75,0-10 0,-6-1 96,1 1 1,-3-7-111,2 2 0,-3-3-34,-8 3 1,0-2-30,0 7 0,-2 1-578,-4 5 0,3 0 15,-9 0 1,1 7-681,-6 5 1086,0 3 0,0 32 0,0 8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2.1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9298,'12'0'506,"-1"0"1,-6 0-510,7 0 0,-1 0-344,6 0 1,0 0-15,0 0 0,6 0-985,-1 0 903,1 0 443,-6 0 0,0 0 0,0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2.3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34 8639,'12'0'491,"-1"0"1,0 0-535,6 0 1,2 0-436,4 0 0,3-2-1016,8-3 1494,0 3 0,60-13 0,-39 10 0,-1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2.6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221 52 8230,'2'-10'1769,"4"5"-1271,-4-5 1,5 7 566,-7-9-589,0 8-446,-7-3 0,-3 7-101,-7 0 1,0 2 122,0 3 1,-5 5 191,-1 7 0,0 2-577,7 3 1,-1-1-500,0 7 0,0-1 368,0 1 0,7-2-79,5-3 0,3-4 188,2 3 1,7 1-15,5-6 0,8 2 60,3-14 1,7 7-153,-2-7 461,4 1 0,55-51 0,-37 17 0,0-1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2.9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204 67 8349,'0'-17'1752,"0"0"-393,0 7 3,0-5-976,0 13 1,0-3-141,0 10 0,0 12 4,0 11 0,0 6 0,0 6 0,-6 3 83,1 8 1,-8 8-74,1 3 0,-3 11 82,-2 6 0,0 6-312,0 6 0,-2-3 426,-3 8 1,5-1-264,0 1 0,2-6 0,9-11 0,1-5 63,5-12 1,0 0 3,0-11 0,0-11-2485,0-18 1189,0-3-530,0-2-505,0-8 904,0-9 0,0-9 1167,0-8 0,15-15 0,3-4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4.1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1 170 8045,'9'-17'70,"6"1"1,-7-1 919,3 0-687,4 0 0,-11 2 110,7 3-309,1-3 1,-1 11 52,0-7 1,-5 7-158,5-1 0,-5 3 34,5 2 0,-7 7-256,1 5 1,3 3 153,-2 2 1,-1 5 83,-5 1 0,0 7-409,0-2 0,-5 4 188,-1 2 0,-5-2 36,5-3 1,-2 1 212,3-8 0,1 5 0,-7-10 1,7 3-81,-2-8 1,4-3-27,2 2 43,0-7 62,0-4 1,2-15 220,4-7 0,3-9 261,8 3 0,0-4 315,0-2 1,8-2-507,3-3 0,4 3-409,2-4 1,0 6-201,0 6 0,-2-2-1375,-4 7 1220,4 8 0,-13 8 92,4 7 0,-10 2 367,-2 3 1,-7 10-96,2 8 0,-5 5-36,-1-5 0,0 7 124,0-2 1,0-1 177,0 1 1,-1-5-135,-5 5 1,4-7-133,-4 1 1,5-3 43,1-2-46,0 0 472,0 0-170,0-8 1,0-3 180,0-12 1,0 3-152,0-9 1,0-1 61,0-9 0,7 1-204,4-7 1,4 5 20,2-5 0,2-1-311,4-5 1,1 6 93,5 0 0,1 7-201,-8-1 1,7 5 24,-7 5 0,1 5 56,-6 7 0,-6 0 132,0 0 0,-7 7-9,2 5 1,-4 3 34,-2 2 1,0 7 30,0 4 0,0-3-250,0-2 1,0 1 140,0-1 0,0 5-275,0-5 1,0-1-152,0-5 1,0 0-816,0 0 1355,7 0 0,10-15 0,10-4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4.4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155 86 8245,'0'-17'316,"7"0"0,-5 5 1334,4 1-751,-4 7-376,-2-11-249,0 13 0,-8-5-13,-3 7 1,2 2-1068,-3 3 1,1 3 378,-6 3 1,6 4 100,-1-3 1,7 1 29,-7-2 0,9 4 0,-3-4 0,4 5 201,2 0 1,0-4 371,0-1 1,2 0 197,4 6 1,-3 0-245,9 0 0,-3-5 121,2-1 1,5 0-97,-5 6 1,-2 0-116,3 0 1,-9 0-34,3 0 0,2 0-204,-3 0 0,1-6 107,-6 1 0,-2-3-212,-4 2 1,3-3-133,-9-8 0,1 5 119,-6 1 1,0 0-389,0-6 0,0-2 86,0-4 1,0 4-457,0-3 972,0-5 0,15-14 0,4-12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4.9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425 136 8245,'0'-11'-58,"0"0"1,2 1 841,3-1 0,-3-4-185,4 4 1,-4 1 436,-2-1-781,0 0 0,-2-4-169,-4 3 0,-3 5-463,-8 7 1,-6 0 270,1 0 0,-7 2 231,7 3 0,-9 5-294,3 7 0,-2 7-598,2 4 1,-2-1 389,7 1 0,2-5 55,10 5 0,-2-7-60,7 1 310,0-3 1,14-4-47,3-3 0,10-5 27,2-7 1,7-2 647,-2-3 1,2-5-159,-1-7 0,3 0 6,-4 0 0,-2 0-81,2 0 0,-7-3 573,2 3-299,-4-4-112,-2 11-418,-8 1 1,-1 3 132,-8 12 0,-2 11-144,-4 11 0,2 10 257,-7 2 0,0 12 195,-6-1 0,0 17-109,0 0 1,0 9 35,0-3 1,2 7 30,3-2 0,-3 2-63,4-2 1,-4-6-433,-2-10 1,6-7 115,-1-11 1,1-5-56,-6-12 1,0-5-133,0-12 0,0-3-256,0-8 1,-5-8 224,-1-3 1,0-4-52,7-2 0,-1-8-150,0-3 1,2-4-170,3-2 0,5-7-1308,7-5 0,11-10 851,12-6 0,12-6 957,22-6 0,2 25 0,10-2 0,7-5 0,1-1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5.2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34 10720,'17'-7'411,"-4"5"-298,4-4 0,-4 4 138,10 2 1,1-6-1,-1 1 0,5-1-363,-5 6 0,-1 0 112,-5 0 0,-30 0 0,-8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5.4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8149,'0'9'561,"7"-1"1,-3-6-381,7 3 1,1-3-279,5 4 0,7-4 4,5-2 93,3 0 0,18-7 0,9-1 0,5-2 0,0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26:38.6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17 117 8644,'0'-9'2381,"-1"2"-1250,-5 7-503,4 0-251,-5 0 0,16-6 188,8 1 1,10-3-196,18 3 0,16 1-92,22-7 1,-33 5-1,3 1-484,10-4 1,2 1 0,5 2 0,2 1 299,11-1 1,1 1 0,-4 3 0,-1 0-97,-1-1 0,-1 1 0,-11 0 0,-2 2 67,-4 0 0,-4 0 1,25 0 185,-20 0 0,-22 0 43,-17 0-354,-10 7 0,-7-5 161,-10 4 81,3-5-11,-13-1 0,11 0 632,-7 0 0,6 0-629,-7 0 1,7-5-562,-6-1 1,-2 1 386,-9 5 0,-19 0 0,-11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6.2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51 8157,'6'-11'0,"-1"0"429,1 7 833,-6-4-606,0 1-404,7 5 1,-3-6-147,8 8 0,-9 2-226,3 4 1,-2 3 283,1 8 0,-3 0-29,4 0 1,-4 2-756,-2 4 0,-2-3 297,-4 9 0,2-7 61,-7 6 0,6-7 191,-7 2 0,8-4 44,-1-2 0,-3 0-54,3 0-33,-1-8 1334,6-1-875,0-8 0,0-8-62,0-3 1,2-6-268,3-6 1,11-3-303,6-8 1,8 2 98,-1 3 0,3-3-260,2 4 1,-6 4 175,0 1 0,-2 4-94,3 2 0,-3 8 132,-3 3 0,-10 4-118,4 2 0,-6 8 495,0 3 1,-3 10 14,-8 1 1,0 3-21,0-2 1,-2-3-121,-4 9 0,3-9-5,-9 3 0,9 1 138,-3-1 0,-2 0-126,3-6 1,-7-6 14,7 0-39,-1-7 1,4 9 413,-3-7-272,3 0 1,-6-14 136,8-3 1,2-4-22,4-2 1,-2 0-105,7 0 0,0-6-81,6 0 0,0-5-105,0 6 1,2-3-263,3 2 1,-1 5 134,7-5 0,-7 4-85,2 2 0,-4 8 151,-2 3 1,0 4 108,0 2 1,-2 2-19,-4 4 1,-4 3 160,-7 8 0,0 2-105,0 4 0,0-5 187,0 5 0,0 2-184,0-3 0,-1 1 131,-5-6-484,4 7 0,-7-5-546,3 4-250,4-4 643,-5-2 1,7-6-387,0 0 833,0-7 0,37-19 0,10-13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6.4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102 18 8157,'0'-10'4178,"0"3"-3571,0 7-355,0 0 1,0 7 222,0 5 1,0 5-90,0 5 1,-2 5-349,-4 7 1,3 1-169,-9 5 0,3-4-233,-2 3 0,-3 1 171,9-6 0,-3 2-558,2-14-381,5 8 34,-7-11 1,6 4-1439,-3-12 1434,3-3 1101,-6-16 0,38-69 0,-11 26 0,0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6.9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18 10789,'17'0'418,"0"0"-286,0 0 0,2 0-49,4 0 1,1-2 108,4-4 1,4 4-90,-3-3 0,1 3-28,-2 2 1,-3 0 25,-8 0 1,0 0 42,0 0 1,-2 2 19,-4 3 1,2-1-17,-7 8 1,-1-7 34,-5 7 1,0 1-189,0 9 0,-7-1 116,-4 7 0,-4 6 65,-2 6 1,5 7 112,1-2 1,0 6 259,-6 6 1,5-5-158,1 5 0,7 1-85,-1-1 1,1-1-33,-2-5 1,4-7-29,-3-5 1,3 1-527,2-6 1,-2-4-17,-4-13-70,4-8 60,-13 6 1,12-15-322,-9 0 0,1-2 339,-6-9 1,-2 0-214,-4-6 500,5 7 0,-45-20 0,-1 2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07.3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69 492 10822,'18'0'402,"5"0"0,-2-5-494,7-1 0,2-5 248,10 5 1,-4 0 62,3 6 0,-5-5-3271,-6-1 3052,-3 0 0,-38 14 0,-8 1 0</inkml:trace>
  <inkml:trace contextRef="#ctx0" brushRef="#br0" timeOffset="155">18 628 8281,'-2'9'1072,"-4"-3"-413,4 3-202,-5-7 1,14 6-142,5-8 0,10 0-51,6 0 0,12 0-627,5 0 0,6-2 258,6-4 104,-5 4 0,37-11 0,17-4 0,-33 8 0,1-1 0,-1 1 0</inkml:trace>
  <inkml:trace contextRef="#ctx0" brushRef="#br0" timeOffset="583">1544 204 8124,'0'-17'0,"0"0"0,0 0 0,-2 8 851,-3 3 1282,3-3-1663,-6 7 0,6-6-103,-3 8 0,1 13-127,-7 4 0,-1 12 0,-5-1 0,0 11 8,0 7 1,-5 10 0,-1 6 0,-5 2 127,5-1 1,-1-3-128,1-4 0,10-5-545,-4 0 1,6-2-76,-1-9 1,5-8-996,7-10 1051,0-10-2,0-5-1652,0-7 1,0-7 188,0-5 1780,0 5 0,15-46 0,4-3 0</inkml:trace>
  <inkml:trace contextRef="#ctx0" brushRef="#br0" timeOffset="816">1476 153 8124,'17'0'0,"0"0"471,0 0 0,-6 0-52,1 0 1,5 2-28,5 4 0,3-3-96,-3 9 1,-3-7-219,4 7 0,-6-1-4,-6 6 0,2 0-129,-7 0 0,0-6 138,-6 0 1,-8 1-117,-3 5 1,-10-2-674,-2-4 0,-7 2 352,2-7 1,-6 5-1641,-5-5 1994,3 7 0,-36-11 0,1 5 0</inkml:trace>
  <inkml:trace contextRef="#ctx0" brushRef="#br0" timeOffset="1413">1680 713 7986,'0'9'-452,"0"6"755,0-13-277,0 13 1,0-11 236,0 7-89,0-7 0,2 4 135,3-8-154,5 0 1,7 0-20,0 0 0,0 0 8,0 0 0,0-8-51,0-3 0,-1-4-3,1-2 1,2 0-189,4 0 1,-4-8 125,3-3 0,3-4-75,-3-2 1,3 0-306,-2 0 0,-10 6 48,4 0 1,-6 1 98,0-1 0,-3 9 67,-8 8 1,-2 7-59,-4-2 1,-3 6-158,-8 6 0,6 4 251,-1 6 0,1 1-40,-6 0 1,6 2 221,-1 4 0,9-10-53,-3 4 1,4-4 169,2 4-29,0 0 0,8-2 227,3-4 0,4-1-97,2-4 1,0-3 24,0 9 0,0-9-185,0 3 1,0 3 12,0 3 0,-2-3-87,-4 3 0,2-7 55,-7 6 1,0 1-24,-6 5-83,0 0 0,0 0-312,0 0 113,0-8-119,0 6 1,5-11-464,1 7 0,9-7 335,2 2 0,8-6 433,8-6 0,15-14 0,6-7 0,6-5 0,-1 0 0</inkml:trace>
  <inkml:trace contextRef="#ctx0" brushRef="#br0" timeOffset="2455">3393 390 8921,'0'-9'1342,"0"2"-1302,0 7 150,0 0 4,0 7 1,0 2-221,0 8 0,0 2-72,0 4 1,5-2-151,1 7 0,0-6 73,-6 7 0,5-7-120,1 7 1,2-9 118,-3 3 0,-1-4-76,7-2 233,-7 0-198,11 0 534,-5-8 1,5-3-141,-4-12 0,4-3 134,-4-8 1,4-6-161,2 1 0,0-9-165,0 3 1,6-4-145,0-2 0,-1 2-427,-5 4 1,-6 3 203,1 8 1,-8 6 380,1 0 0,-10 30 0,-5 1 0</inkml:trace>
  <inkml:trace contextRef="#ctx0" brushRef="#br0" timeOffset="2690">3986 475 8138,'0'-9'0,"0"1"2299,0 1-943,0 5-977,0-6 0,0 16-293,0 3 1,-5 4-228,-1 2 1,-1 0 228,1 0 0,4 6 114,-4-1 0,-1 1-1262,1-6 0,1 0 471,5 0 0,0 0-1907,0 0 2496,0 0 0,0-15 0,0-4 0</inkml:trace>
  <inkml:trace contextRef="#ctx0" brushRef="#br0" timeOffset="3001">3986 204 8138,'-9'0'558,"0"0"-492,3 0 195,4 7-10,-5-5-6,7 13-12,0-13 246,0 13-335,7-13 0,2 6-134,8-8 0,0 0 74,0 0 1,-5 0-56,-1 0 0,-5-2 39,5-4 0,-5 2-105,5-7 1,-7 6 53,1-7 0,3 7-186,-2-7 1,-1 7-433,-5-7-946,0 9 1547,0-5 0,-30 61 0,-8 13 0</inkml:trace>
  <inkml:trace contextRef="#ctx0" brushRef="#br0" timeOffset="3418">4292 543 8202,'9'0'-885,"6"0"0,-11 0 2636,7 0-767,-7 0-817,11 0 1,-11 0-29,7 0 0,-5-2-11,5-3 0,-5 1 13,5-8 1,-5 7-124,5-6 1,-7 5-27,2-5 0,-5 5 69,-1-5 1,0 5-115,0-5 1,0 5 23,0-5-61,0 7 1,-7-4 102,-4 8 1,-5 0-21,0 0 0,-1 8-35,0 3 1,0 4-17,0 2 1,2 2-101,3 4 1,-3-4 87,4 3 0,3 3-133,3-3 0,3 1 95,2-6 0,0 0-171,0 0 0,7 0 40,5 0 0,3-8-93,2-3 0,5-4 10,1-2 0,7 0 322,-2 0 0,42-38 0,11-9 0</inkml:trace>
  <inkml:trace contextRef="#ctx0" brushRef="#br0" timeOffset="3894">4716 492 7797,'0'-9'1545,"0"1"0,-2 8-1150,-4 0 0,4 0-239,-5 0-119,7 0 0,0 8-313,0 3 1,-2 4 298,-4 2 1,4 0 149,-3 0 0,3 0-1150,2 0 1,0 0 408,0 0 0,2 0 252,3 0 1,-3 0 14,4 0 316,3 0 1,1-6-274,7 0 183,0-7 0,0 2 650,0-12 0,0 2-242,-1-7 0,1-2 26,0-10 1,0 4-104,0-3 1,0 3-52,0 2 0,-2 0 30,-3 0 0,-5 6 491,-7-1-348,8 9-184,-6-5 0,5 10-782,-7 4 0,0 3 295,0 8 1,0 0 35,0 0 0,0 0 106,0 0 0,0 0 102,0 0 1,2 0 13,4 0 0,-3 0 222,9 0 1,-1-8-108,6-3 1,0 1 118,0-1 0,0 0-90,0-6 1,2-6-45,3 0 1,-3-7 173,4 2 0,-4-6-57,-2-6 0,-2 4-60,-4-3 1,4-5-32,-4-1 1,-1 2-11,1-3 0,-7 7-2,2-6 0,-5 1 64,-1-1 1,-5 3-380,-1 8 0,-7 6 124,2 0 0,-4 7-3009,-2-2 3121,0 5 0,-8 38 0,-1 10 0</inkml:trace>
  <inkml:trace contextRef="#ctx0" brushRef="#br0" timeOffset="4368">5615 492 11975,'18'0'39,"5"0"0,3 0-33,8 0 1,0 0-1138,0 0 1,-2 0 501,-3 0 1,-5 0 628,-7 0 0,0 8 0,0 1 0</inkml:trace>
  <inkml:trace contextRef="#ctx0" brushRef="#br0" timeOffset="4530">5598 713 7475,'7'9'937,"-3"4"-742,7-7 1,1 0-549,5-6 0,5 0 353,1 0 0,31-9 0,12-5 0,4 0 0,0 0 0</inkml:trace>
  <inkml:trace contextRef="#ctx0" brushRef="#br0" timeOffset="4918">6598 407 8184,'0'-17'327,"0"1"0,0 4 151,0 1 1,-2 7-31,-3-2 0,-5 5-139,-7 1 0,0 0-98,0 0 0,-1 1 0,-5 5 0,2 9-173,-7 8 1,7 5 83,-1-5 1,-1 7-284,6-2 1,-2 2 107,14-1 1,-1 3-7,6-4 1,0-2-275,0 2 1,9-7-515,8 2 1,4-6 406,13-6 1,-4 2-69,10-7 1,1 0 507,-1-6 0,37-23 0,4-5 0</inkml:trace>
  <inkml:trace contextRef="#ctx0" brushRef="#br0" timeOffset="5251">7090 85 13971,'0'17'953,"-5"10"-669,-1 6 0,-5 11-19,5 12 0,-7 12 0,1 11 1,-5 4-402,-5 2 0,3 7 388,-4 4 1,5 1 382,1-7 1,2-7-305,3-15 1,-1-4-60,7-8 0,1 3-99,5-20 1,0 3-64,0-20 315,0 1 0,0-13-1448,0-3 1,2-9 273,3-3-464,-3-5 1,6-7 1212,-8 0 0,22-45 0,7-12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40.4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745 51 8436,'7'-10'1516,"-5"1"-676,4 3-285,-4 5-278,5-7 0,-5 6 17,4-4-356,-4 5 0,-10-7 40,-3 8 0,-4 0-262,-2 0 0,-2 0-213,-4 0 0,-1 0 253,-4 0 0,-4 2 4,3 4 0,-1-5 134,2 5 0,-2 2 39,7-3 0,1 1 147,5-6 1,0 2 597,0 3-12,7-3-152,-5 6 1,13-6 222,-3 3-382,3-3 1,7 13 246,1-3 1,2 3-135,-3 2 0,-3 2-9,4 3 1,-4 6-316,-2 12 0,-8 5-224,-3 12 0,-6 3 229,-6 8 1,3 9-274,-9 8 0,1 2 266,11-39 0,0 0 0,0-1 0,0 0-39,0 1 0,0 0 1,0 1-1,0 0-47,-17 42 1,8-10-5,3-14 0,10-8-132,2-14 0,7-3-4,-2-9 0,6-12-472,6-4 450,4-11 0,6 1 8,1-7 1,0 0-185,0 0 0,2 0-144,4 0 1,3-2-1280,8-3 1705,0 3 0,29-14 0,13-6 0,7 3 0,0 1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41.9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49 52 7877,'10'0'54,"-3"0"0,-7 2 47,0 3 0,0 5-124,0 7 0,0 0 115,0-1 1,0 7-169,0 0 0,-6 7 85,1-2 0,-7-2-39,7 3 1,-3-9 58,3 3 1,3-4 43,-4-2 0,4-6 136,2 1 377,-7-9-390,5 5 0,-4-10 201,12-4 1,-2-5-65,7-12 1,-6 3-125,7-9 1,1 1-288,10-6 0,-5 6 89,5 0 0,2-1-263,-3-5 0,6 6 83,-5 0 1,5 9-9,-5 2 0,0 2-13,-6 9 0,-1 1-83,1 5 1,-5 2 216,-1 3 1,-7 10 16,1 8 1,3 5 73,-2-5 0,-1 5-100,-5-5 0,0 7 8,0-2 1,-2-1-10,-3 1 0,3-7-3,-4 1 1,-1-3 18,1-2 1,0 0-14,6 0 1,-2-8 430,-3-3-293,3-4 373,-6-2 0,8-2-153,0-4 1,0-5-118,0-12 0,8 3 23,3-9 0,10 3 159,2-2 0,7-4-653,-2 3 1,10-3 178,1-2 1,-1 8 15,-10 3 1,2 7-217,-7 4 1,0 5 43,-6 7 0,-2 2 157,-4 3 1,2 5 64,-7 7 0,-1 1-22,-5 5 1,0-2 27,0 7 0,-1-2-61,-5 3 0,4-3-123,-4-3 1,-1-4-69,1 3 1,1-3 36,5-2 0,0 0-710,0 0 967,-8-8 0,6-1 0,32-38 0,17-8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42.3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188 103 8326,'7'-10'170,"-5"-5"0,7 6 884,-3-8-534,-4 7-250,5-5 0,-7 11-263,0-7 1,-1 7 92,-5-1 0,-4 3-288,-6 2 1,-3 2-113,-4 3 0,4 5-171,-3 7 1,3 0 155,2 0 1,0 0-114,0 0 1,2 0 298,4-1 1,3 1-227,8 0 743,0 0 1,8 0-111,3 0 0,4-5 10,2-1 0,2 0 5,3 6 0,-3-6 74,4 1 1,-4-1-154,-2 6 1,-6 0-238,0 0 1,-7 0-206,2 0 1,-5 0 103,-1 0 0,0-6-148,0 0 1,-7-1 46,-4 1 1,-4-3-24,-2-8 0,0 0 31,0 0 0,0 0 22,0 0 1,0 0-116,0 0 0,0-8-581,0-3 891,8 3 0,16-37 0,12-2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42.9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424 187 8279,'8'-17'0,"-6"0"-99,3 1 0,3 4-148,-2 1 0,-1 0 598,-5-6 1,0 5 657,0 1 0,0 0-949,0-6 1,0 5 174,0 1-370,-7 7 1,-3-3-69,-7 7 1,0 2-112,0 3 0,-5 5 97,-1 7 0,1 2-91,5 3 0,0 3 95,0 3 1,0 4-28,0-4 1,7-3 254,5-3 1,3 3-73,2-3 0,0-5 216,0-5 1,2-3 58,3 2 0,5-3 167,7-8 1,0 0-77,0 0 1,0-8 29,0-3 1,0-4-54,0-2 0,0 0 63,-1 0 0,0 6 33,-5 0 43,4-1-392,-6-5-156,8 8-116,-7 1 0,-3 22 80,-7 3 0,0 13-44,0 4 0,0 7 161,0 10 1,-7 9 211,-5 8 0,-1 2-119,2 9 1,-10 0 125,4 6 1,-3 5-16,3 1 0,-6-1-127,0-5 1,-1-10-180,1-7 0,3-7 153,-9-11 1,9-16-223,-3-11 263,-3-12 0,7-13 127,-4-3 0,6-7 7,6-10 1,-4 1-86,3-7 1,-1 0 240,2-6 0,-2-2-614,7-4 1,0 1-498,6-12 0,10 2 401,7-13 370,7-1 0,22 12 0,10-3 0,3-4 0,1 1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43.3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 8826,'11'0'399,"0"0"1,2 0-401,10 0 0,-2 0-77,7 0 1,-2-2-224,3-4 1,1 4-410,-8-3 25,9 3 0,-13 2 236,5 0 449,-12 0 0,-33 0 0,-16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43.5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35 8326,'0'9'828,"0"-2"0,7-7-558,4 0 1,5 0-1,0 0 0,9 0-420,3 0 1,6-1 149,6-5 0,48-11 0,-34 4 0,0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41:55.0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301 51 7935,'0'-10'600,"0"3"-13,0 7-278,0-8-9,0 7 22,0-7 6,0 8-331,0-7 80,0 5-694,-8-5 321,6 7-68,-13 0 1,6 0 152,-7 0 1,-1 5-28,0 1 0,6 7 163,0-2 1,0 4 5,-6 1 0,3 1 140,2-1 0,0 1-71,6 0 0,0-1 267,6 1 1,0 0-8,0-1 1,2-1-22,4-4 1,1 4-191,4-4 0,4-2-23,-4 2 1,-2-1 14,3 1-175,-1 4 0,0-6 66,0 7 0,-7-4 5,1-1-152,-3 0 0,-2 5 31,0 1 1,-7 0-120,-5-1 1,-2-5 46,-3 0 1,0 1 35,1 4 0,-6-5 63,-1 0 1,1-5-57,6 5 0,-1-7 284,0 1 0,6-3 213,0-2 692,7 0-485,-3 0-56,7-7 0,6 3-149,-1-7 0,8 7-15,-2-1 1,4 3-47,2 2 1,-6 0 20,0 0 0,-6 0-20,6 0 0,-5 7-73,5 4 1,-7 4-653,1 2 0,-1 1 252,1 4 1,-3-1 112,4 6 0,-10 7 211,-1 5 0,-8 7 36,2-2 1,-4-1-43,-2 1 0,1-7 15,-1 2 0,2-4-311,4-2 65,-4-7 419,13-2 1,-3-15-3,10-3 0,-1-4 32,7-2 1,2-2-167,9-4 0,-1 3 49,6-8 1,-4 5-173,4-5 0,31-22 0,12-12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44.3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 51 7457,'0'-17'2198,"0"8"-2057,0-6-127,0 13-68,0-6 167,0 8 0,2 2-127,3 4 1,-3 3 63,4 8 0,-4 8-199,-2 3 0,0-2-78,0 2 1,-2-1 96,-4 1 0,4 4-74,-3-4 1,-3-3 107,3-2 1,-3-5 49,2-1 1,4 0 41,-3 0 1,1-2 175,-2-3 730,5-5-615,-7-7 0,8-2 109,0-3 0,2-5-68,4-7 1,-3-2-357,9-3 1,1 1-45,9-7 0,-1 1-166,7-1 1,-5-4 105,5 4 1,-5 3-79,5 3 0,-5 3-30,5 2 1,-7 2-53,1 4 1,-3 3 69,-2 8 1,-6 0 80,1 0 0,-8 2-5,1 4 1,-3 5 99,-2 11 0,0-3 187,0 4 1,-6 1-187,1-1 0,-7 2-51,7-3 1,-3-3-16,3 4 1,1-5-149,-7-1 362,7 0-146,-11 0 1,13-5 782,-4-1-432,4-7 0,2 1 76,0-10 1,0 1-113,0-7 1,0-1 54,0-5 1,0 0-184,0 0 0,8-1 4,3-5 0,4 2-297,2-7 1,2 7 74,4-1 0,-5-3-191,5 3 0,2-1 35,-3 6 0,1 8 150,-6 3 1,0-2 7,0 3 1,-6 1-2,0 10 0,-7 3 82,2 8 0,-4 0 167,-2 0 1,0 6 38,0-1 0,0 6-95,0-5 1,0 5-80,0-5 0,0 5-17,0-5 0,0-1 2,0-5 1,0-5-79,0-1-392,0 0 11,0 6-103,0-7 0,2-3-1132,3-7 1668,-3 0 0,36-38 0,-1-9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45.1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68 8224,'8'-17'689,"-7"0"0,13 6-229,-9 0-268,8 7 1,-3-3-15,7 7 0,-6 5-6,0 1 1,-5 9-91,5 2 0,-7 0-214,2 5 0,-4 5 240,-2 1 1,0-2 1,0 3 1,-2-3-541,-4 2 0,2-1 175,-7-5 1,0-3-41,-6 4 1,2-4 122,3-2 0,-3-6 194,4 0 0,2-7 229,-3 2 559,9-4-266,-5-2-263,8 0 0,8 0-226,3 0 1,10-6 120,1 0 0,8-5-985,-1 5 0,3-5 127,2 5 682,-8 1 0,44-33 0,3-9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48.5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69 7712,'8'-10'683,"-6"3"228,5-1-652,-7 6 1,6-7-71,0 3 0,1 4 0,-1-3 1,-2 3-38,7 2 0,2-6 108,10 0 1,-2 1-217,7 5 0,-2 0-12,2 0 0,4 0-162,-3 0 1,3 0 152,2 0 1,-8 0 33,-3 0 1,-4 0-159,-3 0 0,-4 0 91,-1 0 1,-7 2 9,2 3 0,-5-1 58,-1 7 170,0-7 1,0 11-57,0-3 0,-1-3 50,-5 2 0,2 1-100,-7 5 0,5-4 21,-5 4 1,7-4-82,-2 10 1,-1 3 73,1 2 0,1 0-159,5 6 1,-6-2 117,0 14 1,1-7-139,5 6 0,0 3 44,0 8 0,-2-3-167,-4 3 1,4-3 144,-3-2 0,3-6-136,2 0 1,0-7 115,0 2 1,0-4-19,0-3 1,-2-8-155,-4-8 154,4 0 1,-7-13 137,3 7 1,2-7 121,-7 1 13,7-3 0,-11-4-144,4-3 1,1 3 21,-1-4-51,0 4 31,-6-5-905,0 5 591,0-6 0,0 8-2387,0 0 2629,8 0 0,-21 0 0,1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50.6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1 195 8354,'0'-17'1225,"0"7"-639,0-5-200,0 13-349,0-5 68,0 7 1,0 7 136,0 4 0,5 5-195,1 1 0,2 1 76,-3 5 1,-1 3-140,7 8 1,-1 8 119,1 3 0,4-2-110,-4 3 0,-1 4 44,1 7 1,-1 1-198,1-1 1,2-10 22,-7 4 1,5-13 153,-5-4 1,-1-8-319,-5-9 347,8-8 163,-6-1 1,5-16-89,-7-3 0,0-4 190,0-2 1,6-8-66,0-3 1,5-4 191,-5-2 0,7-5-398,-2-1 1,4-7 92,2 2 1,8-6-350,3-6 0,-2-3 104,3-8 0,-1 2-540,6 4 0,-6 2 148,0 3 1,-13 20-547,2 3 474,-11 11 1,1 15-116,-7 8 0,0 8-487,0 9 1177,-7 7 0,-40 48 0,15-27 0,0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50.8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1 148 9520,'11'0'790,"0"0"0,-3-2-371,9-4 0,-2 2-214,13-7 0,8 0 0,9-6 0,6 3 86,6-3 1,-5 10-1,5-10 1,-12 6-946,-5-1 1,-6-1 653,-6 8 0,-49 6 0,-18 9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51.3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221 52 7388,'10'-8'1123,"-3"-1"-147,-7-1-86,0-5-473,0 14-326,-7-7 1,-3 8 17,-7 0 0,-5 8 105,-1 3 0,0 4-192,7 2 1,-7 5-56,0 1 1,1 5-47,5-5 0,5 5-16,1-5 1,7 5-107,-1-5 1,3-1-144,2-5 1,9 0 143,8 0 1,2-2-130,9-3 0,1 1-262,4-8 1,1 1 590,0-6 0,38-23 0,9-5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51.5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69 0 8246,'9'0'3915,"6"0"-2590,-5 0-888,6 0 1,0 2-207,-5 4 1,-2 3-307,-3 8 0,-4 0-428,3 0 0,-3 6-2986,-2-1 3489,-7 9 0,-23 15 0,-10 9 0,-6 9 0,0 1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52.1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0 168 8538,'0'-9'1282,"0"1"1,0 10-1052,0 4 0,0 11-10,0 11 0,6 4-84,-1 2 1,7 8-203,-7 3 0,7-2 108,-7 2 0,9-1-164,-3 1 0,-2 2 73,3-7 0,-7-3-334,7-8 1,-3-5-115,2-7 16,-3 0 466,-1-8 1,-5-3 353,4-12 1,1-5-217,-1-11 1,7 1 120,-1-7 1,1-1 22,-2-5 0,6-5-51,0-1 1,0-7 2,6 2 0,1-2-329,-1 2 1,5-10-644,-5 4 0,5-4 481,-5 4 1,-1 10 49,-5 7 0,-7 8-1132,-5 9 840,-3 7 1,-4 5-815,-3 10 1327,3 12 0,-51 55 0,25-27 0,-1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52.4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1 137 9841,'18'-2'710,"5"-4"0,-2 2-495,7-7 0,10 2-342,13-3 1,7-3 139,10 4 0,2 1-2098,3-1 2085,-3 0 0,28-6 0,-2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53.2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69 8251,'10'-8'529,"-3"6"0,-5-11 116,4 8-548,-4-1 0,7 6 104,-3 0 0,-2-6-107,7 1 0,-5-1 28,5 6 0,-6 0-179,7 0 1,-7 7 162,7 5 1,-8-3-33,1 3 1,3 1-389,-3 9 0,1-3 140,-6 4 0,0 1-18,0-1 0,0 5 32,0-5 1,0 1 109,0-1 0,-2-6 49,-4 0 0,5 0-14,-5-6 697,4-3-435,-5-1 0,5-9 41,-4-3 0,6-5-97,6-7 0,-3-2-210,9-3 0,1-5 64,10-7 1,-5 6-146,5 0 1,3 2-64,3-3 0,-3-1-311,2 8 0,1-1 86,4 6 0,-6 8 61,-5 3 0,-3 4 334,-2 2 0,-2 2-103,-3 4 1,1 3-45,-8 8 1,1 2 55,-6 3 1,0-1 81,0 7 0,0-1 386,0 1 0,-2 2-173,-3-7 1,3 5-17,-4-5-179,-3-1 1,7-5-66,-4 0 1,2-7 190,-1-5-2,3-3-60,-6-2 0,8-7 181,0-5 0,0-3-192,0-2 0,2-5 24,4-1 0,1-5-138,5 5 0,3-5 78,-4 5 0,4-5-212,2 5 1,2 1 59,4 5 0,-5 0 35,5 0 1,-4 7 21,-2 5 0,0 3-107,0 2 316,0 0 1,0 7-41,0 5 1,-8 3 120,-3 2 1,-4 2-107,-2 3 1,5-1-187,1 7 1,0-7 14,-6 2 1,0-5-81,0-1 0,0 0-46,0 0 1,0-5-311,0-1 0,0-5-731,0 5 1216,0-7 0,0-4 0,0-10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2:27.009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219 129 8127,'1'-12'-478,"4"-1"1,-5 4 0,5 0 2488,-4 0-1425,-1-3-110,0-1 0,0 1-283,-6 4 0,0 3-117,-7 5 0,3 1 41,-3 3 0,3 5 39,-7 8 0,-1 3-117,0 6 0,-4 5 56,1 3 0,2 1-178,1 0 0,5 2-99,0-3 1,5 2-74,5-2 1,1-4 66,2-9 0,7 0-175,6-8 0,1 3 20,7-8 0,0-2 101,5-1 0,-4-5 242,-1-5 0,23-25 0,10-11 0</inkml:trace>
  <inkml:trace contextRef="#ctx0" brushRef="#br0" timeOffset="526">411 309 8721,'7'-7'1970,"-2"1"-1472,-5 6 0,0 0 1,0 6-444,0 2 1,-1 3-279,-3 2 0,3 0-410,-4 0 0,4 0 347,1 0 0,0 3-161,0 2 0,0-1 168,0-4 1,6 0 192,2-1 0,3 0 36,2-4 1,4 2 104,0-5 1,5-2-96,-5-3 0,5-3 116,-6-2 0,6-9 108,-5 1 1,0-2-88,-4 2 0,-5-5 86,1 1 0,-6-4-85,1 4 0,-2-5-2,-2 6 1,-2-6-53,-2 5 0,-3-5-1,-6 6 1,-4 0-19,-1 8 0,-4 1-11,0 7 0,3 0-245,-3 0 0,5 2 69,-4 3 1,5 1-147,-1 7 0,2 5 53,3-2 0,0 6-64,4-5 1,2 2 27,6-3 0,0-1 99,0 2 0,1-7 68,4-2 1,2-5 8,6 2 1,5-4 114,4-1 0,-2 0 0,1 0 0,0-6 0,17-14 0,7-7 0,3-4 0,1 0 0</inkml:trace>
  <inkml:trace contextRef="#ctx0" brushRef="#br0" timeOffset="1199">782 309 8127,'0'-7'1167,"0"1"-272,0 0-317,0 5-79,0-5-1,0 6-486,6 0 0,-4 6-364,2 2 0,-3 4-119,-1 0 0,0 1 249,0 0 0,0 1-18,0 3 1,0-3 105,0 4 1,0-4 29,0-1 1,0 0 79,0 0 1,-1-1-45,-3 1 203,2-6 385,-4-2-259,6-5 1,2 0-129,2-5 0,-1-2-253,6-6 0,-1-4 131,5 0 0,4-4-264,0 3 1,5-3 32,-6 4 0,6-3 22,-5 7 1,0-3 64,-4 8 1,0 3-190,0 0 174,0 4 1,-2 2 6,-3 4 0,-2 2 381,-6 5 0,0 1-71,0 0 0,0 4-77,0 0 1,0 4-116,0-3 1,0-1 4,0-4 0,-4 0-73,-1-1 27,2 1 1,1-1 342,-2-4-203,2-3 415,-3-5-307,5-5 0,0-3 26,0-4 1,3-2-88,2-3 0,5 2 56,-2-1 1,3-3-63,2 1 0,0 2-130,0 3 0,0 0-408,0 0 1,0 5-97,-1-1 407,1 7 1,0-4 10,0 6 0,-6 6 52,-3 2 1,2 3 23,-2 2 0,1 0 13,-5 0 0,0 0-12,0-1 1,0 1 31,0 0 0,4 0-736,0 0 0,0 0 19,-4-1 707,0-5 0,-6-1 0,0-6 0</inkml:trace>
  <inkml:trace contextRef="#ctx0" brushRef="#br0" timeOffset="1592">1372 334 8259,'0'-13'1257,"0"1"-16,6 5-286,-5 1-42,5 6-620,0 0 0,-5 3-44,3 5 1,2 2 45,-2 12 1,0 0-1,-4 8 0,0 5-94,0 7 1,-5 3 33,-4 7 1,2-4-23,-1 3 1,0-4 22,0 5 0,-2-2-237,6-7 0,-1-3-235,5-5 0,-4-5-294,0-9 0,0-2-583,4-6 9,0-7 1,0-1 78,0-10 1,-5 2 463,1-5 0,-1-5 561,0-3 0,-2-47 0,-6-7 0</inkml:trace>
  <inkml:trace contextRef="#ctx0" brushRef="#br0" timeOffset="1823">1410 321 7980,'6'-6'0,"-3"-5"0,6 7 0,-5 0 832,4 4 0,1 0-270,4 0 1,-1 0-264,1 0 1,0 1-109,0 4 0,0 2-87,0 5 0,-2 6-254,-3-2 0,-2 2 167,-6-5 1,0 3-171,0 2 1,-1-1 59,-4-4 1,-1 0-4,-7-1 0,0 1-641,0-1 0,0-2 737,0-2 0,-11-11 0,-3 1 0</inkml:trace>
  <inkml:trace contextRef="#ctx0" brushRef="#br0" timeOffset="2617">1718 347 7689,'4'-8'818,"1"-1"0,-1 5-232,-4-5-62,0 7-47,6-4-421,-5 6 0,4 1-10,-5 4 0,0 1-151,0 7 0,0 0 26,0 0 1,0 0-272,0 0 0,0 3 121,0 2 1,0 0-20,0-1 0,0-3-216,0 4 0,2-5 169,3 0 0,-2-4 55,5 0 0,-4-6 142,5 0 0,-1-1 156,5-2 0,-5 0-191,1 0 0,0-5 37,3-4 1,1-4 170,0-4 0,0 1 41,0-5 1,0 4 403,-1-4 1,0 3-253,-4-3 0,2 5 125,-6 0 1,3 1 212,-4 2-286,-1 7-113,4-7 0,-6 13 19,0 0 0,0 2-393,0 7 0,-2 1 80,-2 7 1,2-3-140,-1 3 0,1 1 51,2 0 1,0-1 122,0-4 0,0 0-254,0 0 26,0 5 0,0-4 82,0 3 1,5-4 77,4-4 0,3 1-113,1-6 1,-1 0 138,0-4 1,1-2-287,0-1 1,2 0 81,2-6 0,-3 0 298,3-4 0,-3 0 0,-1 1 0,0-5 0,0 0 0,0-6 0,-1 2 0,1 0 0,0 0 0,-5 0 0,1-5 1,-6 2 134,1 3 1,-2 1 1567,-2 3-676,0 3 656,0-5-1176,0 12 1,-2 2-238,-2 10 1,2 2-38,-1 6 0,-4-1 0,3 1 0,-1 5-182,0-2 1,4 6 74,-3-5 1,2 5-238,2-6 0,-1 6 92,-4-5 1,4 2-493,-3-3 0,2-1 63,2 2 0,2 1-149,2 0 1,-1-2 221,6-3 1,-4-4-106,8 0 0,-3-5-144,7 4 1,-1-5 623,1 1 0,31-42 0,-17 13 0,-1 0 0</inkml:trace>
  <inkml:trace contextRef="#ctx0" brushRef="#br0" timeOffset="2804">2179 334 9773,'9'0'-1765,"0"0"1765,4 0 0,24-7 0,10-3 0,4-1 0,1 1 0</inkml:trace>
  <inkml:trace contextRef="#ctx0" brushRef="#br0" timeOffset="3893">2641 386 8177,'0'-13'692,"0"0"1,0 5-455,0-1 0,0 5-51,0-5 0,0 5 212,0-5-156,0 7-219,0-11 0,-1 13 16,-4-5 1,2 4-93,-5 1 59,-1 0 0,-3 0-27,-1 0 0,0 6 37,0 7 1,-4 0 23,0 5 1,4 0-27,4-1 0,2 2-27,-1-2 1,1-2-470,2 7 1,4-7 167,-3 3 0,4-8 72,4-2 0,-2-1 158,8 2 1,-2-4 85,5-5 0,0 0-67,-1 0 1,1-1 13,0-3 1,4-4 81,0-5 0,0 1 100,-4-1 1,0-4-18,-1 0 0,1 0-93,0 4 0,-4 0 523,-1 1 1,-5-1 131,1 0-313,4 0-148,-7 6-326,4 1 142,-5 6 1,-3 6-233,-2 3 1,-1 2-61,2 2 0,3 3 83,-4 2 1,4-1 14,1-4 1,0 0 42,0 0 1,0-1-90,0 1 0,1-1 151,4-4 1,-2 2 96,5-6 0,0 0-80,5-4 0,0 0 106,0 0 1,0 0-35,0 0 0,1-5-62,3-4 1,-3-6 53,3-3 0,2 0-24,-2 1 0,4 1 37,-4-5 0,1 0-47,-5-5 0,0 0 86,-1 1 0,0-1 6,1 0 1,-5 5 348,-4 0-27,-3 5 284,-1-3-617,0 12 0,-4 3 67,0 8 1,-4 3-163,3 6 1,-3 4 99,3 1 0,-3 3-168,3-5 0,-3 6-17,3-5 0,2 5-101,3-5 0,-5 5 52,1 0 1,0-4-63,4 0 1,0-4 124,0-1 0,0 3 18,0 2 1,1-2-381,3-8 299,4 3 1,5-5 58,-1 3 1,0-4-35,1-5 0,5 0 7,-1 0 1,0-5 144,-4-4 0,4-3-73,0-1 1,0 0 76,-4-5 0,4 4-88,0-3 0,-4-1 250,-5 0 1,0 2 69,0 3-199,3 0 561,-9 0 536,4 6-1096,-6 1 0,-2 8 80,-2 2 1,1 3 8,-6 6 1,6 0-21,0 0 1,-4 1-185,3 3 0,0-8-170,4 4 116,0 3 0,2-2-176,1 4 0,0-8-133,6-2 1,0-5-50,4 1 0,3-3 166,2-1 1,0 0 303,-1 0 0,9-28 0,6-7 0</inkml:trace>
  <inkml:trace contextRef="#ctx0" brushRef="#br0" timeOffset="4198">3141 65 8019,'-13'0'1483,"0"0"-1081,6 0-244,-4 0 0,9 2-120,-2 2 0,2-1 43,2 5 0,0-4-156,0 5 0,6-6 146,3 1 1,-3 2-134,3-2 0,0 1-129,4-5 1,-1 0 61,1 0 0,0 0-7,0 0 1,-5-5 127,1 1 1,-2-6 28,2 1 0,0 2-73,-4-1 1,-1-1-122,-4-4 1,0 1-49,0-1-48,0 5 1,-6-2-1113,-2 7 1381,-3-2 0,-25 34 0,-5 6 0</inkml:trace>
  <inkml:trace contextRef="#ctx0" brushRef="#br0" timeOffset="4413">2923 334 9454,'13'-7'-448,"0"1"448,0 6 0,20-6 0,8-5 0,5 0 0,0 1 0</inkml:trace>
  <inkml:trace contextRef="#ctx0" brushRef="#br0" timeOffset="5447">3487 373 8049,'0'-8'1121,"0"1"-561,0 3-78,0 2-272,0-3 182,-6 5-151,4 0 1,-8 2-46,7 1 0,-6 5-120,5 5 1,-2 0-82,1-1 1,4 5-298,-3 0 1,2 2-387,2-2 1,0-3 362,0 4 1,0-5 96,0 0 0,6-2 100,3-1 0,2-1 28,2-4 0,0-1 92,0-4 1,3-2 158,2-2 0,-1-3-5,-4-6 1,0 0-102,-1 0 0,1-3 113,-1-2 1,-3-3-72,0 4 0,-6-6-33,1 2 0,-3 1 16,-1-2 0,0 3 5,0-2 0,-5 2-66,-3 6 0,-5 2-112,1 2 1,-1-1-95,1 6 1,-1 1 51,0 7 1,0 3-31,0 6 0,-4 1 68,0 4 1,4 0-17,4 3 0,6 3 22,-6-2 1,6 1-11,-1-2 1,2 2 53,2-6 1,2 0 14,2-5 0,2 1 112,2 0 1,3-5-79,-2-5 0,3-1-37,0-2 0,1-2 76,0-1 0,0 0 207,0-6 1,3-1-122,2-7 0,-2 3-44,-3-4 0,5 0-83,-1 1 0,4-4-8,-3 3 0,4-3-160,-1 5 0,-2-2 19,-2 5 292,-3 1-193,-1 5 76,0 1 1,-6 7 31,-3 4 1,-2 6 167,-2 6 1,0 2-181,0-3 0,0-1 25,0 2 1,0 1-24,0-1 1,-5 1 5,1-5 1,0-1-101,4 1 1,-5-1 88,2 1 1,-2-4 51,5 0 144,0-6 48,0 2 1,0-7-99,0-1 1,0 0 112,0-6 1,0 0-323,0-4 0,2 1 108,1-1 1,5-4-277,5 0 0,0-1 102,-1 0 0,5 4-59,1-3 0,-1 3 28,-4 1 0,3 5-33,2-1 0,-5 6-330,-5-1 164,0 2 0,4 8 531,-3 3 0,0 2-63,-4 2 1,-1 0-40,-4 0 1,0 3-45,0 2 1,0-1-53,0-4 0,0 0-116,0-1 0,0 1-627,0-1 285,0 1 0,1-1 451,4-3 0,24-21 0,13-10 0</inkml:trace>
  <inkml:trace contextRef="#ctx0" brushRef="#br0" timeOffset="6843">4409 373 8049,'0'-8'1626,"0"-3"-1285,0 9 0,-1-7 208,-3 5-373,3-7 1,-5 9-83,6-7-109,-6 7 0,3-9 93,-6 7 1,5 0-100,-4 4 0,-1 0 27,-4 0 0,5 1 23,-1 4 0,0 2-226,-3 5 1,-1 1-124,0 0 0,0 1 124,1 3 0,4-3 9,4 4 0,-1 0 64,0-1 1,1 1-4,4-6 1,1 0 109,4-4 0,-2 2-64,5-5 1,1-2 25,3-3 0,1 0-47,0 0 0,1-1-2,3-3 1,-2 1 94,1-5 0,-1-1 6,-2-4 1,4-1 13,0-3 0,-4 2 141,-4-1 1,-1 1-58,5 3 1,-6-1-4,-3 0 601,3 0-412,-6 0-243,5 6-13,-12 1 1,1 12-157,-4 3 1,-1 2-19,6 2 0,-2 0 84,2 0 0,3-1-185,-3 1 1,2 0-182,2 0 373,0 0 0,0 0-31,0-1 0,2-3-8,2-1 1,-2-5 158,7 2 0,0-5 307,4 0 1,-1 0-24,1 0 1,4 0-92,0-5 0,1-2-324,-5-6 1,3 1 76,2-1 1,3-5-87,-4 1 0,0-4-6,-4 4 1,-1-6 43,1 2 0,0-5 53,0-3 0,-2 1 102,-2-2 0,1 4 2,-6 5 0,0 2 460,-4 7-278,0 5 0,-6 1-112,-2 6 1,1 6-236,-2 2 0,1 8 80,-5 1 0,2 6-84,2-2 1,0 0 78,4 0 0,-3-2-159,3 2 0,-3 3 3,3-7 0,1 4 124,4-4 0,0 2-106,0-2 0,0-3 100,0 3 1,0-2 123,0-3 0,6-3-102,2-1 0,4-5 10,0 2 1,1-5-68,0 0 1,0 0-90,0 0 0,4 0 81,0-5 0,2-3 46,-3-10 1,-1 4-56,2-3 1,1-1 21,0 0 1,0-3 168,-1 4 0,-3-6-40,4 2 1,-5-3 92,0-2 0,0 6-81,0 3 0,-6 3 419,-3 1-77,-2 0 283,-2 6-837,0 1 1,-6 12 54,-3 2 0,-2 4-36,-2 1 1,5 1-99,0 3 1,-1-2-97,-4 7 1,4-5 101,1 5 1,5-7-55,-2 2 1,0-1 78,1 1 0,0-3 11,4 4 1,0-4 183,0-1 0,1 0-96,3-1 0,4 0 176,5-4 0,-1 2-89,1-5 0,-1-2-28,1-3 0,2 0-62,2 0 1,-3-1-11,3-3 0,2-4-32,-3-4 1,2-1 51,-5 1 0,0-1 201,-1 0 1,5 0-80,0 0 0,-4 0 276,-4 1 0,-2-1-119,1 0 1,0 2 67,-4 2 205,-3-3 372,5 11-1022,-6-5 0,-4 8 83,-1 2 0,0 3-333,0 6 0,2 0 179,-5 0 1,5 0-186,-1-1 1,3 1 185,1 0 0,0 0-12,0 0 73,0 0 0,0-1-129,0 1 527,5-1 1,3 0 4,4-3 529,1-4 1,4-5-328,0 0 0,0-5-290,-4-4 1,1-3-5,3 0 0,-1-2-17,6-3 0,-6 2-18,6-1 1,-7 1-16,3 2 1,-4 1 678,-1-1-179,-6 0-508,4 5 1,-11 3 106,0 5 1,-4 2-290,-5 1 1,-5 10 76,5 9 0,-5 2 131,6 2 0,-4 3 168,0 2 0,-1 9 262,0-2 0,1 8-85,4-4 0,-3 6-101,2 0 0,-6 0-217,-3-1 1,0 3 65,1-3 0,2-7-539,-2-2 0,-3-10 121,-1-2 0,1-7-94,-1-11 0,5-2-98,-1-6 1,-2-6-378,3-2 0,-2-8 67,5-1 0,1-6 247,-1 2 0,4 1-302,1-2 0,1 1 282,-2-5 1,3 5-1705,6 0 2185,0 5 0,18-25 0,3-1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53.4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1 13105,'0'16'232,"0"3"-31,0 4 1,0-2 5,0 7 0,0 0-279,0 6 1,0-6 82,0 1 1,-6-3-134,1 2 1,-1-3-309,6-8 0,0 0-1067,0 0 11,0 0-717,0-8 2203,0 6 0,15-36 0,4 1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54.2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86 8324,'0'-12'1270,"0"1"-952,0 7 0,2-5-111,4 3 1,-3 4-101,9-3 0,-7 3-120,7 2 0,-1 0 86,6 0 1,-6 0-71,0 0 1,-1 7 23,1 5 0,4 5-191,-3 5 1,-5-3 55,-1 4 0,1 1-114,-1-1 0,0 7 84,-6-2 1,0-3 80,0-3 1,0-3-5,0-2 0,0 0-48,0 0 129,0-7-69,-8-3 237,6-7 1,-5-2 25,7-3 0,0-7-99,0-10 1,5 1-94,1-7 0,7 5-3,-2-5 0,4 1-51,2-1 0,2-4-196,4 4 1,-2 3 119,7 3 1,-5 3-110,5 2 0,-7 2-144,1 4 47,-3 3 158,-2 8 0,-2 8 129,-4 3 1,-3 10 293,-8 1 1,0 3-163,0-3 1,0 3-54,0 3 1,0 2-69,0-7 1,0 5 31,0-5 0,0 5-33,0-5 0,-2-1-26,-4-5-6,4-7 116,-5 5 231,7-13-210,0 5 0,0-14 146,0-5 1,0-3 11,0-2 0,2-5-94,3-1 0,-1-5-13,8 5 0,-1-7 28,6 2 0,-4-2-19,4 1 1,-4-1-140,10 7 0,-4 1-306,-2 5 0,-6 7 135,0 5 1,0-3-107,6 3 0,-5 1 160,-1 10 1,-2-3 53,3 9 0,-3 1 211,-3 9 0,-4-1-39,3 7 1,-3-5 49,-2 5 1,0-5-155,0 5 1,0-7-9,0 2 1,0-3 2,0 3 0,0-4-22,0 3 0,0-9-318,0-1 0,0-7-130,0 7-1279,0-8 1740,0 3 0,15-14 0,4-3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54.7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85 34 7684,'0'-9'2056,"6"0"-1584,0 3 1,1 4-196,-1-4 0,-2 4-71,7 2 1,-5 0-1,5 0 0,-5 2-266,5 4 1,-7 3 114,1 8 1,-3 0-296,-2 0 0,0 0 71,0 0 1,-2 6 26,-3-1 0,-5 7 86,-7-7 1,0 7 83,0-7 1,0 1-16,0-6 0,0 0 16,0 0 0,6-8 397,0-3-63,7 3-79,-3-7 0,8 6-232,5-8 1,5-6-248,12 0 0,2-7 9,3 2 1,4 1-254,-4-1 1,-2 7 438,3-1 0,22-5 0,11 1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1:54.9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 0 8092,'9'0'3911,"6"0"-2622,-5 0-660,7 0 0,-2 2-168,-4 4 0,2-3 3,-7 9 1,-1-1-1053,-5 6 0,0 6 254,0-1 334,0 8 0,-28 11 0,-11 5 0,-4 9 0,1-1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4:13.3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219 170 7286,'0'-11'759,"0"0"-63,0 7-484,0-11 1,0 11 4,0-7 1,0 5 214,0-5-315,0 7 1,0-11 93,0 4 0,0 1-146,0-1 1,0 5 43,0-5-152,0 7 1,-6-5 29,0 3 0,-7 4-116,2-4 0,-4 6-33,-2 6 0,0 0 118,0 11 1,0-4-171,0 10 0,0 1 54,0-1 0,2 7-61,4-2 1,1-3 52,5-3 0,3-1 56,-4 1 1,6-5 61,6 0 1,-2-2 110,7-9 1,0 5 4,6-5 0,2 0-56,4-6 0,-5 0 220,5 0 0,-4-8-29,-2-3 0,-6 1 47,1-1 0,-1-2-38,6-10 1,-6 5-48,0-5 0,-1 4 3,1 2 0,-1 2-47,-5 4 0,-3-4 117,4 3-65,-4 5-378,-2-1 80,0 8 0,0 2-61,0 4 1,0 3 24,0 8 1,0 0-142,0 0 0,-6 2 159,0 4 0,1-5 9,5 5 1,0-4-149,0-2 0,0 0 22,0 0 0,7-6 299,5 0 0,-3-7 24,2 2 0,1 1 180,5-1 0,-1 0-202,1-6 0,0-8-12,0-3 0,0-4 234,0-2 0,2 0-45,4 0 1,-4-6-142,3 1 0,-3-9-80,-2 3 0,0 2-11,0-2 0,-6 1-7,1-1 0,-9 3-7,3 8 0,-4 0-74,-2 1-261,0 6 158,0 3 1,-6 8 39,1 5 1,-9 4-178,3 6 0,2 1 76,-3 0 0,9-5 120,-3-1 0,-2 0 64,3 6 1,-1-5 189,6-1 0,0-5-22,0 5 0,2-5 213,4 5 0,-3-7 104,9 1-248,-9 5 1,13-8 16,-5 3 1,-2 3 44,3-3-274,-9 9 99,12-5 1,-7 8-131,3 0 0,-3-6-11,-8 1 1,2-1-129,3 6 1,-3-6 115,4 0 1,-2-5-62,1 5 238,-3 1 1,13-3-79,-3-3 1,-3 1 233,2-1 0,1 0-67,5-6 0,-1-2 72,1-4 0,0 2 34,0-7 0,0 0 33,0-6 1,0 0-110,0 0 1,0-2-26,0-4 0,2 3 55,4-9 0,-10 9-68,4-3 1,-6-1-5,0 1 1,-1 6 159,-5 6 95,-3-1-371,6 3 1,-10 1-177,-4 8 0,3 2-4,-9 4 0,7 3 77,-7 8 1,7 2 96,-7 4 1,9-4-51,-3 3 1,-2 3-546,3-3 1,-1 1 224,6-6 0,0 0 177,0 0 0,6 0 34,-1 0 0,9-6 16,-3 0 1,4-5 23,2 5 1,6-7 8,-1 2 0,6-4 91,-5-2 0,25-19 0,10-8 0,2-1 0,0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4:18.8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322 475 7761,'16'-2'0,"-3"-1"0,-2-3 0,-5 0-1112,5 6 834,-7-7 1,11 3 1396,-4-7 1,-1 5-430,1-5 1,-5 1-299,5-1 0,-2-4-145,3 4 1,3-4-37,-4-2 0,-2 0-18,3 0 1,-7 0-20,7 0 0,-7-2-339,7-4 0,-9 5 49,3-5 19,-4 4 1,-2 2 36,0 0 1,-2 8 72,-4 3 1,-3 4 0,-8 2 0,4 8 9,-4 3 1,6 6 238,-6 6 0,-4 9-64,10 7 1,-14 10 382,8 2 0,-2 2-201,8 9 1,-4 2 118,4 10 0,-5-1-336,0 12 1,-1-6 179,0 6 0,2-8-263,3-9 1,3-6-164,3 0 0,4-20-136,-3-3-403,-5-14-1013,8-1 1176,-13-14 0,11-3-159,-7-7 0,0-5 68,-6-1 0,2-7-349,3 2 0,-3-5 268,4-1 0,-4 1-705,-2-1 1336,8 0 0,-22-46 0,3-10 0</inkml:trace>
  <inkml:trace contextRef="#ctx0" brushRef="#br0" timeOffset="513">204 628 7761,'0'-11'1251,"0"-1"-812,0 9 1,0-7 66,0 5-295,7 3 1,3-8-1,7 5 0,7 3-1353,4-4 1,4 2 646,2-1 0,8 3-39,3-4 0,4 4 93,2 2 0,-8 0 441,-3 0 0,-4 0 0,-2 0 0,-2-5 0,-4-1 0,-4 0 0,-7 6 0,-7 0 59,-3-7 1,-7 3 191,0-7 163,-7 7 1,3-9 104,-7 7 1,5-2 1029,-5 3-1111,7 3 0,-5-6 95,3 8 231,4 0-660,-13 0 1,13 2-282,-4 4 1,-1 3 193,1 8 0,1 2-99,5 4 1,0-4-126,0 3 1,0 3-204,0-3 1,1 1 168,5-6 1,-2 0 21,7 0 1,0-2 120,6-4 1,0 2 180,0-7 0,0 0-41,0-6 0,6 0-39,0 0 1,-1-8 167,-5-3 1,0-4-19,0-2 0,-6-2-79,1-4 1,-7 3 91,7-9 0,-9 7 82,3-6 1,-4-1 44,-2-5 0,-8 6-102,-3 0 1,-6 5-602,-6-5 1,5 13 206,-5-2 0,-1 11-818,1 1 1,-5 5 25,5 5 995,0 5 0,-9 82 0,14-36 0,1-1 0</inkml:trace>
  <inkml:trace contextRef="#ctx0" brushRef="#br0" timeOffset="1221">1323 645 7761,'-9'0'380,"1"0"-156,8 0-259,-7 0 0,5 2 80,-4 3 1,4-1 77,2 8 1,0-7-124,0 7 1,0-7 66,0 6 1,2-7 109,4 2 97,-4 3 24,13-7-165,-6 6 0,8-8 8,0 0 0,-6 0-76,1 0 1,-1-8 63,6-3 1,-6-4-198,1-2 0,-1 0 99,6 0 1,-6-2-168,0-4 0,-1 3-47,1-8 0,2 5-7,-7-5 0,5 13-136,-5-2-129,0 3-101,-6-3 333,0 8 0,-2 7 0,-4 8 0,4 7 21,-3-2 0,-3 4 281,2 2 1,1-5 60,5-1 0,0 0 113,0 6 1,0-5-88,0-1 1,0-6 97,0 7 1,5-7-47,1 7 1,2-7 42,-3 7 1,-3-7 268,4 7-380,3-1 1,-5 4-191,7-4-14,-7 4 1,5-7-304,-3 3-113,-4 4 28,13-5 1,-11-1 206,7-3 0,0-4 85,6-2 1,0 0 149,0 0 0,28-18 0,10-10 0,5 0 0,1 0 0</inkml:trace>
  <inkml:trace contextRef="#ctx0" brushRef="#br0" timeOffset="1979">1951 560 7761,'0'-9'355,"0"-6"1,5 11 66,1-7-211,0 7 1,-4-9-1,3 7 0,-1-5 0,7 5 1,-5-2 98,5 3-269,1 3 1,4-6-278,1 8 200,0 0 0,0 0-92,0 0 1,-5 2 78,-1 4 0,-7 3-62,1 8 1,3 0-32,-2 0 0,-1 6-52,-5-1 1,0 3 81,0-2 0,0-5 17,0 5 0,-2-4 36,-3-2 1,3-6-7,-4 0 0,4-5 589,2 5-194,-7-7-2,5 4 1,-6-10 159,8-4-364,0-3 1,8-10-44,3-4 1,4 3-66,2-9 1,0 9-245,0-3 1,0-2 97,0 3 1,6-1-144,-1 6 1,3 0 50,-3 0 0,-3 8 91,4 3 0,-4-1 75,-2 1 1,-6 2 0,0 10 0,-5 3 46,5 8 0,-7 0 151,2 0 0,-5 6-114,-1 0 0,0 5-9,0-6 1,-1 1 283,-5-6-278,4 7 0,-7-5 87,3 4 0,4-10 42,-4-2 9,5-7-104,1 4-15,0-8 0,0-2 290,0-4 0,0 2-24,0-7 0,0 0-71,0-6 1,5-2-65,1-4 0,7 5-206,-2-5 0,6-2-119,6 3 0,-2-1-129,7 6 0,-5 0 144,5 0 1,-7 0 86,1 0 0,-3 8-125,-2 3 0,0 4 33,0 2 1,-2 8 221,-4 3 1,-3 4-67,-8 2 1,0 6-28,0 0 0,0 1-33,0-1 1,0-5-65,0 5 1,0-4-9,0-2 1,0 0-502,0 0 97,0 0 0,2-2 201,3-4 0,-1-3-343,7-8 0,-5 0 662,5 0 0,1 0 0,27-30 0,6-8 0</inkml:trace>
  <inkml:trace contextRef="#ctx0" brushRef="#br0" timeOffset="2438">3036 458 7761,'0'-9'1376,"0"1"1,-6 7-446,1-5-245,-1 4-217,6-6-301,0 16 0,0 1-88,0 8 0,0 0-19,0 0 1,-2 2-195,-3 4 1,3-4-509,-4 3 0,4-1 301,2 2 1,0-5-292,0 5 0,0-4 236,0-2 1,0-6-17,0 0 0,2-1-243,4 1 484,3-3 0,8-8 24,0 0 1,0 0 97,0 0 1,2-8-63,3-3 0,-3-6-6,4-6 1,-2 3 636,1-9 0,3 3-298,3-2 0,2-4 40,-7 3 0,-1 3 168,-5-2 0,-2 7 1105,-3-2-752,-5 12-121,-7-4-115,0 13 1,-2 2-151,-3 11 1,1 4-354,-7 2 1,5 2 66,-5 4 0,7-4-299,-2 3 0,-1 3-74,1-3 1,0 1-185,6-6 1,0 0 235,0 0 1,0 6 41,0-1 0,2-5-241,4-6 0,-2-1-56,7 1 0,0-3-416,6-8 1,0 0 352,0 0 0,2 0-49,4 0 1,-3-8 575,9-3 0,7-27 0,7-7 0</inkml:trace>
  <inkml:trace contextRef="#ctx0" brushRef="#br0" timeOffset="2698">3782 221 7485,'-9'0'2025,"1"0"0,8 2-1677,0 3 0,-1-1 192,-5 8 0,4-1-144,-4 6 1,-1 7-132,1 5 0,-1 3-122,1 2 0,-2 7-101,-3 4 1,2-1-148,3 1 1,4-2 145,-3 2 1,3-3-349,2-8 0,0-2 118,0-4 0,7-3-675,4-8 0,5-6-28,1 0 0,-1-7-206,1 2 0,0-6 388,0-6 710,8-4 0,21-23 0,10-11 0,8-2 0,0 0 0</inkml:trace>
  <inkml:trace contextRef="#ctx0" brushRef="#br0" timeOffset="3910">4376 526 7746,'0'-11'57,"0"0"0,0-3 0,0-1 471,0-2 1,0 0-203,0 0 0,0 6-70,0 0 1,-2 5 179,-4-5-94,5 7-249,-14-11 1,5 13-134,-7-3 0,0 5 69,0 5 0,-5 5-382,-1 7 1,-2 7 166,3 4 0,3 2-216,-4-1 0,10 3 142,2-4 1,7 4 112,-2 2 0,5-8 32,1-3 0,0-4 3,0-2 1,1 0 219,5 0 0,4-8-26,7-3 1,-1-4 83,1-2 1,0 0 44,0 0 1,6-8 40,0-3 0,-1-4-152,-5-2 0,-6 0-16,1 0 1,-1-6 82,6 1 1,-2-1 151,-4 6 0,-1 0-127,-4 0 1,-5 6 83,5 0-500,-4 7 128,-2-4 171,0 8 0,0 8-29,0 3 1,0 6-38,0 6 0,0-3-576,0 9 0,0-9 240,0 3 0,0-2 58,0 1 0,2-3 25,3 4 0,-1-10 226,8-2 0,-1-5-18,6 5 1,0-7 128,0 2 1,0-4-127,0-2 0,0-8 96,0-3 1,5-4 100,1-2 0,5-6-28,-5 0 1,7-7 85,-2 2 0,-2-4-50,3-2 1,-9 0 61,3 0 0,-2-5-50,1-1 1,-8 1 52,3 5 0,-12 7-54,1 5 1,-4 3 13,-2 2 0,-2 7-104,-4 5 0,2 5-2,-7 5 1,0 5-204,-6 7 0,6 7 68,-1 5 0,3-3-174,-2 2 0,-3 0 60,9 6 1,-1-2-137,6-3 1,-6 1 67,1-8 0,-1 7-30,6-7 1,0 1 72,0-6 0,8 0-41,3 0 0,-2-2 69,3-4 1,5 2-12,5-7 1,3 0 228,-3-6 0,-1-2 116,7-4 0,-7-3 113,2-8 1,1-2-143,-1-4 0,5 4 15,-5-3 0,-1-3-72,-5 3 0,0-7 132,0 7 1,0-1 268,0 6-79,-7 0-5,-3 0-365,-7 8 1,0 3-135,0 12 1,0 3 113,0 8 1,-6 0-58,1 0 1,-1 0 83,6 0 0,0 6-52,0-1 0,0 1-209,0-6 1,2 0-9,4 0 0,3-2 65,8-4 1,-4 2 89,4-7 0,-4 5-7,10-5 0,-4 0 14,-2-6 0,5 0-30,1 0 85,0-8 0,16-46 0,6-20 0</inkml:trace>
  <inkml:trace contextRef="#ctx0" brushRef="#br0" timeOffset="4193">5207 17 7746,'-17'17'0,"2"-5"212,4-1 1,1-5 349,5 5 0,1-5 164,-7 5-311,7 0-401,-4 6 103,8 0 0,8-7 108,3-5 1,-1-3-52,1-2 0,0 0-106,6 0 0,0 0 48,0 0 0,-6-6-99,1 1 71,-1-8 0,0 3-89,1-7 0,-9 0 8,3 0 0,-4 6-327,-2 0-1493,0-1 1095,0-5 1,-8 8-646,-3 3 1363,-4 4 0,-47 48 0,-12 10 0</inkml:trace>
  <inkml:trace contextRef="#ctx0" brushRef="#br0" timeOffset="4407">4834 458 8495,'17'0'-1491,"0"0"1491,7 0 0,22-6 0,10-3 0,8 0 0,0-1 0</inkml:trace>
  <inkml:trace contextRef="#ctx0" brushRef="#br0" timeOffset="5521">5580 475 8363,'10'0'2199,"-3"0"-1770,-7 0 18,0 0-513,0 8 95,0 1 1,-2 8-195,-3 0 0,3 0-97,-4 0 1,4 0 111,2 0 0,0 0 213,0 0 0,2-6-65,4 1 130,3-1 0,8 4-22,0-4 1,2-3 71,4-8 0,-5 0-72,5 0 0,-4-2 4,-2-4 1,0-1-35,0-5 1,-2-8 18,-4 3 0,4-4-121,-3 4 0,-5-2 52,-1-3 0,-4 1-78,-2-7 1,-2 5-57,-4-5 0,-3 5-144,-8-5 1,0 9 35,0 2 1,-6 0-141,1 6 0,-7 3-85,7 3 0,-7 5 129,7 5 0,-3 5-7,3 7 1,3 1 41,-4 5 1,10 2-41,2 3 1,7 4 66,-2-4 0,4-1 236,2 1 0,0-7 55,0 1 0,10-3 97,7-2 0,2-8-181,9-3 0,-6-4-9,7-2 0,-1 0 635,6 0 0,-6-8-239,0-3 0,-5-4-78,5-2 0,-5 0-125,5 0 0,-5-2-77,5-3 1,-5 3 39,5-4 0,-5-1 51,5 1-258,-7 0 0,3 8-87,-7 4 372,-8 4-158,-1 7 0,-8 7 223,0 4 0,0 4-54,0 2 1,0 0-87,0 0 1,0 6 0,0 0 0,-2-1-146,-4-5 1,5 0 130,-5 0 0,4 0-72,2 0-260,0 0 172,0 0 43,0-8 171,0-1 397,0-8-307,0-8 0,6-1 117,-1-8 0,9 0-201,-3 0 1,4-6-192,2 1 1,6-3-61,-1 3 1,6 3 34,-5-4 0,2 4-181,-3 2 1,-3 2-130,4 4 184,-5-4 0,-1 13 120,0-4 0,-7 6 14,-5 6 0,3 4-16,-2 6 1,-1 1 22,-5 0 0,0 2 16,0 4 0,-2-4-4,-3 3 0,3-3-86,-4-2 0,4 0 61,2 0 0,0 0 339,0 0-77,0-8 1,8 5 204,3-9 1,4 1-129,2-6 1,0 0 9,0 0 0,2-8-179,4-3 0,1-4 88,4-2 1,-1 0-273,-5 0 1,-1-2 78,7-3 0,-7 1-271,2-7 0,-4 7-40,-3-2 1,1-1-125,0 1 1,-7 1 15,-5 5 254,-3 0 0,-2 5-697,0 1 527,-7 7 1,-3 4-58,-7 12 0,6 3-287,0 2 625,7 0 127,-11 7 0,13 1 410,-4 3-493,5-4 0,2-7-71,5 0 1,-2 0 985,7 0 1,-5 0 29,5 0-610,-7 0 0,5 0-105,-3 0-601,-4 0 513,5 0 44,-7 0-95,-7-8-170,-3-1 1,-7-8-1235,1 0 893,-1-8 0,0-1-1466,0-8 1892,7 7 0,-12-27 0,3-1 0</inkml:trace>
  <inkml:trace contextRef="#ctx0" brushRef="#br0" timeOffset="5834">7276 170 7780,'-9'0'1464,"-6"0"1,11 0-1046,-7 0-331,7 0-285,-11 0 1,13 2-38,-4 4 0,4-3 46,2 9 244,0-9 190,0 13 209,0-15-268,8 14 302,1-13-139,8 6-140,0-16 1,-5 1-793,-1-4 360,-7-5-1993,3 7 1246,-7 0 969,0 1 0,-30 46 0,-8 9 0</inkml:trace>
  <inkml:trace contextRef="#ctx0" brushRef="#br0" timeOffset="6144">7259 696 7745,'-9'9'2384,"1"6"-1743,8-13-222,8 13-113,1-13 1,8 6-284,0-8 1,-5-6 271,-1 0-383,-7-7 8,3 4-473,-7-8-674,0 0-882,0 7 2109,0-5 0,-45 36 0,-12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4:14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51 577 7807,'-9'0'-746,"1"0"1523,8 0 106,0 0-715,8 0-210,1 0 0,6-2 128,-4-3-53,4 3 0,-7-13 8,3 3 1,2 3-10,-7-2 1,5 5 18,-5-5 1,0 5-8,-6-5 0,5 5-31,1-5 0,0 5 80,-6-5-152,0 7 1,-2-4 132,-4 8-45,-3 0 0,-8 8-37,0 3 1,0 6-15,0 6 1,0-4-13,0 3 0,2 5-84,4 1 0,-3-2-74,9 3 1,-1-9 28,6 3 1,0 1-217,0-1 0,8-2 85,3-10 1,6 2 48,6-7 0,-3 0 17,9-6 0,-1 0 228,6 0 0,16-22 0,9-9 0,5-2 0,0 0 0</inkml:trace>
  <inkml:trace contextRef="#ctx0" brushRef="#br0" timeOffset="1143">712 526 7807,'0'-17'683,"-5"0"-323,-1 0 0,0 6 67,6 0 0,-5 5-131,-1-5 0,-1 5 35,1-5 0,2 7-180,-7-2 0,5 5-99,-5 1 1,5 0 130,-5 0 1,0 1-128,-6 5 0,0 3-271,0 8 0,0 2 146,0 4 0,2 1-57,3 5 0,-3 3-427,4-4 1,4-2-505,1 3 1,4-9 521,2 3 1,0-4 99,0-2 1,0-6 248,0 0 1,2-7 185,4 2 0,3-4 304,8-2 1,0-2-65,0-4 0,0-3 74,0-8 1,0 0-159,0 0 0,2-6 9,3 1 1,-9-1 118,4 6 0,-5 0-43,-1 0 0,4 0 148,-4 0 1,-3 6 176,-2 0 379,-5 7-681,-1-4 0,0 10-104,0 4 0,0 3-15,0 8 0,0 8-152,0 3 0,0 10 175,0 1 1,-1 8-34,-5-1 0,4 4-177,-4 7 1,-1-2 92,1 7 1,-5-6-135,5 7 1,-1-9-143,1 3 0,2-12-176,-7-5 1,7-12 109,-2-6 0,5-8-677,1-3 783,0-7 1,0-4 245,0-12 1,0-3 288,0-2 0,0-7-193,0-4 1,7-1-25,4-5 1,6-3-205,6-14 1,3-2-358,8-3 0,6-3 111,-1-3 0,3-4-415,-3 4 1,-3-2 304,4 1 0,-6 5 87,-6 7 1,2 8 507,-7 3 1,-8 18-232,-9 5 536,-5 11-358,-1-1 0,-5 8 1279,-1 5-953,0-4 0,5 11 381,-5-7-363,4 7-389,-5-4-11,-1 8 28,6 0 1,-7 0-273,3 0 88,4 0 1,-5 0-34,7 0 1,-2 0 34,-4 0 0,4 0-191,-3 0 0,3 0 137,2 0 0,0 0 60,0 0 0,0 0-298,0 0 1,2-2 58,3-4 0,-1 2 247,7-7 0,1 5 47,5-5 0,-1 0 159,1-6 0,2 0-35,4 0 0,-2-8 128,7-3 0,-5-6-132,5-6 1,-2 2-13,2-7 1,3 0 263,-9-6 1,1 6-101,-6-1 0,0 3 333,0-2 1,-2 3-186,-4 8 0,-3 0 190,-8 0-13,0 8-259,0 1 0,-2 8 154,-4 0 0,2 2-116,-7 4 1,5 3-549,-5 8 1,5 0 166,-5 0 0,7 6-844,-1 0 1,3 1 250,2-1 0,0-5 53,0 5 1,0-4 267,0-2 0,0 0 101,0 0 0,5 0 159,1 0 0,7-6 55,-1 0 0,3-5-96,2 5 0,0-7-10,0 2 1,-1-6 150,1-6 1,2 2-44,4-7 1,-4 0-29,3-6 1,-3-6 161,-2 0 0,0-7 215,0 2 1,0 2-27,0-3 1,0 3 137,0-2 0,-6 1-1,1 5 1,-9 9 248,3-4 321,-4 11-754,-2-2 1,-2 8-303,-4 0 0,3 8 189,-9 3 0,7 10 47,-7 2 0,9 1-361,-3-1 1,4-4 41,2 3 0,0 3-368,0-3 1,0 1 218,0-6 1,2 2-120,4 3 1,-3-8-38,9 2 0,-1-4-195,6-1 1,0-3-90,0-8 0,0 0-421,0 0 1,2 0-174,3 0 1286,-3-8 0,28-69 0,-24 26 0,-1 0 0</inkml:trace>
  <inkml:trace contextRef="#ctx0" brushRef="#br0" timeOffset="1414">1730 68 7781,'-7'17'1025,"-3"0"0,-1-2-248,-1-3-564,9 3 0,-5-12-218,8 9 0,0-7 87,0 7 1,8-9-221,3 3 1,-2-4 27,3-2 1,-1 0 54,6 0 1,0 0 69,0 0 0,0-2-92,0-4-26,0-3 1,-2-8 114,-4 0 0,2 0 73,-7 0 1,0 0-18,-6 0-313,0 0 1,-6 0-216,0 0 0,-7 8-268,2 3 1,-4 4 727,-2 2 0,-23 53 0,-5 13 0</inkml:trace>
  <inkml:trace contextRef="#ctx0" brushRef="#br0" timeOffset="1956">2103 458 7781,'0'-17'0,"0"0"0,0 8 0,0 0 2139,0 3-880,0 4-993,0-5 0,2 7-85,4 0 1,-3 7-66,9 4 1,-7 4 96,7 2 1,-3 6-1,2 0 0,3 7-260,-9-2 0,9-2-3,-3 3 0,-4-3-756,-1 2 0,2-3 373,-3-8 1,7 0-153,-7 0 436,1 0 1,-6-6-115,0 0 460,7-7 0,-5 2 272,4-12 1,-4-3-244,-2-8 0,5-6-131,1 0 0,2-1 253,-3 1 1,-1-3-167,7-8 0,1 6-294,5 0 0,-6 7-190,0-2 1,1 2-524,5-1 0,-1 9-590,1-4 0,0 11 1415,0 0 0,15 20 0,4 4 0</inkml:trace>
  <inkml:trace contextRef="#ctx0" brushRef="#br0" timeOffset="2708">2816 543 7781,'11'-5'-138,"0"-1"1,-7-2 171,2 3 1,1 1 324,-1-7 1,1 5-98,-1-5 1,-4 5 315,3-5-98,-3 7 0,-2-11-280,0 5 0,0-1 0,0 0 1,-2 7-74,-3-2 0,-5 5-139,-7 1 0,0 0-209,1 0 0,-1 7 88,0 4 0,-6 4-48,0 2 0,1 0-61,5 0 0,0 2-151,0 4 0,6-4 120,-1 3 0,8-1 90,-1 2 1,-3-5-308,3 5 177,-1-4 348,14-2 1,1-6-7,8 0 0,0-7 12,0 2 1,0-6 37,0-6 1,0 2 154,0-7 1,0 0-146,0-6 1,0 0-21,0 0 1,-6 0 512,0 0 1,-1 0-202,1 0 1,-2 6-10,-3 0 0,-4 5 130,3-5-127,-3 7 74,-2-4-210,0 8 0,-2 2-567,-3 4 0,3 5 177,-4 12 0,3-4-594,-3 3 0,4-3 361,-4-2 0,4 0 91,2 0 0,2-6 145,4 0 1,-2-1 223,7 1 0,0 2-47,6-7 1,0 0 118,0-6 1,0 0-267,0 0 0,2 0 100,4 0 1,-5-8 61,5-3 0,-2-4-51,1-2 0,-3-2 51,4-4 1,-4 3-27,-2-9 1,0 1 113,0-6 1,0 0-66,0 0 1,-2-5 152,-4-1 1,2 3 46,-7 8 1,-1 5 529,-5 7-93,0 0-463,-7 7 0,3 3-184,-7 7 0,1 13 24,-1 4 0,-2 6-138,7-1 0,-5 5 75,5 7 1,-1-6-109,1 0 1,4 0-164,-3 6 0,3-2 117,2-3 1,-6 3-217,0-4 1,1-4 145,5-1 1,0-4-79,0-2 0,5 0 35,1 0 1,7-2-187,-1-4 1,3-3-170,2-8 1,1 0-186,5 0 0,-4 0 789,3 0 0,58-46 0,-34 18 0,0 0 0</inkml:trace>
  <inkml:trace contextRef="#ctx0" brushRef="#br0" timeOffset="3152">3647 543 7774,'-10'0'-1335,"1"0"2808,3 0-562,4 0-498,-5 0 12,7 0 1,0 0-494,7 0 113,3 0 0,7 0 308,0 0-332,0-7 0,-1 3-222,1-7 1,-5 7 44,-1-2 0,-5-3-64,5-3 0,-5 3 142,5-2 0,-7-1 51,1-5 1,3 6 243,-2 0-205,-1 0 1,-5-6 27,0 0 1,-7 7-10,-5 5 0,3 3-49,-2 2 0,-3 2 50,-8 3 1,3 5 6,-4 7 0,5 5 9,1 1 0,0 7-3,0-2 0,5 2-150,1-1 1,7 1-1,-1-8 0,3 9 2,2-3 1,7-4 52,5-1 0,3-10-167,2-2 0,1-5-93,5 5 1,2-7-217,3 2 1,2-4 129,-7-2 396,7 0 0,41-53 0,-25 20 0,-1 0 0</inkml:trace>
  <inkml:trace contextRef="#ctx0" brushRef="#br0" timeOffset="3831">4037 458 7419,'0'-9'2736,"0"1"-2217,0 1-376,0 5 1,0-4-104,0 12 1,5-2 137,1 7 0,0 0 34,-6 6 1,0 0-207,0 0 1,0 2-74,0 4 0,0-4-704,0 3 0,0 3 323,0-3 0,-2 1 113,-4-6 1,4 0 180,-3 0 1,1 0 73,-2 0 0,4-6-164,-3 0-4,3-7 1243,2 4-737,0-8 1,2-8 168,3-3 0,-1-4-61,7-2 0,1-6-3,5 1 0,1-7-134,5 7 0,2-9 10,3 3 0,4 2-226,-4-2 0,-1 7 85,1-2 0,-7 4-312,1 2 0,-3 8 7,-2 3 43,-8 4 169,6 2 1,-13 8-76,4 3 1,-4 6 12,-2 6 1,0-4-127,0 3 0,-6-1 109,1 2 0,-1-4-62,6 3 0,0-3-74,0-2 1,0 0 69,0 0 0,0 0 59,0 0 35,7 0 1,3-2 98,7-4 1,-6-3-88,0-8 1,1 0 23,5 0 1,0 0-8,0 0 1,0-8 9,0-3 0,-1-4 108,1-2 0,0 0-116,0 0 1,0-8 173,0-3 1,2 2 49,4-3 1,-4 1 80,3-6 1,-9 0 15,-1 0 0,-7 2 239,7 4 0,-9-2-158,3 7 1,-4 6 358,-2 6-490,0 7 0,-2-3-44,-4 7 1,-1 7-169,-4 5 1,-4 8-19,3 3 1,5 5-53,1-5 1,-2 5 98,3-5 0,-1 7-111,6-2 0,0-1-62,0 1 1,0-7 40,0 1 1,0 3-57,0-3 0,2 1 94,4-6 1,3 0 29,8 0 0,0-2-138,0-4 0,2-3-195,3-8 1,-1 0-506,7 0 1,-5-2-764,5-4 1,-1 2 659,1-7 932,4 0 0,-13-36 0,5-8 0</inkml:trace>
  <inkml:trace contextRef="#ctx0" brushRef="#br0" timeOffset="4012">4647 424 7731,'0'-9'1697,"0"2"1,8 5-2052,3-4 0,6 4 223,6-4 0,5 3 131,12-3 0,27-8 0,14-4 0,11-5 0,-1 1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4:09.5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34 9842,'8'9'1114,"-6"-1"-956,13-8 1,-4 0-37,12 0 1,-3 0 52,9 0 0,1-6-402,9 1 1,-1-3 166,7 2 0,-1 5-482,1-5 1,2-2 185,-7 3 1,-3-1-19,-8 6 0,-5 0-96,-7 0 0,-6 0-872,1 0 1342,-9 0 0,5 0 0,-68 15 0,-16 4 0</inkml:trace>
  <inkml:trace contextRef="#ctx0" brushRef="#br0" timeOffset="341">204 85 7887,'9'0'1675,"6"0"-1003,-13 0 334,6 0-446,-8 0-111,0 0-405,0 7 0,0-3 72,0 8 1,0 1 226,0 9 0,-8 5-170,-3 7 0,-4 5-24,-2 1 0,0 5-94,0-5 0,0 5-62,0-6 1,0 1-346,0-6 1,8-8 234,3-3 1,2-4-428,-1-2 1,3-6-4,-4 0-343,4-7 258,2 4 1,0-10-1143,0-4 1774,0 4 0,23-28 0,5 2 0</inkml:trace>
  <inkml:trace contextRef="#ctx0" brushRef="#br0" timeOffset="841">594 85 8114,'-8'9'1947,"6"-1"-1368,-5-8-380,7 7 0,0 3-31,0 7 1,-2 0-112,-4 0 0,5 2 47,-5 3 0,-2 5-180,3 6 0,-3 1 83,2 0 1,3 0-76,-9 0 1,9-2-273,-3-4 1,4 3-206,2-9 191,0 1 0,0-12 11,0 0 397,0-7 0,0 2-150,0-12 1,2-3-24,4-8 1,-3 0 786,9 0 0,-1-6-303,6 1 0,0-8-161,0 1 1,0 3-118,0-2 0,5 7-194,1-2 1,2-1 91,-3 1 1,-3 1-116,4 5 0,1 7-12,-1 5 52,-1 3 1,-5 4 142,0 3 1,-7 5-74,-5 7 1,-3 7 141,-2 4 0,0 2-112,0-1 1,0 3-178,0-4 1,0-3 25,0-3 0,0 3-237,0-3 0,0 1-169,0-6 0,0 0 185,0 0 0,0-6-699,0 0 412,0-7 649,0 4 0,23-23 0,5-4 0</inkml:trace>
  <inkml:trace contextRef="#ctx0" brushRef="#br0" timeOffset="1702">1171 339 7234,'0'-9'0,"0"1"0,0 8 1196,0 0-1038,0 8 63,0-6 11,0 5-116,7-7 0,-3 0-10,7 0 1,-5 0-68,5 0 0,-5 0 169,5 0-240,-7 0 0,11-5 27,-4-1 1,-3-7-73,-3 2 0,3 1 143,-2-1-29,-1-1 2,3-4-11,-6-1-178,5 7 169,-14 3 1,-3 7-55,-7 0 0,0 7 25,0 4 0,2 5-6,4 0 1,-4 1-34,4 0 1,1 6-13,-1 0 0,1 1-160,-1-1 1,4-4 113,7 3 1,0-1 48,0 2 1,7-7-51,4 1 0,1-1-163,5-11 1,-4 6-74,10-5 1,1 0-133,-1-6 0,5 0 476,-5 0 0,29-23 0,3-5 0</inkml:trace>
  <inkml:trace contextRef="#ctx0" brushRef="#br0" timeOffset="2092">1696 271 7986,'0'-16'1171,"0"4"-450,0 1 94,0 7-245,0-11-532,0 13 1,-7-5 73,-5 7 1,3 0-322,-2 0 1,-1 7-5,-5 4 1,6-1-247,0 1 0,1 1 226,-1 4 1,-2 1-38,7 0 1,-1-2 86,1-3 1,4 3 120,-3-4 1,3 4 364,2 2 0,5-5-130,1-1 0,7-2 205,-1 3 0,3 3-151,2-4 0,-6 4 82,0 2-251,0 0 1,5 0 47,-5 0-551,4 0 122,-13 0 117,5 0 1,-9-2-169,-3-4 104,-5-3 1,-12-8 4,-1 0 0,1 0-18,5 0 1,0-8-43,0-3 0,0 1-651,0-1 976,7 0 0,3-29 0,7-5 0</inkml:trace>
  <inkml:trace contextRef="#ctx0" brushRef="#br0" timeOffset="2535">2103 339 7887,'-17'0'115,"6"0"259,0 0-78,7 0 0,-5 0 56,3 0-176,4 0 1,-7 6 272,3 0-225,4-1 0,-5-3 225,7 4 0,0-4-488,7 5 1,3-7-101,7 0 0,-6 0-75,0 0 0,0 0 91,6 0 0,-5-5 115,-1-1 0,-2-2 263,3 3 381,3-5-684,-6-7 1,3 2-142,-1 4-188,-7-4 111,3 5 240,-7 1 0,-7 2 42,-5 7 0,3 0 0,-2 0 1,-1 7-144,-5 4 0,0 6-192,0 6 0,0-2 187,0 7 0,6-5 84,0 5 0,7-7 111,-2 1 0,5 3-99,1-3 1,1 1 24,5-6 0,4 0 27,6 0 0,1-6-307,0 0 0,2-7-107,4 2 398,-4-4 0,58-17 0,6-4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4:44.9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18 185 8061,'9'-9'1002,"-1"0"-23,-8 3-615,0 4 1,0-7 240,0 3-101,7 4-340,-5-5 1,11 14 77,-7 4 1,1 10-152,-1 2 1,3 9 77,8 2 0,-3 2-35,3 9 0,-4 0-101,9 6 1,-3 2-177,-2 3 0,0-5 96,0 0 0,0-2-124,0-9 1,0-7-135,0-4 1,-8-14 85,-3 2 0,-2-12 145,1 1 1,-3-6 113,4-6 1,-4-3 183,-2-8 0,5 0-50,1 0 0,2-7 180,-3-5 0,-3-3-116,4-2 1,1-1-68,-1-5 1,5-3 137,-5-8 0,7-6 122,-1 1 1,3-6-1042,2 5 1,1-5-117,5 5 1,-6 8-1396,0 10 1085,0 10 576,-8 12 1,1 12-65,-5 10 0,-3 5-480,-2 7 1004,0 0 0,-15 30 0,-4 8 0</inkml:trace>
  <inkml:trace contextRef="#ctx0" brushRef="#br0" timeOffset="297">1 508 12561,'17'0'600,"1"-6"-348,5 0 0,5-7-133,12 2 1,9-4-188,7-2 1,7 2-223,-7 4 1,6-5-650,-5 5 0,-8 2 38,-10-3 1,-10 9 900,-7-3 0,-41 12 0,-11 3 0</inkml:trace>
  <inkml:trace contextRef="#ctx0" brushRef="#br0" timeOffset="1091">866 406 8422,'0'-9'993,"1"1"-559,5 8 169,-4 0-149,6 0-377,-8 0 16,0-8 0,1 7-124,5-5 177,-4 4-195,6 10 0,-3 1-1,1 8 0,-1 0-112,-5 0 0,0 6-43,0-1 0,0 6 134,0-5 0,0 5-99,0-5 0,0-1 91,0-5 0,0 0 64,0 0 0,0-5 252,0-1 566,0-7-513,0 3 1,2-14 54,4-5 1,-2-3-133,7-2 0,-5-7-15,5-4 0,6 1 49,6-1 0,1 0-183,-1-6 1,-4 2-382,3 4 0,3 3-66,-3 8 0,1 0-301,-6 0 0,0 8 229,0 3 369,0 4 1,-2 10 30,-4 3 1,2 6 47,-7 6 0,0 1 209,-6 4 1,0 3-62,0-9 1,0 6-34,0-5 1,0 0-7,0-6-197,0 7 1,0-5 83,0 4-25,-8-12 311,6-4-242,-5-7 0,7-2-44,0-3 0,0 1 155,0-7 1,5-2 225,1-10 1,7 2-126,-2-7 1,5 5-47,1-5 1,-1 7-229,1-1 1,0-3-383,0 3 1,0-1 274,0 6 0,0 8-90,0 3 188,0 4 65,0 2 1,-2 10 152,-3 6 0,-5 1-65,-7 6 1,6 2-12,-1-3 1,1 6-84,-6-5 0,0 0-11,0-6 1,0 0-413,0 0 137,0-1-320,0 1 1,2-5-962,4-1-517,-5-7 2063,7 3 0,-8-14 0,0-3 0</inkml:trace>
  <inkml:trace contextRef="#ctx0" brushRef="#br0" timeOffset="1621">2002 626 7748,'17'0'779,"-8"8"1,-1-4-973,-8 7 1,0-5-271,0 5 1,0-5 462,0 5 0,-45 46 0,-12 16 0</inkml:trace>
  <inkml:trace contextRef="#ctx0" brushRef="#br0" timeOffset="2185">2596 253 7992,'0'-11'0,"0"0"0,0-2 0,0-3 928,0-1 218,0 1 1,0 8-697,0 8 0,7 8-202,4 8 0,-1 9-64,1 3 0,-1 4-103,1 2 1,4 8 153,-4 3 0,2-2 0,-1 2 1,3-5-339,-4 5 0,2-7-107,-1 2 0,1-7-101,-8-4 0,7-5 67,-7-7 1,3-2-452,-2-3 615,-4-5 0,5-9 282,-7-3 0,0-5 236,0-7 1,2-5-162,4-1 1,-5-9-122,5-2 0,4-2-80,1-9 1,-2 5-106,3-5 1,-1 2-116,6-2 1,0-4-437,0 3 0,0-1 146,0 2 1,0 11-302,0 11 0,-8 5-1188,-3 1 1363,-4 7 1,-2 10 559,0 12 0,-8 33 0,-1 9 0</inkml:trace>
  <inkml:trace contextRef="#ctx0" brushRef="#br0" timeOffset="2446">2562 508 9977,'11'0'903,"0"0"0,1-2-643,5-4 0,7 2-22,4-7 1,12 2-55,5-3 1,4-3-110,2 4 0,6-2 284,-1 2-359,-7-5 0,30 15 0,2-7 0</inkml:trace>
  <inkml:trace contextRef="#ctx0" brushRef="#br0" timeOffset="2757">3545 355 8026,'8'-9'545,"-4"-5"888,7 9-50,-7-8-506,3 3-63,1-7-669,-6 8 1,3-4-139,-10 7 0,1 0 21,-7 6 1,-1 8-158,-5 3 0,-5 6 187,-1 6 0,1-3-1,5 9 1,0-7-1416,0 7 1,5-7 613,1 7 1,7-7 255,-1 6 1,3-7 44,2 2 1,2-4-8,3-2 1,5-1 228,7 1 0,5-5 221,1-1 0,60-30 0,9-2 0</inkml:trace>
  <inkml:trace contextRef="#ctx0" brushRef="#br0" timeOffset="2902">3935 559 8026,'10'0'5939,"5"0"-4440,-6 0-764,8 7 0,-5 3-843,-1 7 0,-7-1-828,1 1 0,-5 0 936,-5 0 0,-50 46 0,18-27 0,1 1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4:51.1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119 102 9569,'0'-10'2968,"0"3"-2286,0 7-210,0 0 0,0 9-116,0 8 0,0 8 74,0 9 1,-2 5-220,-3 1 1,1 7-85,-7-2 1,1 6 125,-1 6 0,-4-5 0,3 5 1,3-12-1,-2-5 1,7-5-164,-2-1 0,3-9-470,-3-8-991,4-8-1678,-6-9 2005,8 0 1,0-7-347,0-5 0,0 3 1390,0-2 0,16-84 0,-7 35 0,0 0 0</inkml:trace>
  <inkml:trace contextRef="#ctx0" brushRef="#br0" timeOffset="292">102 68 8312,'0'-10'3416,"0"-5"-3205,8 13 1,-4-5 0,7 7 0,0 0-31,6 0 1,2 0 0,4 0 0,-3 2-277,9 3 0,-7-1 117,6 8 1,-7-1-333,2 6 0,-6 5 68,-6 1 1,2 0-54,-7-6 0,0 5-45,-6 1 0,-10 1-213,-7-1 1,-2-4 23,-9 3 1,0-3-253,-6-2 0,0 0-132,0 0 913,8-7 0,-21-3 0,1-7 0</inkml:trace>
  <inkml:trace contextRef="#ctx0" brushRef="#br0" timeOffset="867">441 611 8991,'0'9'1245,"0"-1"-1101,0-1 8,0-5 0,2 7-154,4-3 1,-2-4 40,7 4 0,-5-5-201,5-1 0,0 0-33,6 0 1,-5-1 74,-1-5 0,0-3 40,6-8 0,6 0 30,-1 0 1,1-2-92,-6-4 1,0 2 55,0-7 1,-6 2-92,1-2 0,-7 1 124,6 5 1,-7 8-77,2-3-119,-4 4 1,-4 4-26,-4 3 71,-3 4 1,-6 10 109,3 3 0,5-1 34,7 1 1,-6 0 64,1 6 0,-1-6 223,6 1 0,2-7-30,3 7 1,-1-9 264,8 3 0,-1-2 248,6 2-187,0-5 1,0 7-196,0-8 0,0 6-62,0-1 1,-6 7-181,0-7 0,-5 8-11,5-1 0,-7-1-171,2 6 1,-4-9 32,-2 8 0,0-2-131,0 3 0,0 0-93,0 0 1,0-6 115,0 0 1,0-5-256,0 5 270,0-7 0,0 5-888,0-3 457,7-4 583,2 5 0,61-44 0,13-10 0</inkml:trace>
  <inkml:trace contextRef="#ctx0" brushRef="#br0" timeOffset="1400">1866 51 8117,'10'-8'889,"-3"6"1,-7-7-49,0 3-571,0 5 0,-2-7-169,-3 8 0,1-6-221,-8 1 0,7-1 67,-6 6 0,-1 0-235,-5 0 1,-2 0 144,-3 0 0,3 0-128,-4 0 1,10 0 122,2 0 0,0 0 365,-6 0 258,0 0 0,5 0 293,1 0 197,7 0-83,-11 0 214,13 0-671,-5 8 0,7 3-177,0 11 0,0-1 0,0 7 1,0 3 52,0 8 1,0 5-1,0 6 1,-8 9 14,-3 3 0,-4 4 0,-2 2 0,0 0-142,0 0 1,0-8 0,0-4 0,6-5-471,-1-6 0,9-5 235,-3-12 0,12-5-605,5-12 1,-2-1-53,3-5 0,-1-3-347,6 4 0,0-4 67,0-2 0,5 0-1630,1 0 2628,0 0 0,24-23 0,7-5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2:47.619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64 40 8000,'0'-13'2010,"0"5"-1592,0 3-1,0 5-235,0 0 5,0 5 1,0 6-154,0 7 1,-1 5 65,-3-2 1,-2 4-187,-2 6 1,-2-3 34,5 6 1,-3-4-23,4 5 0,-5-8-35,5 4 1,0-6-257,4-3 1,1-4-46,3-5 1,4-1 140,4-4 1,1-3 75,0-5 0,6 0-170,2 0 1,3-7-280,2-5 1,-1-3 319,1-6 1,0 1 320,-1-1 0,1-2 0,0 5 0,-7-4 0,12-21 0,-5-11 0</inkml:trace>
  <inkml:trace contextRef="#ctx0" brushRef="#br0" timeOffset="233">398 116 8000,'0'-13'80,"0"0"1,0 5 176,0 0 1,0-1 867,0-4-261,0 1-392,0-1 0,0 0 835,0 5-841,-6 3 1,5 7-42,-4 1 1,2 5-180,0 5 0,1 1 0,-2 3 0,-2 3-280,2 5 0,-5 5 108,5 0 0,-4 1-371,3 0 1,-3-5 164,3 4 0,1-2-388,4-3 0,0-1 182,0-2 0,0 0-308,0-4 237,6-2 1,5-4-127,6-3 0,2-4-590,-2-5 0,1 0 94,4 0 1031,2-5 0,30-31 0,-19 12 0,-1 0 0</inkml:trace>
  <inkml:trace contextRef="#ctx0" brushRef="#br0" timeOffset="833">642 270 8000,'5'-13'785,"-3"6"-524,9-5 1,-8 12 99,5-5 0,-3-1-244,3 2 1,-3 0-273,3 4 214,-5 6 1,7 0-111,-6 7 0,0 2-30,-4 1 1,0 0 32,0 5 1,0-3 76,0 3 0,0-4-30,0 4 0,0-5-299,0 2 0,0-5 125,0 0 1,-1-2 50,-3-2 315,2 3 482,-4-11-326,6 5 1,0-12-86,0-3 1,5-2-286,-1-2 0,6-4 123,-2 0 1,8-4-152,2 4 1,3-2-28,-5 2 1,8 3-209,-3-3 0,-3 3-56,0 1-38,1 5 522,2 3 0,-6 7-140,-2 1 1,-9 5 131,1 5 1,-4 3-76,-1 2 0,0 1-5,0-3 0,-4-1-51,-1 2 1,0-3-176,0-2 1,4 1-135,-3 0-591,-4 0 374,7 0 1,-9-4-938,6-1 1460,0-5 0,4-20 0,0-12 0</inkml:trace>
  <inkml:trace contextRef="#ctx0" brushRef="#br0" timeOffset="1333">1193 116 10015,'0'-7'1562,"0"1"-1383,-6 12 0,4 2 53,-2 10 0,-2-2-48,2 5 0,-6 1-254,2 9 1,1-3-26,-2 6 0,5-6-128,-5 3 0,5-4 14,-5-2 1,7-5-59,-3-3 1,4-3 76,1-1 138,0-6 0,0-3-82,0-8 1,4-3-18,0-6 1,7 0 482,-3 0 0,3-3-69,2-2 1,4 0 19,0 1 0,2 3-255,-2-3 0,-3 8-465,3 5 1,-2-2 237,-2 1 1,-1 2 121,1 3 1,-4 5-2,-1 4 1,-5 2-18,1 2 0,-3 4 135,-1 0 0,0 6-78,0-2 0,0-1 7,0 2 1,-4-5-48,0 4 0,-6-5-23,2 1 0,-8-5 20,-2-2 0,2-1-7,3-5 0,0 1 86,0-5 1,-4 0-70,0 0 1,0-5 39,4 1 1,5-5-29,-1-1 1,2-1-447,-1-2 0,0 0 9,4 1 496,3 5 0,6-16 0,9 1 0</inkml:trace>
  <inkml:trace contextRef="#ctx0" brushRef="#br0" timeOffset="1847">1552 347 7963,'-6'-7'0,"4"1"0,-3 6 939,-1 0 0,4 6-352,-2 3 1,1 2-306,-1 2 0,2 0-237,-1-1 1,1 1-289,2-1 0,0 3-18,0 2 1,2-7-314,1 3 1,5-3-69,5 2 0,-3-2 294,2-2 1,-2-5 455,8 1 0,-4-3 23,-1-1 1,0-1-4,5-3 0,-8-4-61,2-5 1,-2 1 142,3-1 0,-5-4-116,-5 0 1,3-1 89,-1 0 1,-1 4-124,-4-3 0,-5-2-1,-5 2 1,-1 0-276,-2 5 1,-5 0-199,-3 3 0,-2 4-252,1 5 1,-2 1 664,3 3 0,-14 26 0,-6 12 0</inkml:trace>
  <inkml:trace contextRef="#ctx0" brushRef="#br0" timeOffset="2395">1821 334 9025,'6'-7'1945,"0"1"-1785,-6 6 1,0 2-507,0 2 0,0-1 193,0 5 1,0 1-28,0 4 1,0 4 41,0 0 1,0 0-261,0-5 0,0 6 115,0-1 1,0 0 110,0-4 0,2-1-219,2 1 1,-1-4 89,6 0 0,-1-6 355,5 0 1,0-1-72,0-2 1,1-2 44,3-1 0,-3-5-21,3-5 0,1 0 178,0 1 1,3-5-63,-4 0 0,0-6 117,-4 2 1,0 2 101,0 2 0,-2-2-106,-3 2 1,0 2 813,-4 6-693,-3-3 0,4 11 289,-10-3-486,4 3 1,-9 6-138,6 4 0,-5 2 54,5 2 1,-5 4-226,5 0 0,0 1-224,4 0 1,0-4 199,0 3 0,0 2-320,0-2 0,0 0 208,0-5 0,1 0-123,4-3 1,-3 1-144,7-7 1,-1 2 549,5-5 0,51-29 0,-25 12 0,0-1 0</inkml:trace>
  <inkml:trace contextRef="#ctx0" brushRef="#br0" timeOffset="2865">2294 321 8022,'0'-7'814,"0"-5"0,2 9 57,2-5-491,-2 5-325,9-2 7,-4 5 0,2 1-153,-1 3 1,-5-1 250,1 5 0,2 3-329,-1 6 1,-1-3-442,-4 3 1,0 2 292,0-2 0,0 0 39,0-5 0,0 1 178,0 0 0,0 0 83,0 0 1,0-4-151,0-1 29,0-5 1578,0 2-1040,0-5 0,0-5-143,0-4 1,0-2-104,0-2 0,6 0-201,2 0 0,3-3 9,2-2 0,4 2-287,0 3 1,2 0 133,-2 0 0,-3 4-124,3 1 0,-2 5 280,-2-1 1,-1 2-59,1 2 0,-6 2 153,-2 2 0,0-1-77,-1 5 1,1 1 152,-5 4 0,0 0-189,0 0 0,0-1-173,0 1 1,-2-1-310,-2 1-807,2 0 606,-3 0 736,5 0 0,17-17 0,5-5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4:56.3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1 134 8141,'2'-15'0,"4"4"0,-5 3 0,7 6 149,-8-3 0,2 3 164,3-4-205,-3 4-32,6 10 1,-8 1-12,0 8 1,0 6 11,0 0 0,0 1-16,0-1 0,0-3-135,0 9 1,0-7 92,0 7 1,0-9-95,0 3 1,0-4 64,0-2 1,0-6 42,0 0 248,0 1 365,0-3-270,0-1-46,0-8 0,0-8-322,0-3 0,2-10 101,3-2 0,3-1 68,3 1 0,4 3-197,-3-9 1,3 7-301,2-7 0,5 9 102,1-3 0,0 10-324,-6 2 389,-1-1 1,1 3 40,0 3 1,-2 6 31,-3 6 1,1 3-6,-7 8 1,5 2 348,-5 4 1,-1-3-79,-5 9 0,0-3-102,0 2 0,0 2-57,0-7 0,0 2 6,0-3 0,0-9 50,0 4-30,0-4 0,0-1 378,0-1-341,0-7 1,0 2 92,0-12 1,6-4-49,0-7 0,1 1 21,-1-1 1,1-2-98,5-4 1,8-1-185,-3-5 0,10-3 73,-5 4 1,7-2-270,-7 2 0,8 1 15,-1 5 1,-5 5 90,-1 0 1,-4 7 107,-3 10 1,1 0 22,0 0 1,-7 2 168,-5 4 1,-3 3-95,-2 8 1,0 6 143,0-1 1,0 3-22,0-2 0,6-5-36,0 5 0,-1-4 46,-5-2 1,2 0-91,4 0 1,-4 0 19,3 0 0,3-6-49,-2 0-11,7-7 0,-4 4 5,8-8 0,0 0-2,0 0 1,0-2 20,0-4 0,0-3-19,0-8 1,2-2-15,3-4 0,-3 4 13,4-3 1,-2-5-50,1-1 0,-3-4 57,4-2 0,-4 6-180,-3 0 1,-4 1 93,-1-1 0,-7 3 196,2 8 1,-5 6-137,-1 0 1,-7 7 11,-4-2-6,-5 12 0,0 9 13,-1 8 0,1 1-210,5-1 1,4-2 124,7 7 1,0-7 190,0 1-139,0 5 0,0-9 0,2 7 455,3-1 1,5-5-15,7 4 1,0-4 150,-1-2 1,1-4-249,0 4 0,-5-10-87,-1 10 1,-5-9 49,5 3 0,-7-5 182,1 5-456,-3-7-272,-9 3 1,-3-7-547,-7 0 0,-1 0 274,-5 0 1,4 0-237,-4 0 1,5-5 368,1-1 1,0-1-316,0 1 727,0 4 0,37-20 0,11 3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4:56.8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188 221 8141,'0'-11'0,"0"-1"0,0-1 890,7-2 0,-3-2-289,7 0 1,-5 0-142,5 0 1,-7 0-226,2 0 0,1 6 235,-1 0-330,-1-1 0,-7-3-166,-3 4 0,1 3-46,-7 8 1,-1 0 96,-5 0 0,-5 10-598,-1 7 1,-1 2 110,1 9 0,4-5-44,-3 5 0,8-6 194,3 7 1,2-7-38,-3 7 0,5-9 186,7 3 378,0-4 0,2-4 45,3-4 0,-1-3-157,8-8 1,-1 0 396,6 0 1,2-2-150,3-4 0,-3-3 43,4-8 1,-10 0-92,-2 0 1,1 2-43,4 3 0,-4-1-167,-1 8 0,-5-7-135,5 7 75,-7-1 0,5 10 19,-3 7 1,-4 2-30,3 16 0,-3 3 64,-2 13 0,0 2 535,0 15 1,0 8-146,0 9 0,0 6-238,0 5 0,0 3 126,0 3 0,-5-6-115,-1-11 0,-7-5-1,2-12 1,1-11 0,-1-12 0,-1-18-1,-4-10 1,4-7-30,1-4 0,0-4-45,-6-7 1,0-2-838,0-15 1,-2-1 474,-4-5 0,4-1-355,-3-5 0,10-5-485,7-12 0,3-5 400,2-11 1,15 1-140,8-7 0,14 2 1501,9-3 1,4 5-737,7 7 0,3-5 0,-26 36 0,0 0 0,34-34 0,0 1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4:57.3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68 8020,'-17'0'1134,"8"0"-202,1 0-94,8 0-655,0 0 1,8 0-174,3 0 1,6-6 181,5 1 1,-1-7 45,7 7 1,-5-7-1700,5 7 1,-5-3 511,5 3 0,-7 3 355,2-4 1,-10 4 593,-2 2 0,-7 8 0,3 1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4:57.5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8222,'0'9'1771,"0"-1"-1707,0-8 0,2 0-342,3 0 0,5 0-1534,7 0 1812,0 0 0,30-3 0,13-2 0,5 0 0,0 1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4:58.2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68 8015,'0'-17'377,"0"8"0,2-1 96,4 5-1,-4 3-192,5-6 1,-5 10 88,4 4 1,-4-3-183,3 9 0,-3 1-99,-2 10 1,0-3-79,0 9 0,0-9-318,0 3 1,0 1 194,0-1 1,0 2 41,0-3 1,0-9-261,0 4 0,0-4 31,0 4 264,0-7 244,0 5 91,0-13 1,2-2-173,4-11 0,-4-5-14,3-1 1,5-5 94,1-1 0,-2-7-40,3 2 1,-1 1-365,6-1 0,6 6 95,-1-7 1,1 9-452,-6-3 0,5 6 180,1 6 0,-4 3 196,-2 8 0,-10 0 105,10 0 1,-9 10 183,3 7 0,-7 1 21,2 11 0,-4-7-28,-2 7 0,0-7 7,0 6 1,0-5-7,0 5 0,0-7-49,0 2 1,0-5-5,0-1 1,0-5 73,0-1-20,0-7 339,0 3-190,0-7 1,0-2-106,0-3 0,5-5-48,1-7 1,1-5-11,-1-1 1,3-5-98,8 5 1,6-7-10,0 2 0,7-2-262,-2 2 0,-2-3 178,3 9 0,-9 1-61,3 10 1,-8-2 137,2 7 1,-9 0 136,9 6 0,-12 8 65,1 3 0,-4 6-49,-2 6 0,0-3 94,0 9 0,0-7-115,0 7 1,0-3-18,0 2 0,0 2-69,0-7 0,0 0-184,0-7 0,2 1-1280,3 0 1074,-3 0 1,6-5-1121,-8-1 663,7-7 820,-5 3 0,28-29 0,-1-7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4:58.5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86 0 7996,'17'0'2281,"-8"0"-810,6 0 371,-5 0-1416,7 0 1,-6 8-154,0 3 1,-7 1 148,2 5 1,-4-4-125,-2 9 1,0 3-3162,0-2 2863,-8-1 0,-69 40 0,26-25 0,0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4:59.3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68 7902,'0'-11'377,"0"-1"610,0 9-646,0-5 1,2 8 121,4 0-232,-4 0 0,11 8-53,-7 3 0,5 6-132,-5 6 0,7 3 112,-2 8 1,-2 0-176,3 0 1,-7-2-212,7-4 1,-7 2 151,7-7 0,-7 5-77,7-5 1,-7-3-96,7-8 660,-9 3-104,12-13 0,-11 3 117,8-10 1,-7-5-145,6-7 0,-5-5 56,5-1 0,-5-7-178,5 2 1,1-4-81,5-2 0,0-6-490,0 1 1,0 1 259,0 10 1,-2-3-1551,-4 9 274,4-1-299,-13 14 1726,5 1 0,-7 61 0,0 13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4:59.6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68 8066,'0'-17'950,"0"8"-429,0-6 0,5 11 407,1-8-117,0 9-402,-6-5-157,0 8-15,0 0 0,0 8-1,0 3 1,0 4-136,0 2 0,-6 2 142,0 3 0,1 3-370,5 3 1,0 2-91,0-7 0,0 5-208,0-5 1,0-1 174,0-5 1,0 0-35,0 0 0,0 0-226,0 0 1,7-7-373,5-5 1,-1-3-883,6-2 1764,-4 0 0,49-53 0,2-12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4:59.9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 86 8066,'-17'17'-142,"7"-6"-200,5 0 886,-5 1 1,8 5 320,-3 0-470,3-8 1,4 4-245,3-7 1,5 1-8,7-1 1,-6-4 22,0 4 1,1-6-94,5-6 0,-1 2 136,1-7 0,-1-1-34,-5-4 0,2-1-556,-7 0 0,1 0 208,-1 0 0,-4 0-135,3 0 137,-3 0 1,-2 0-762,0 0 508,-7 7 423,-3 3 0,-52 37 0,-11 8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5:00.3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35 153 8063,'0'-10'2020,"0"3"-1543,0 7-450,0-8 388,0 6-1,0-5-598,0 7 0,2 0 117,3 0 1,-1 0 340,7 0-286,1 0 0,5-2-319,0-4 1,-6 5 24,0-5-173,1-4 304,5 1 1,-6-8 111,0 0 0,-7 6 26,2-1 33,-4 9 0,-4-10 7,-4 7 1,2 0 15,-7 6 1,0 0-26,-6 0 0,0 8 12,0 3 0,0 10 15,0 1 0,2 3-87,3-2 0,-3 1-148,4 4 0,4 4 124,1-3 0,4-3-14,2 2 0,2-7-82,4 2 0,3-5 105,8-1 1,5-5-143,1-1 1,2-7 107,-3 1 0,5-3 115,7-2 0,30-45 0,7-11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2:56.148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205 77 7999,'6'-7'75,"-5"1"229,5 0 1,-5 5 798,4-3-478,-4-4-124,4 8-265,-5-13 0,0 11 0,-5-7 0,2 7 0,-5-3 0,-1-1-40,-3 3 1,3-2-264,0 5 1,-4 0-22,-4 0 0,0 6 2,5 2 0,-6 4 43,2 1 1,-2 4-82,5 0 0,1 5 133,-1 0 1,4-2-43,0 1 0,7-5-215,-2 1 1,2 1 14,2 0 1,6-5-391,2-5 1,8-5 69,1 1 0,5-3-117,-6-1 1,6-1-9,-5-3 678,6-4 0,20-44 0,-16 20 0,-1 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5:00.8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18 102 8063,'0'-17'1670,"0"6"-551,0-1 238,-8 9-581,6-5-533,-5 8 0,7 2-62,0 4 0,0 3-39,0 8 1,0 2-151,0 4 1,0-5 21,0 5 0,0 1-278,0-1 0,0 0 158,0-6 1,5 0-18,1 0 1,2 0-287,-3-1 0,-1-4 83,7-1 1,-5-7 199,5 2 96,1-5 0,5-1 140,0 0 0,0-7-58,0-4 0,-1-5 13,1 0 1,0-3 3,0-4 0,-2 4 69,-3-3 0,3 3 312,-4 2-190,-3 0-80,7 0 0,-12 7-29,9 5-126,-8 3 0,3 9 65,-7 5 1,2 3-22,4 2 0,-4 5-19,3 1 0,3 0-9,-3-6 1,9 0-14,-3 0-1,4-1 1,2 0 19,0-5 0,0 2-45,0-7 0,0-1-34,0-5 91,0 0 1,0-7 1,0-4 1,0-5-20,0-1 0,-6 1 27,0-1 1,-7-6-60,2 0 1,1-7-5,-1 2 1,-1-2-375,-5 2 0,0-3 163,0 9 0,-1-1-490,-5 6 1,-4 2-191,-7 4 0,1 3-414,-1 8 0,0 2 1299,0 4 0,7 41 0,3 17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5:06.3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75 7996,'0'-11'660,"0"1"-117,0 4 144,0 4-441,0-6 0,2 2 130,4-1-188,4 1 1,9 6 15,-1 0 0,3-2-5,3-4 1,-3 4-73,4-4 0,1 4-188,-1 2 0,1 0 110,-1 0 1,-4 0-90,3 0 1,-9 2 113,-3 4 0,-6-4 19,6 4 1,-8-2 82,3 3 0,-5-3 7,-2 8 0,0 0 155,0 7 1,-2-1-69,-5 1 0,3 1 129,-8 5 1,0 3-158,-7 9 1,7 2-7,0 4 1,6-2-187,-7 9 1,9-1 58,-2 6 0,4 1-37,2-1 1,0 0 73,0 1 0,0-7-2,0 0 1,0-8-16,0 2 1,0-12-5,0-6 0,-2-5-1272,-4-1 884,4-9 1,-15-2-214,5-8 1,-4 0 89,-3 0 1,1-2-67,-1-4 1,1 2 122,-1-9 1,1 7 21,-1-6 1,-3 6 306,3-7 0,-3 1 0,12-6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5:06.6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37 10867,'21'0'234,"4"0"0,-3-2-902,9-4 1,0 4 432,6-4 1,-1-2-348,1 2 1,-8-1 581,-4 7 0,-5 0 0,-1 0 0</inkml:trace>
  <inkml:trace contextRef="#ctx0" brushRef="#br0" timeOffset="163">56 166 8778,'10'0'1145,"6"-2"-1262,-3-4 1,3 4-976,3-4 1092,-1 4 0,74 10 0,-36-3 0,-1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5:04.7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74 7552,'-10'0'2233,"2"0"-1769,8 0 0,0 0-232,8 0 0,-4 0 108,8 0 1,1 0-165,5 0 1,7 0-175,-1 0 0,3 0-185,-2 0 1,-5 0-1399,5 0 1581,-5 0 0,-1-8 0,-1-2 0</inkml:trace>
  <inkml:trace contextRef="#ctx0" brushRef="#br0" timeOffset="188">1 240 9994,'10'0'705,"6"0"-1145,-3 0 0,-3 0-156,2 0 1,3 0 595,9 0 0,54-16 0,-29 6 0,1 0 0</inkml:trace>
  <inkml:trace contextRef="#ctx0" brushRef="#br0" timeOffset="559">887 74 8094,'8'-10'465,"-6"0"-233,4 4 0,-4 2 574,-2-9-134,0 9-394,0-12 1,-8 14-84,-4-4 0,1 4-74,-1 2 1,0 0 110,-7 0 0,-1 6 0,-5 0 0,5 14-441,-5-1 1,5 10 177,1-5 1,1 9-233,-1-2 0,3 4 71,4 1 1,3 1-55,9 0 1,0-6 161,0 0 1,9-9 20,3 3 0,6-7-18,7-5 1,-3 1 4,9-8 0,-6 0-162,6-6 0,-9 0 238,3 0 0,20-49 0,4-12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5:08.9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157 74 8116,'0'-12'1242,"0"-1"-311,0 9 212,0-4-234,0 0-623,0 6 1,0-4-15,0 12 0,0 4 0,0 8 0,0 5-24,0 8 1,-2 2-1,-5 16 0,-3 0-309,-8 6 1,1 1 79,5-1 1,-4-6-155,3 1 0,3-9 117,-2 2 1,8-13-755,-3-5 0,-1-5-61,2-1 278,0-9-2536,6-2 3091,-8-8 0,14-49 0,-4-12 0</inkml:trace>
  <inkml:trace contextRef="#ctx0" brushRef="#br0" timeOffset="299">101 74 8116,'0'-19'1852,"6"7"-1398,1 0 1,7 6-154,-2-7 1,5 9-72,1-2 1,9 4-56,4 2 0,-3 0-149,3 0 0,0 6 211,6 0 1,-9 9-1,-3-3 1,-7 11-672,-5 1 1,1 3 239,-8-3 1,-2-1-242,-10 8 1,-4-7 166,-9 7 1,-7-6-339,-5 6 0,-4-9 15,-2 3 0,0-5-195,0-1 0,1-3 86,-1-4 700,0 5 0,8-23 0,2 4 0</inkml:trace>
  <inkml:trace contextRef="#ctx0" brushRef="#br0" timeOffset="862">452 628 8033,'-10'0'589,"1"0"54,9 0 485,0 0-990,9 0 1,-5 0-94,8 0 1,0 0 70,7 0-145,-1 0 0,1 0 50,-1 0 1,1-7 19,-1 1 0,1-8-169,-1 2 1,1-11 107,-1-2 1,2-5-229,5 5 1,-11-8 95,5 3 1,-5-5 64,5-2 1,-9 8-92,-4 4 0,-4 5-445,-2 1 150,0 9-124,0 2 307,-8 24 0,4-7 128,-8 15 0,7-7 211,-1 7 0,-2-3 73,2-3 1,0-6 134,6 1 1,0-7-63,0 6 1,2-6 251,4 7 0,-2-7-135,8 6 0,-5-8 16,5 2 0,-6 3 42,6-3 1,-6 6-23,7-6 1,-7 7-167,6-7 1,-8 8 283,2-2-500,-3 5 1,3 1-83,0 1 1,0-1-70,-6 1 1,0-7 70,0 0 1,0-6-72,0 7 0,0-7-30,0 6 0,2-8-669,4 2-8,4-4 1,11-2 33,4 0 858,-5 0 0,26-23 0,9-11 0,0-2 0,0 0 0</inkml:trace>
  <inkml:trace contextRef="#ctx0" brushRef="#br0" timeOffset="1360">1707 111 8031,'0'-10'0,"0"-1"840,0 5 1259,0 4-1182,0-6-560,0 0 1,-2 6-413,-4-5 1,-4 5 117,-9 2 0,1 0-139,-1 0 1,1 0 61,-1 0 0,-5 0-284,-1 0 0,0 0 138,7 0 0,0 0 79,-1 0 306,1 0 122,-1 0 0,7 0 538,0 0-183,7 0-317,-3 9 1,8 1-18,0 8 1,0 3-29,0 3 0,0 3-110,0 4 1,-2 12-13,-4 0 0,2 4 81,-8 9 0,-3-3-1,-9 15 1,3-7-146,-3 7 1,3-9-141,3 3 0,1-7-384,5-6 0,4-6 278,8-12 0,0-4-683,0-9 1,8-1 212,4-5 0,5-4-39,1-8 0,0 0-89,1 0 1,6 0-350,-1 0 0,3 0 325,-3 0 715,-3 0 0,30-24 0,-2-7 0</inkml:trace>
  <inkml:trace contextRef="#ctx0" brushRef="#br0" timeOffset="2594">1855 388 7897,'6'-13'-80,"0"1"0,0 6 548,-6-6-294,8 7 0,-4-5 155,9 4-169,-9 4 1,6-6-30,-4 8-96,-4 0 82,6 0 0,-1 2-87,-1 4 0,0 4 84,-6 9 1,0-1-236,0 1 0,-2 5-51,-4 1 0,4 6-10,-4-7 0,1 1 127,-1-7 1,4 1 23,-4-1 0,4 1-246,2-1 45,-8-8 685,6-1-303,-6-9 1,10-2 396,4-5 0,-2-3-259,8-8 1,0-7-178,7 0 0,1-7 70,5 1 0,-2 2 4,7-2 0,-5 7-815,6-7 0,-9 8 300,3-1 1,-5 5 75,-1 7 0,-1 4 64,1 8 1,-1 0 179,1 0 0,-9 8-95,-4 4 0,-4 11 20,-2 2 1,0 5 221,0-5 0,0 8-21,0-2 0,0-3-10,0 3 1,-6-8-33,0 1 1,0-3-182,6-3 0,-6-6 191,-1 1 157,1-9 120,6 4 97,0-8 0,0-8-167,0-4 1,2-5-105,4-1 1,-1-1-191,7 1 1,-2-7 125,2 1 0,5-7-138,-5 6 0,11-6 86,1 7 0,7-7-476,-6 6 1,-1 3 102,-5 10 0,-1-3-224,1 9 227,-1 0 214,1 6 0,-9 8 72,-4 4 1,-4 11-74,-2 2 1,0 1 133,0-1 0,0-5-104,0 5 0,0 2-94,0-3 151,0 1 0,0-7-8,0 1 22,0-1 93,8-8 0,2-1-18,9-9 1,-7 0-92,0 0 1,1-9 110,5-3 1,7-4-83,-1-3 1,1-5-15,-6-1 1,-1-2-37,0 3 1,7 1-126,0-8 0,-3 9 127,-9-3 1,1 5-16,-8 1 0,0 7-17,-6 0-13,0 8-376,0-5 0,-6 11 154,0 5 1,-6 3 44,5 8 1,-1 1 91,2-1 1,4 1-31,-4-1 1,4 1-80,2-1 1,2-6-1,4 1 0,-2 1 584,8 11 0,-5-5-88,5 5 0,-6-11 940,6-2 1,-8 1-387,3 5 1,1 1-416,-2-1 1,0-6-297,-6 1 1,0-7-251,0 6 1,-8-8 151,-4 2 1,1-4 21,-1-2 1,0 0-859,-7 0 0,1 0 349,-1 0 1,1 0-498,-1 0 0,1-6 1002,0 0 0,57-57 0,14-9 0</inkml:trace>
  <inkml:trace contextRef="#ctx0" brushRef="#br0" timeOffset="3102">3350 388 8010,'0'-19'655,"2"3"-368,4 3 1,-4-3-51,4 4 0,-4 2 81,-2-3 0,0 7 560,0-6-655,-8-1 0,-2 3-150,-9 4 1,1 4-263,-1 2 0,1 0 213,-1 0 0,-5 8-677,-1 4 1,0 5 109,7 1 1,0 3-48,-1 3 1,7-1 276,0 8 0,7-9-16,-1 3 0,4-5-7,2-1 279,0-1 0,2-1 486,4-5 1,5-4-243,7-8 0,1 0 424,-1 0 1,0-8-250,1-4 0,6-5 81,-1-1 1,1-1-1,-7 1 0,1 2-20,-1 3 0,-6-3 150,1 4-84,-9 3-326,12 1 1,-14 12-169,4 9 1,-3 1-14,-3 17 1,0 2 125,0 10 1,-7 0 533,1 12 0,-2-2-214,2 15 0,2 6-68,-9 6 1,7 2-300,-6-2 1,2-4 175,-3 4 0,-3-11-488,4-1 1,1-17 246,-1-1 0,0-18-381,-7-7 0,1-13 40,-1-6 1,1-6-201,0-6 1,-1-6 279,1-13 1,-1 3-25,1-9 0,1 0 244,5-6 0,-4-2-287,3-4 0,5-4 236,2-8 1,14-3-70,11-3 1,9 1-808,15-7 858,5 7 1,21 12-1,15 0 1,-24 16 0,-1 0-1,1-1 1</inkml:trace>
  <inkml:trace contextRef="#ctx0" brushRef="#br0" timeOffset="3584">3848 314 9956,'12'0'392,"1"0"0,-1 0-829,6 0 1,7-6 104,0 0 0,1-1-80,-1 7 1,-5 0 262,5 0 0,-11-2 149,-1-4 0,-9 12 0,4-4 0</inkml:trace>
  <inkml:trace contextRef="#ctx0" brushRef="#br0" timeOffset="3755">3866 461 9495,'19'0'-922,"1"0"-570,5 0 1492,-5 0 0,36-6 0,14-4 0,0 0 0,1 0 0</inkml:trace>
  <inkml:trace contextRef="#ctx0" brushRef="#br0" timeOffset="4448">4457 295 7946,'0'-10'1428,"0"0"-646,0 4-262,0 4-1,0-7-239,0 9-253,0 0 13,8 9 1,-6 1-196,4 8 1,-4 3-13,-2 3 0,0 3-103,0 4 1,0 2 143,0-9 1,0 3 32,0-2 0,0-5-166,0 5 0,0-5-172,0-1 545,0-9 80,0 6 100,0-14 1,0 5-144,0-14 1,0-3-39,0-8 0,7-3 61,-1-3 1,8 1-187,-2-8 1,7 0-321,5-5 0,-3 5 156,4 0 1,1 6-74,-1-5 1,-1 7 11,-5-2 0,-1 13-279,1 6 328,-1 4 0,-5 4-37,-1 4 0,-8 4 123,2 9 1,-4 6 286,-2-1 0,0 9 72,0-2 0,-2-3-114,-4 3 1,4-8 7,-4 1 1,-2-3-58,1-3 0,1 1-73,6-1 0,0-5 163,0-1 275,-8-8-261,6 4 0,-6-10 170,8-4 0,0 2-177,0-8 1,6-1-16,0-5 1,6-7-263,-5 1 0,9-3 163,2 2 0,1 5-277,6-5 0,-3-2 22,3 3 1,-3-1-111,9 7 0,-8 8 138,1 3 1,-9-1-82,-3 2 201,0 0 0,5 14 202,-5 4 0,-4 5 75,-8 1 0,6 3-39,0 3 1,1-3-107,-7 4 1,0-5-49,0-2 1,2 1-104,4-1 0,-4 1-146,4-1 1,-2-1-953,2-5 382,-4 4 1,8-14-11,-3 5 775,-5-5 0,22-35 0,-3-8 0</inkml:trace>
  <inkml:trace contextRef="#ctx0" brushRef="#br0" timeOffset="4877">5251 55 9418,'0'-10'751,"8"2"1,2 8-614,9 0 0,-1-2 92,0-4 1,1 4-241,-1-4 0,7 4 12,0 2 0,-1 0-26,-5 0 1,-1 0 70,1 0 0,-1 0 30,0 0 1,-7 2 170,-5 4 0,2-2-140,-2 8 0,0 0 45,-6 7 0,0-1 8,0 1 0,0 5-70,0 1 1,-2 8 46,-4-2 1,4 3 99,-4 3 0,2 2 40,-2 4 1,4 5 238,-4 7 0,1-6-148,-1 0 0,4-6-96,-4 7 1,4-7-206,2 6 1,-2-14 48,-4 2 0,4-13-397,-4 1 0,2-7 121,-3-5 90,5-5-135,-14-8 0,6 0-560,-9 0 1,1-8 139,-1-5 624,1 5 0,-50-49 0,28 26 0,0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5:40.8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0 332 8382,'11'0'2189,"5"0"-1876,-6 0 1,9 2-57,-1 5 0,1 1 0,-1 4 1,7 5-1,-1-5 1,3 4-14,-2 3 1,-3 5 0,9 1 0,-9 0-210,3-7 1,-7-6-570,-5 1 534,-5-1 0,-8-2 0,0-2 0</inkml:trace>
  <inkml:trace contextRef="#ctx0" brushRef="#br0" timeOffset="239">296 259 11206,'-13'14'166,"1"4"1,0-3 56,-7 9 0,-1 5 0,-5 2 0,5 4 0,-5 2 1,4 0-224,3-1 0,-17 10 0,-4 1 0</inkml:trace>
  <inkml:trace contextRef="#ctx0" brushRef="#br0" timeOffset="625">978 185 8183,'0'-10'3347,"0"1"-2339,0 9-626,0 0 0,-6 15-337,0 3 1,-6 13 139,6 0 1,-9 10 69,3 2 0,2 8 0,-3-2 0,1-2-527,-6 3 0,7-9-108,5 2 1,-2-6-263,2-7 0,0-3-520,6-9-855,0 1 993,0-9 1024,0-2 0,-8-73 0,-3-17 0</inkml:trace>
  <inkml:trace contextRef="#ctx0" brushRef="#br0" timeOffset="882">923 111 8342,'12'-6'574,"1"0"0,-7-3-120,6 3 1,0 2-150,7-8 1,1 8 168,5-2 0,2 4-140,3 2 1,5 0-235,-4 0 0,-4 0 34,-3 0 0,-5 10-182,-7 8 0,-4 1-361,-8 5 0,0 3 236,0-2 1,-14 5-184,-4-5 1,-7 6-146,0-7 0,-3 7-332,-9-6 1,2-1 200,4-5 1,-4-1 631,4 1 0,-28-9 0,-9-2 0</inkml:trace>
  <inkml:trace contextRef="#ctx0" brushRef="#br0" timeOffset="1453">1181 646 8092,'0'19'35,"0"-1"1,0-6 314,0 1-376,0-9 0,3 6 105,3-4 1,-2-4 279,8 4-251,0-4 0,7-8-2,-1 0 0,1-8-34,-1 2 0,1-5 1,-1-1 0,7-3-124,-1-3 1,1-3 90,-7-4 1,7-4-78,0 5 0,-1-3 84,-5 2 0,-7-2-137,0 9 1,-8-1 6,3 6 0,-5 1-47,-2 0 1,-2 7 115,-5 5 0,-1 6-13,-4 6 0,-4 2-420,3 5 1,3 3 141,-2-4 1,8 5 298,-3 1 0,5-5-121,2-1 0,0-6 321,0 6 0,0-5-86,0 5 1,6-6 400,1 6 1,7-8 258,-2 3-420,5 3 0,1-6 110,1 8-277,-1-8 0,-2 13-254,-3-5 0,-5-2 145,-8 3 0,6-1-183,0 6 0,0 1 2,-6-1 1,0 1-85,0-1 1,-6 1-74,0-1 1,0-6-24,6 1 1,0-7-125,0 6 239,0-8 1,8 4-419,4-8 0,5 0 592,1 0 0,58-41 0,-31 16 0,0-1 0</inkml:trace>
  <inkml:trace contextRef="#ctx0" brushRef="#br0" timeOffset="1941">2640 37 8137,'10'0'1585,"0"0"-479,-4 0-234,-4 0-447,6 0-373,-8 0 1,-8 0 100,-4 0 1,-4 0-74,-3 0 0,1 0-203,-1 0 1,-5 0 49,-1 0 1,-2 0 87,3 0 1,3 0 25,-3 0 0,3 0 377,3 0 0,5 0 369,1 0 15,0 0-319,1 0-183,-5 0 1,14 8 31,-4 5 1,4 3 41,2 3 0,0 7-179,0 5 1,-6 10 54,-1 2 1,-9 14 17,-2-1 1,-3 11-103,-10 1 1,7 0-259,-7 6 1,2-13 227,-1 7 1,5-11-170,13-8 0,-3-3-134,9-9 0,0-9-379,6-3 0,2-5-427,4-1 1,4-7 432,9 0 0,-1-7-656,1 1 0,1-4 525,5-2 1,-3 0-1404,9 0 2074,0 0 0,23-17 0,11-7 0,5-2 0,-1 0 0</inkml:trace>
  <inkml:trace contextRef="#ctx0" brushRef="#br0" timeOffset="2350">2713 425 7968,'0'-13'1652,"0"1"-677,9 8-40,-7-4-348,6 8-337,-8 0 0,6 2-191,0 4 1,0 4 76,-6 9 0,0 7-327,0 5 1,2-2 110,4 2 0,-3-1-56,3 7 0,2-2-37,-2-4 0,2-4-44,-2-9 0,-1 0 22,7 1 1,-6-3 141,6-3 1,-6-5 241,7-8 1,-7 0-123,6 0 0,0-8 245,7-5 0,-7-5-60,1-7 0,-1-3-131,6-9 0,3 0 44,3 0 0,-3 0 58,4 0 0,-5 0-362,-1 0 0,-1 2 42,0 5 0,-5 9-1684,-1 9 1781,-8 8 0,-12 36 0,-13 20 0</inkml:trace>
  <inkml:trace contextRef="#ctx0" brushRef="#br0" timeOffset="2633">3359 425 13675,'-2'14'207,"-4"5"0,4-5 42,-4 11 1,-2-3-192,2 3 1,-1-5-260,7 5 0,0-5-200,0-1 14,-8 7 1,6-5-156,-4 4 1,4-11-1001,2-2 1542,0-8 0,8-45 0,2-20 0</inkml:trace>
  <inkml:trace contextRef="#ctx0" brushRef="#br0" timeOffset="2923">3415 111 8080,'-11'8'1557,"3"-6"-1345,8 15 263,-8-15-339,6 14-32,-6-14 0,10 8-71,4-3 1,-2-5 67,8 4 1,-5-4-233,5-2 95,0 0 0,7-2 70,-1-4 1,-6 1 5,1-7 0,-3 6 64,2-6-28,-4-1 1,-1-5-269,-1 0-107,0-1 0,-8 3-233,-4 3 1,2 5 531,-9 8 0,-56 33 0,-22 8 0</inkml:trace>
  <inkml:trace contextRef="#ctx0" brushRef="#br0" timeOffset="3456">3655 480 8080,'10'0'892,"0"-6"-88,-4 0-1073,-4 0 0,9 6-5,-5 0-20,-4-9 311,14 7 1,-12-12-118,9 8 0,-7-6 229,6 5 1,-8-1-58,2 2 384,-4 4-313,-2-14 1,0 12 222,0-9-288,0 9 1,-2-4-150,-4 8 178,-4 0 0,-9 6-22,1 0 0,0 15-225,-1-3 1,1 5 30,-1-5 1,3 7-88,3-1 0,-1 7 99,8-6 1,0 6-159,6-7 0,0 1-32,0-7 1,2 1 1,4-1 1,4-1-76,9-5 0,5 2-93,1-8 1,8 0 452,-2-6 0,44-41 0,-30 16 0,-1-1 0</inkml:trace>
  <inkml:trace contextRef="#ctx0" brushRef="#br0" timeOffset="3966">4116 425 7120,'0'-11'1694,"0"3"1,0 6-1204,0-4-246,0 4 162,0-6-163,0 16 1,-2 2-112,-4 9 0,4 5-841,-4 1 1,2 6 263,-3-7 0,5 3-132,-4-2 0,4-5 241,2 5 0,0-5-48,0-1 0,0-1 77,0 1 0,0-7 37,0 0 0,2-8 68,4 2 1,-2-4 325,9-2 0,-7-2 162,6-4 1,1-4 20,5-8 1,2-7 119,5 0 0,-4-7-152,3 1 0,-3-2 34,-3 2 1,1 3-89,-1 3 0,-2 11 48,-3-5-260,-5 5 43,-8 3 0,0 11-282,0 13 1,0 3-1,0 3 1,0 5 15,0 1 0,0 6 111,0-7 0,0 3-84,0-3 1,0-3 259,0 4 1,2-5-111,4-1 1,-2-7 210,9 0 0,-1-8-27,6 2 1,1-4 71,-1-2 1,1 0 7,-1 0 1,1-2 47,-1-4 0,1-4-121,-1-8 0,0-7 10,1 0 0,-1-5-25,1 5 1,-1-8-11,1 2 1,-9-1-141,-4 1 1,2-4 78,-1 4 0,-1 3-402,-6-3-130,-9 8 0,-1-1-376,-8 11 1,5 5 356,1 8 482,0 0 0,-31 41 0,-6 10 0</inkml:trace>
  <inkml:trace contextRef="#ctx0" brushRef="#br0" timeOffset="4443">4984 406 10415,'18'-8'624,"0"6"-891,1-4 1,1 4 53,5 2 1,-2 0-127,7 0 0,-7 0 153,1 0 113,-3 0 73,-3 0 0,1 0 0</inkml:trace>
  <inkml:trace contextRef="#ctx0" brushRef="#br0" timeOffset="4586">4984 572 8894,'12'0'-484,"0"0"1,-6 0-79,7 0 562,7 0 0,36-6 0,15-4 0,9 0 0,0-1 0</inkml:trace>
  <inkml:trace contextRef="#ctx0" brushRef="#br0" timeOffset="4906">5833 314 8926,'-9'-10'2090,"7"2"-1842,-6 8 1,6 0-123,-4 0 0,-2 2 115,-5 4 0,-3-2 0,4 8 1,-5 7-352,-1 5 1,-1 7 128,1-6 1,6 7-261,-1-1 1,7-2-248,-6 2 1,8-3-233,-2 3 0,3-4 405,3-9 0,9 1 147,3-1 1,4-8-180,3-3 0,5 1 69,1-2 0,8 0-707,-2-6 985,-5-8 0,27-17 0,11-10 0,2-5 0,-1 0 0</inkml:trace>
  <inkml:trace contextRef="#ctx0" brushRef="#br0" timeOffset="5383">6146 56 8017,'0'-11'1490,"0"-5"-1128,0 14 0,2-12-62,4 7 1,5 1-63,7 6 0,3 0-32,3 0 0,7 0 32,12 0 0,-2 0-172,8 0 1,-1 0 5,1 0 1,-4 0-158,-8 0 0,-6 0 283,-1 0 145,-7 0-244,4 0 0,-17 2 166,-4 4-21,-4-4 1,-4 15-18,-4-5 0,2 5 45,-9 1 1,3 1 23,-2-1 1,-5 7-78,5-1 1,2 9-31,-2-2 0,1 6-7,-1 6 1,-2-2 140,7 8 1,-5-4-124,6 10 0,-6-9 185,6 9 1,-1-4-143,7 5 0,0-7-168,0 0 0,0-2-10,0 2 0,0-6-276,0-12 1,-2 2 277,-4-8 105,4-1-435,-14-13 1,5-3 31,-7-8 1,6 0-459,-1 0 0,1-2-504,-6-4 1,-1 3-2110,1-3 3302,-1-4 0,-16 0 0,-4-9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7:22.922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507 56 8346,'0'-19'803,"0"7"-276,0 0 0,0 8-329,0-5 0,-2 9 65,-4 0 1,-10 9 126,-9 3 1,-8 13-141,2 5 0,-3 15-1,-3 11 1,-2 9-47,-4 15 1,20-34 0,0 1-269,-1 4 1,-1 2 0,2 5 0,1 1 130,3 3 1,1-1-1,3-4 1,2-1-114,-1 0 0,3-1 0,1 35-890,10-4 0,10-16 625,15-9 1,3-13-327,9-12 1,0-7-175,0-10 1,2-9-1295,4-4 2106,-4-4 0,6-2 0,-8 0 0</inkml:trace>
  <inkml:trace contextRef="#ctx0" brushRef="#br0" timeOffset="595">1338 425 8221,'0'-18'-247,"0"-1"1165,0 1-578,-8-1 0,3 7-226,-7 0 1,6 7 78,-6-1-228,-1 4 1,-5 2 101,-1 0 0,1 2-133,0 4 1,-1 5 170,1 7 1,-1 1-65,1-1 0,1 1-161,5-1 0,-2 7 93,7-1 1,1 7 9,6-6 1,0 5 106,0-5 0,9 6 11,3-7 0,4 9-51,3-2 1,5-2 6,1 1 1,0 1-56,-7 6 0,0-4 2,1 4 0,-7-11-179,1 11 1,-9-6 51,2 0 1,-10 2-57,-2-9 0,-11 1 47,-1-7 1,-3-5 59,-10-1 0,1-6 72,-7 6 1,6-8 32,0 3 1,7-5-9,-7-2 0,6-9 25,-6-3 0,9-4 112,-3-3 1,7-1-73,6-5 1,-3 3-504,9-9 0,0 8 413,6-1 0,49-5 0,13 0 0</inkml:trace>
  <inkml:trace contextRef="#ctx0" brushRef="#br0" timeOffset="1177">1651 757 11564,'0'19'-338,"0"-1"248,0 1 0,-6 5-391,0 1 1,0 8 80,6-3 0,0-1-98,0 2 1,0-7 179,0 7 0,0-8 130,0 1 0,8-9 87,5-3 0,-3-8-4,2 2 0,0-4 57,7-2 0,1-2 240,5-4 0,-5-4 42,5-9 1,-4-5-81,-3-1 1,1-8 106,-1 3 0,0 1 63,1-2 0,-7 9 101,0-3 0,-5 4 128,5 3 243,-8 0-183,4-1-306,-8 9 1,-2 8-290,-4 8 1,2 10-64,-8 3 0,8-1-107,-3 7 0,-1 2 66,2-3 0,0 7-196,6-6 1,0 1 86,0-1 0,0-5-80,0 5 0,8-7 175,4-5 1,-1 3-31,1-4 1,6-3-50,7-3 0,6-4 179,-7-2 0,67-41 0,-41 15 0,0 0 0</inkml:trace>
  <inkml:trace contextRef="#ctx0" brushRef="#br0" timeOffset="1890">2279 794 8348,'-10'-2'221,"4"-4"0,2 4 773,-3-4-300,5 4-472,-6 2 63,8 0-408,8-9 323,3 7-216,7-6 1,0 10 25,1 4 0,-3-2-329,-3 9 1,1-1 41,-8 7 1,6-1-12,-5 0 0,1 1-22,-2-1 1,-4 7 76,4 0 0,-4 1-14,-2-1 0,0-5 71,0 5 1,0-5 28,0-1 1,0-1 70,0 1 1,0-7 186,0 0 722,0-7-604,0 3 1,0-10 290,0-4 0,2-5-182,4-7 0,3-3-117,3-3 1,6-3-119,1-4 1,-1-4 8,7 5 0,2-3-125,-3 2 0,1 0-318,-7 13 0,1-5-101,-1 11 1,1 4 193,-1 2 0,1 4 77,-1 2 1,-8 8 41,-4 4 1,3 5 167,-3 1 1,0 7-22,-6-1 0,0 7-19,0-6 1,0 5 9,0-5 1,-6 0 20,0-7 1,-1 0-74,7 1 0,-2-1 18,-4 1-23,4-9 217,-6-2 541,8-8-493,0 0 1,0-8-15,0-4 1,0-7-80,0-5 1,8 1 32,4-8 1,5 7 7,1-7 0,9 2 19,4-1 0,-3-3-317,3 8 0,-6 1-93,6 5 0,-9 9-41,3 4 1,-5 4 106,-1 2 1,-7 2 105,0 4 0,-6 4 85,7 9 0,-9 5 168,2 1 0,-4 6-173,-2-7 1,0 3 43,0-3 0,0-3 134,0 4 0,-2-5-311,-4-2 1,4 1-292,-4-1 0,4-5-382,2-1-447,0-8 1217,0 4 0,0-32 0,0-7 0</inkml:trace>
  <inkml:trace contextRef="#ctx0" brushRef="#br0" timeOffset="2641">3386 831 7515,'0'-18'527,"0"5"526,0 1-672,9 8 1,-7-6-172,4 3 1,-2 5 211,2-4-70,-4 4-292,15 2 1,-9 2 2,4 4 1,2-2-206,-7 9 0,-1 1-103,-6 11 0,6-5 149,0 5 1,0 2 60,-6-3 0,0 7-142,0-6 1,0-1-143,0-5 0,0-1 45,0 0 150,0 1 326,0-1 527,0 1-590,0-9 1,0-4-80,0-12 1,0 0 510,0-13 0,8 3-132,5-15 1,3 7-348,3-7 1,7 0-52,5-6 1,2 0-308,-2 0 1,3 7 182,-3-1 1,2 15 8,-2-3 0,-3 13-24,-3 0 1,-11 4-138,5 2 0,-7 8-301,0 4 1,-3 11 186,-9 1 0,0 7 316,0-6 0,0 8 98,0-3 1,0-3 170,0-2 1,-2-3 75,-5 3-297,5-5 0,-8 5-77,4-13 34,4 5 311,-6-15-101,8 6 1,0-10 201,0-4 0,0-5-166,0-7 0,2-1 88,4 1 1,4-7-167,9 1 0,1-7-98,5 6 0,-3-5-237,9 5 0,-6-6 105,5 7 0,-7-1 17,2 7 1,-5 7-5,-1 5 1,-7 4-5,0 2 0,-8 2 47,2 4 0,-4 5 21,-2 7 0,0 7-63,0-1 0,0 7-76,0-6 0,0 1-97,0-1 1,0-5 71,0 5 0,0-4-104,0-3 0,0 0-101,0 1 1,0-7-182,0 1 0,9-3 202,3 2 0,0-4-123,7-8 1,-3 0 483,15 0 0,17-17 0,9-7 0,7-1 0,1-1 0</inkml:trace>
  <inkml:trace contextRef="#ctx0" brushRef="#br0" timeOffset="3748">4808 868 8159,'0'-19'2848,"0"1"-2073,0 0 0,0-1-304,0 1 0,0 5-175,0 1 0,-3 2 57,-3-3 1,2 5 150,-8 8 0,6 0-397,-7 0 1,1 0-296,-6 0 0,-3 8 101,-3 5 0,3 9-256,-4 3 0,-1 8 151,1-2 0,7 3-86,5 3 1,3-6-471,-2 0 1,4-9 267,8 3 0,0-5 105,0-1 0,2-3 242,4-3 1,4-3 175,9-4 1,1-4-239,5 4 0,-5-6 32,5-6 0,-3-4 55,3-9 0,-4 1 75,3-1 1,-3-1 529,-3-5 0,1 3-37,-1-9 0,-2 8 493,-3-1-452,3 3 0,-12 5 696,9 4-927,-9 3-516,4 9 0,-14 5 102,0 7 1,-7 0 41,7 13 0,-2-5-156,2-1 0,4 1 46,-4 5 0,3-9 73,3 9 1,0-15 157,0 9 0,3-5 267,3 4 0,2-5-161,4-1 1,5-8 75,-5 2 0,4-4-255,3-2 0,-1 0 151,1 0 0,1-8-276,5-4 1,-5-7 80,5-5 0,-3 1 82,3-8 0,-4 7-240,3-7 1,-3 0-163,-3-6 0,-6 0 216,1 1 0,-9 7 83,2 4 0,-6 5-113,-6 1 0,2 9-97,-9 4-151,1 4 0,-6 4 110,-1 4 0,7 4-167,0 9 468,8-1 1,-5 1 263,9-1 0,0-6-109,0 1 1,0-7 120,0 6 1,9-6 528,3 7 1,-2-7 175,2 6-269,1-8-530,5 13 1,-1-7-279,-5 8 1,-2-5 100,-4-1 1,-4 0-202,4 7 1,-1-1-82,1 1 119,-4-1 0,6 0-80,-8 1 0,2-7-177,4 1 363,-4-1 1,15 0 79,-5 0 0,4-7 152,3 1 1,-1-4 197,1-2 1,1-8 491,5-5 0,-5-3-433,5-3 0,2 1 0,-3-1 0,7-7-13,-6-5 1,5 2-65,-5-1 0,0 1-212,-7-2 1,-2 4 102,-3 9 1,-5 0 514,-8-1-670,0 9 0,-2 2-207,-4 8 1,2 2 214,-9 4 1,3 4 115,-2 9 0,-3 1 8,9 5 1,-6-5-64,6 5 1,0-5-475,6-1 0,0-1-330,0 1 0,0-1-371,0 1 1,2-1 812,4 0 1,-2-1 477,8-5 0,1-2-113,5-3 1,0-5 58,1 4 0,1-4 55,5-2 1,-4-8-9,3-5 0,3-3-46,-3-3 0,3-5-34,-2-1 0,-3-8 76,9 3 1,-8 1 25,1-2 0,-5 3 223,-7-3 1,2 4-140,-8 9 0,1 5 589,-7 1-494,0 8 1,0-2-125,0 12 0,-7 6-46,1 13 1,-8 4 15,2 7 1,3 12 478,3 7 0,-2 2-165,2 11 0,-2 8-314,2 10 0,4 13 11,-2-48 1,1 2-1,3 4 1,0 1 101,3 0 1,1 1 0,-3-1 0,0 1-148,1-4 0,2 0 0,0 1 0,0-1-34,-1 1 0,0-1 0,3 39-607,-6-8 1,-2-18 17,-4-13 0,-4-9-288,-9-16 0,1-11 275,-1-13 0,1-6-270,-1-6 1,-1-11 11,-5-7 1,5-9-152,-5 2 0,-1-12 122,1-6 0,0-6 258,7-7 1,2-10-548,3-8 1,7-14 212,12 2 0,-1 36 0,3-1-256,3-1 0,2-1 0,2 0 0,3-1 540,5-2 1,3 1 496,2-1 0,2 1 0,4-2 0,3 1 0,2-1 0,2 1 0,5-1 0,3 1 0</inkml:trace>
  <inkml:trace contextRef="#ctx0" brushRef="#br0" timeOffset="4073">6542 111 8182,'11'8'1188,"-1"-6"-69,-4 5 1,4 5-511,9 6 1,1 5 25,5 14 0,6 8-17,12 23 1,-4 3-392,-17-25 1,-1 1-1,16 43 144,-21-38 0,-2 1 0,-3-2 1,-3 2-67,-3 3 1,-4-1 0,-9 39 106,-11-8 1,-9-10-280,-15-8 1,2-3-125,-9-3 0,9-15-246,-2-4 0,13-12-539,5-13 1,4-1 476,3-5 299,8-4 0,2 1 0,8 1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8:03.3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8697 133 7946,'0'-16'606,"0"-1"0,0 0-14,0 1 1,0 5-193,0-1 0,0 7-226,0-6 1,-6 5-113,1-5 0,-8 7 62,2-1 1,-6 3 105,-5 2 1,2 0-160,-8 0 1,0 9 44,-5 8 1,0 0-116,-1 5 1,7 4 49,-1 1 1,8-1-46,-3 2 0,7-8 59,5 3 1,3 1 1,8-2 1,8 0 258,3-5 0,11-1-141,6 1 1,3 0 295,2-1 1,1 1-123,-1-1 1,0 1-93,0 0 1,1 5-46,-1 0 1,-7 6-8,-4-6 0,-9 8-215,-2-3 0,-7 1-333,1 5 0,-5-9-210,-5 10 0,-4-10 261,-8 3 1,-5-4 223,0 4 1,-8-6 125,2 1 1,-3-9 226,-2-2 0,-3-6-94,-2 7 1,1-9 130,-8 3 1,8-4-55,-2-2 0,2-6 55,-1 1 1,10-8-110,0 2 1,2-4-9,4-2 0,0 0-450,5 1 0,8-1 85,3 1-1465,5-1 475,1 0 0,0 6-2186,0 0 3325,0 7 0,22 19 0,6 13 0</inkml:trace>
  <inkml:trace contextRef="#ctx0" brushRef="#br0" timeOffset="1">9030 649 7918,'0'-17'-14,"0"6"177,0 0 1,0 6 431,0-6 211,0 7 110,0-11-330,0 13-475,0-5 138,0 7-780,0 0 398,0 7 1,0-3-97,0 7 0,2-7 301,3 1 1,-1-3-52,7-2 1,0 0 131,6 0 0,-1 0-47,1 0 1,0-2-26,-1-3 1,1-4 9,0-8 1,-1 6 7,1 0 1,-1 0 9,1-6 0,-8-2-18,-3-3 0,1 4-16,-1-4 0,-1 9 11,-5 2 0,-1 1-20,-5-1 1,-3 4 21,-8 7 1,0 0-57,1 0 0,-6 4 33,-1 7 0,-4 0-10,5 11 0,-6 4-35,6 2 1,-1-3-95,7 3 0,1 0-160,4 5 0,-2-1 70,7-5 0,3 5-47,8-5 1,1-2 86,10-3 0,-1-4-154,13-1 1,0-6 38,5 0 1,2-7-256,4 1 0,-4-3-42,4-2 536,3 0 0,23-29 0,13-8 0</inkml:trace>
  <inkml:trace contextRef="#ctx0" brushRef="#br0" timeOffset="2">9762 549 7912,'2'-11'0,"1"0"0,3-2 0,5 4 0,-5-2 0,1 2 286,-1-3 0,-5 3 1199,5 4 248,-4 3-697,-2-13-751,0 13 1,-2-5-69,-4 7-286,-3 0 0,-13 7 86,0 4 0,0 4-179,5 2 0,0-1-417,1 1 0,-1 5 281,0 0 0,1 6-187,-1-6 0,6 6 181,0-6 0,7 6 29,-1-6 1,3 2 152,2-2 1,2-5 130,3 0 0,1-3-36,10-8 0,-3 5 244,10-5 1,1-1 79,-2-5 0,7-2-135,-1-3 0,-2-5 11,2-6 1,-1-3-120,7-3 0,-1 2 7,0-8 0,-5 6-20,0-6 0,-6 0-30,6-5 1,-8 0 37,2 0 1,-9 5-8,-2 0 1,-7 8 109,2-2-55,-5 11 1,-2-2-181,-5 7 1,2 0 87,-7 6 1,0 8-541,-6 3 0,6 4-373,0 1 369,0 1 0,0 0 251,0-1 0,7 1 49,-1 0 1,3-6 516,2 0 1,0-6-226,0 6 1,2-7 1060,3 2-836,-3 3 1,13-7 27,-4 3 1,-2-1-9,2 2 1,-5-5-198,5 5 0,-5-2 19,5 1 0,-6-1-218,6 7 0,-7-5 24,2 5 1,1-6-434,-2 6 286,1 0 1,-6 6 73,0 0 0,0-6-130,0 0 1,2-2 110,3 2 1,-1 2 223,7-7 1,-5 5-217,5-6 0,0 6-106,6-5 0,1-1 129,4-5 135,-3 0 0,28-8 0,11-6 0,1 0 0,0 1 0</inkml:trace>
  <inkml:trace contextRef="#ctx0" brushRef="#br0" timeOffset="3">10528 566 8016,'-9'-8'1415,"2"7"-1307,7-7 147,0 8 371,0 0-497,7 0 1,-3 0-60,7 0 20,0 0 0,6 0-147,-1 0 0,1 0 57,0 0 1,-1-2-76,1-3 0,0 1 130,-1-7 1,-1 5-121,-4-5 0,4 2 18,-4-2 1,-4-4 54,-1 4 1,-2 2 27,1-2 0,-3 5-17,4-5 1,-6 8-69,-6-3 1,-3 4 45,-8 2 0,0 0-4,1 0 1,-1 2 57,1 4 0,-7 8-7,1 8 1,0 3-13,5-3 1,1-2-22,-1 8 0,0-6-69,1 6 0,7-2 78,3 1 0,4 3-142,2-8 0,2 6-6,4-6 1,3 0-106,7-5 0,8-6 69,4 0 0,4-7-110,1 1 0,-5-3-1374,-1-2 1648,1 0 0,35-22 0,7-6 0</inkml:trace>
  <inkml:trace contextRef="#ctx0" brushRef="#br0" timeOffset="4">11144 599 7891,'0'-11'-53,"0"0"-135,0-2 0,0 4 633,0-2 1,0 5 655,0-5 0,0 5 395,0-5-621,0 8-360,0-5-196,0 1-291,0 5 0,-2-5 16,-3 7 1,-3 7-236,-3 4 0,-4 4-68,4 2 0,-3-1-363,-3 1 1,6 7-95,0 4 0,1-2 280,-1 1 0,-2-6-29,8 1 1,-1 2 122,6-2 0,0 0 144,0-5 0,8-1 66,3 1 0,4-6 166,1 0 0,6-7 67,1 2 0,6-5-75,-1-1 1,3-5-31,3-1 0,-1-7-51,0 2 1,0-9 197,1-2 1,-6-2 8,-1 2 1,-6 1 27,1-7 1,-4 8 144,-1-2 0,-6 3 393,0 3 0,-7-1 478,1 1-306,-3 6 0,-4 3-480,-3 7 0,1 0 113,-7 0-298,7 0 0,-9 2-148,8 3 1,-6 5-185,5 6 0,-1 1-202,1-1 0,4 1-548,-3 0 1,3-1 26,2 1 1,-6 1 339,1 5 0,-1-9-552,6 9 646,0-9 1,6 10 350,-1-7 0,8-6-22,-2 0 0,4-7-2,2 2 1,0-5 0,-1-1 1,6-1 221,1-5 1,4-3 170,-5-8 1,8-1-172,-2-5 0,1 3 215,-1-8 0,2 2-134,-8-1 0,6-3 364,-6 8 1,-6-6-96,-4 6 1,-3 0 719,2 5-61,-4 8 45,-7-6-1119,0 13 1,-5-3 75,-1 10 1,-5 1-271,6 11 1,-3-3 131,3 14 0,1 0 85,-7 5 0,7 8 174,-1 3 1,1 10 125,-2 1 1,4 14-88,-3-3 1,-2 14 24,1 3 0,-7 0-177,2 6 0,-4-6 51,-1-5 1,3-4-556,-4-8 1,8-14 111,-14-8 1,14-10-135,-7-12 0,-3-2 11,-3-14 1,0-1-287,5-5 0,-5-7 272,0-4 1,-6-4 111,6-2 1,-6-5-9,6 0 1,-6-8-101,6 3 0,-6-7-1079,6-4 1,2 2 118,9-2 1312,3 2 0,35-1 0,13-3 0,1-5 0,1 1 0</inkml:trace>
  <inkml:trace contextRef="#ctx0" brushRef="#br0" timeOffset="5">983 219 8028,'0'-9'1818,"0"1"-1000,0 8 850,0 0 0,-1 9-1329,-5 8 1,-3 14-18,-8 14 1,-7 10 77,-4 6 1,-3 11-173,-2 6 0,-1 2-162,1-3 0,7-3-85,4-7 0,3-10-156,3-7-668,7-15 518,1-11-418,8-15-427,0-9 190,0-9 0,0-2 73,0 0 0,0 5-964,0-5 1871,0 8 0,15-42 0,3-1 0</inkml:trace>
  <inkml:trace contextRef="#ctx0" brushRef="#br0" timeOffset="6">817 269 10377,'17'0'683,"-4"0"-190,3 0 1,6-2-274,17-4 1,4 3-193,7-8 1,7-1-68,4-4 1,2 5-396,-2 0 1,-11 5 35,-11-5 1,-6 7-5,-5-1-1195,-4 3 840,-15 2 0,-9 0 757,-11 0 0,-34 15 0,-8 3 0</inkml:trace>
  <inkml:trace contextRef="#ctx0" brushRef="#br0" timeOffset="7">817 618 9163,'0'9'1687,"0"-1"0,2-8-1246,3 0 1,5 0-126,6 0 0,3 0-41,3 0 1,-2 0-254,8 0 1,0 0 86,5 0 1,0-2 130,1-4 1,-1 5-703,0-5 0,-7 2-1063,-4-1 0,-3 3-532,-3-4-307,1 5 2364,-8 1 0,-1 0 0</inkml:trace>
  <inkml:trace contextRef="#ctx0" brushRef="#br0" timeOffset="8">1531 635 7775,'0'-9'381,"0"-1"53,0 5 3,0 3-219,0-5 1,0 5 260,0-4 35,0 4 0,0-5-177,0 7 597,0 0-1357,0 7 0,-5-3 125,-1 7 1,-5 2-31,6 9 1,-6-1 131,5 6 0,-1-5-17,1 6 1,4 0 79,-3 5 1,3-5-4,2 0 1,0-8-187,0 2 0,7-3-2,4-3 1,4-1 301,2-4 1,7-3-59,4-8 0,-2 0 271,1 0 1,-1-10-2,2-6 0,1-1 74,-6-5 1,4-4-52,-4-2 1,-3 2 49,-9-1 1,2-1 30,-8-5 1,1 3-91,-6-3 0,0 9-116,0-10 1,-7 5 39,-4-4 1,-6 5-116,-5 0 0,1 8-99,-6-2 0,4 11-213,-4 5 0,5 4 30,-6 2 1,2 4-134,-2 7 1,4 2-21,7 15 1,1-6 68,-1 5 1,2 1 188,4 6 0,4-9-29,7-2 1,2 1 127,3-2 1,5-2 46,6-9 1,3 2 217,3-7 1,4-1-89,7-5 1,6-2 55,0-3 1,5-4-169,-5-8 0,20-17 0,9-8 0,5-3 0,-1 0 0</inkml:trace>
  <inkml:trace contextRef="#ctx0" brushRef="#br0" timeOffset="9">1997 851 7911,'0'17'-998,"0"-6"909,0 0 0,2-6 57,4 7 207,-4-9 5,5 5 59,0-1 17,3-5 1,6 0-151,1-8 0,0-7 156,-1 2 1,1-4-173,0-1 0,-1-3 46,1-3 1,-1-4 18,1-7 0,0 0-73,-1-1 1,-1 1-137,-4 0 0,2 1 71,-7 5 1,-1 3-118,-5 7 1,0 0-172,0 1-18,0 6 0,-7 5-101,-4 10 0,0 5 141,-6 6 1,10 3-5,-10 3 0,4-4 79,-4 5 1,6-5 47,0-1 0,8-1 214,-3 1 25,4 0 1,2-6 103,0 0 1,8-7 309,3 1 1,9-3-158,2-2 1,2 0 177,-2 0 1,-3-2 146,3-3-413,4 3 0,-8-6-290,5 8 115,-5 0-190,-1 8 1,-8 1 114,-3 8 0,-5-1-28,-1 1 1,0 0-60,0-1 1,0 1 32,0-1 110,0 1-541,0 0-250,8-1 1,1-6 248,8-5 1,-1-3 453,1-2 0,37-15 0,8-3 0</inkml:trace>
  <inkml:trace contextRef="#ctx0" brushRef="#br0" timeOffset="10">2630 635 7983,'5'-11'634,"1"0"-419,-1 7 1,1-5-1,-1 3 1,3 4-27,-3-3 0,3 1 15,3-2-77,4 5 0,-6-7-171,8 8 1,-6 0-61,0 0 1,-6 8 86,6 3 0,-7 4-35,2 1 1,-4 1 48,-2-1 1,0 3-85,0 3 1,0-3-4,0 3 0,0-4-45,0-1 1,-2 5 1,-4 0 62,4 0 1,-7-7 326,3-4-200,5 4 259,-7-13-251,8 5 1,0-14 187,0-4 0,2-4-55,4-2 1,3-5-202,8 0 1,-1-7 14,1 1 1,5 2-215,0-2 1,8 6 184,-2-6 0,-3 8-23,3-2 0,-6 9-74,6 2 1,-8 7-107,3-2 1,-5 5-159,-1 1 1,-6 1 279,0 5 1,-7 3 306,1 8 0,3 1-139,-3 5 0,1-3 32,-6 8 0,0-8-81,0 2 0,-6 2 10,1-2 0,-3 1-64,3-7 0,3 1-113,-4-1-283,-3 1 414,7 0 355,-5-8-332,7-2 1,0-8-18,0-5 0,0-3 424,0-8 1,0 0-114,0 1 1,7-6-279,4-1 1,4-4 20,2 5 0,1-8-168,4 2 1,-3 4 40,3 2 1,2 4-140,-2 1 0,0 2 105,-5 4 0,0 4-12,-1 7 118,1 0 1,0 7-44,-1 4 0,-7 9 171,-3 3 1,-4 1-79,-2-2 0,0-2-92,0 8 1,0-6-33,0 6 0,0-8-187,0 2 1,0-3-15,0-3 1,-6 1-226,1 0 1,-1-6-213,6 0 723,0-7 0,45-19 0,10-13 0</inkml:trace>
  <inkml:trace contextRef="#ctx0" brushRef="#br0" timeOffset="11">3944 685 8049,'0'-17'1337,"0"6"-589,0 0 120,0 7-329,0-11-82,0 6-429,0-7 0,-1 4 133,-5 1 1,2 8-337,-7-3 1,6 4 20,-6 2 1,-1 0-204,-4 0 0,-1 2 112,1 4 1,-3 3-103,-3 8 0,3 5 150,-3 0 0,4 7 10,1-1 0,2-2-173,4 2 0,-2-6 79,8 6 1,-1-6 158,6 6 0,2-14 22,4 3 0,-3-6 147,8 0 0,6-3-171,5-8 1,0 0 19,-5 0 1,1-8 330,5-3 1,-5 0-77,4-6 1,-3 5 72,-3-11 1,1 3 31,0-2 1,-6 3 84,0-3 0,-2-2 336,2 2-267,4 0 0,-13 5 429,3 0 356,-3 8-1226,-2 2 90,0 7 1,-2 2-483,-3 3 0,3 4 40,-4 8 1,-1 5-132,2 0 0,-1 1 240,6-7 1,0 3 100,0 3 1,0-4-607,0 5 382,0-5 0,2-1-3,3-1 0,-1-5 115,7 1 1,0-9 488,6 3 0,0-4-168,-1-2 0,1-2 227,-1-4 1,7-3-141,-1-8 0,6-1-17,-6-4 0,2 1-91,-2-6 0,2 4-14,4-4 1,-4-1 104,-8-5 0,7-6 228,-1 0 1,0-5 228,-5 5 1,-6 2-224,0 9 0,-7-1 943,1 6-332,-3 1-530,-2 13 0,-2 2-212,-3 7 0,1 7-154,-7 4 0,5 6-193,-5 5 1,6-2 149,-7 8 0,3-6-407,-2 6 0,-2-6 57,8 6 0,-6 0-146,5 5 1,-5-5 238,5-1 1,-1-6-193,1 1 0,5 2 105,-5-2 1,4 2 158,2-2 0,6-9-32,-1 4 1,8-4-13,-2 3 1,6-6 511,5-5 0,-3-3-156,3-2 0,4 0 13,1 0 1,-1-2-25,2-3 1,-6-5 49,6-6 0,-6-3-103,6-3 0,-8 2 145,2-8 1,-3 6-167,-2-6 1,-1 8 7,1-2 0,-6-2 1018,0 1 1,-7 7-353,1 5 0,-3 5 363,-2-5-791,0 7-486,0-3 0,-5 9 276,-1 3 0,-5 5 138,5 6 1,-1 1-395,1-1 1,5 3 15,-5 3 1,2-3-681,-1 3 1,3-4 175,-4-1 1,5 0 173,1-1 0,1 1 347,5-1 1,-2 1 242,7 0 1,0-6-156,5 0 0,1-7-22,0 1 0,5-3-1103,0-2 0,0 0 1170,-5 0 0,29-44 0,8-12 0</inkml:trace>
  <inkml:trace contextRef="#ctx0" brushRef="#br0" timeOffset="12">4643 235 8215,'-9'0'1813,"0"6"-1592,3 0 0,4 1-158,-3-2 1,3-1 80,2 7-189,7-7 0,3 9 118,6-8 0,-5 3-129,0-3 0,1-3-41,4 4 0,1-4 90,-1-2 1,-1-2 276,-4-4 0,4 3-36,-4-9 1,-3 1-112,-3-5 0,-3 5-187,-2 0 0,0-1-220,0-4 0,-2 7 284,-3 3 0,-56 26 0,-21 8 0</inkml:trace>
  <inkml:trace contextRef="#ctx0" brushRef="#br0" timeOffset="13">5021 572 8488,'0'-9'741,"0"2"-571,7 7 1,1 0-4,8 0 1,-1 0-179,0 0 1,1 0 98,-1 0 1,3 0-136,2 0 0,-3 0 9,4 0 0,-4-1 85,-1-5 0,-6 5 87,0-5-22,0 5 26,-1 1-60,-2 0 1,-9 5 5,-3 0 1,-4 7 21,-6-2 0,-6 4-216,1 2 0,-3 4 100,3 1 1,1 6-161,-7-1 1,7-2 2,-1 2 1,-3-2 99,3 2 1,-1 1 25,6-6 1,4-1-69,1-4-24,7-1 11,-4 1 491,7-8-241,0-1 1,7-9 118,3-3 0,4 2-53,1-8 1,1 6-86,-1-5 0,1 5-51,-1-5 0,0 4 16,1-4 0,-1 7-197,1-2 132,-1 3 1,1-3-240,-1-1 179,1 1 0,-1 5-141,1 0 1,-6 5-4,0 1 0,-5 1-39,6-2 1,-6-2 26,5 7-42,-7-6 139,11 10 0,-5-13-8,6 4 0,-4-3 15,-1-2 1,0 0 3,6 0 1,-1 0 130,1 0 0,-3-2-64,-2-3 0,2-2-31,-2-3 1,2-4 79,3 4 0,-6-4 143,0-1 0,-6-1 120,1 1 0,2 5 78,-2-1 510,0 1-266,-5-5-192,0-1 127,0 8 294,0 1-315,0 7-514,-7 0-88,6 0-4,-6 0-560,7 7 452,0 1 0,0 8-198,0-1 149,-7 1 0,5-1-91,-3 0 1,3 1-245,2-1 107,0 1 0,2-1 121,3 1 1,-1-6 47,6 0 0,-5-6-351,5 1 0,2-3 657,9-2 0,44-42 0,18-9 0</inkml:trace>
  <inkml:trace contextRef="#ctx0" brushRef="#br0" timeOffset="14">5531 278 7802,'-16'0'1269,"8"7"1,1-4-1469,7 8 42,0-1 1,0 5 133,0 1 0,5-6 18,0 1 1,7-8 98,-2 2 1,4 2-70,1-2 0,1 0 15,-1-5 1,1-1 18,-1-5 0,1 0 49,-1-5 1,-1-3 100,-4 4 0,2-9-148,-7-1 1,1-1 38,-6 6 1,0-3-422,0-2 1,-2 8 161,-3-4 1,-4 6 131,-6 0 1,-6 3-673,0 7 699,-6 7 0,-25 77 0,20-29 0,-1 0 0</inkml:trace>
  <inkml:trace contextRef="#ctx0" brushRef="#br0" timeOffset="15">5824 633 7961,'9'-6'422,"-1"2"-77,-3-6 1,-1 6-77,6-1 0,-5-2-41,6 2 1,-1 0-78,5 5 0,-4 0-123,-1 0 1,-5 0-147,5 0 1,-1 7 126,1 3 1,-3 4-210,-7 1 1,0 6 114,0 0 1,0 1-269,0-1 0,0 1 120,0 4 0,-2-2-11,-3-4 0,4-3 27,-5 4 132,-2-4 1,4-3 894,-6-4-383,7-3 83,-4-7 0,7-2-209,0-3 1,2-5 4,3-11 1,3 2-67,8-6 0,1-1-229,3-5 0,3 0 2,3 0 1,3 2-310,-3 3 0,1 4-149,-1 7 0,1 1 203,-6 4 1,-1-2 9,-4 6 0,-2 3 115,-4 8 0,-2 4 79,-2 6 1,-5 6-73,4-1 1,-3 6 21,-2-5 0,-5 4 82,0-4 0,-2 5-208,2-6 1,3 1-224,-3-6 1,3 1 115,2-1 0,0 1 45,0-1 0,7-4 276,3-1 0,6-7 0,5 2 0,-3-3 0,8-2 0,-5-2 0,5-3 0,-1 2 0,6-7 0,0-2 0,0-9 0,0 4 0,0-4 0,-5-1 0,-1 1 0,-1-1 0,2 1 0,-4 2 0,-6-6 0,-2 4 0,-4-5 0,-3 7 240,-7-1 1,0 3 442,0 1 1,-2 6-76,-3 0 1,-4 6 300,-6-1 1,-1 3-324,1 2 0,-6 0-191,1 0 0,-3 7-725,3 3 0,3 9 266,-4 2 1,-1 5-246,1-6 1,6 6-201,4-5 0,3 4-430,-3-4 0,-1 5 366,7-6 0,0 1-24,5-6 0,2 1 540,3-1 1,4-6-42,6-4 0,2-3 180,4-2 0,-2 0-103,6 0 1,-4-7 515,5-3 1,-7-4-7,1-2 1,-1-1 155,2-3 0,-4 2 309,4-2-375,-4-4 0,-4 7-104,-2-4 1,-4 9 231,-7 2-765,0 6 0,0-1 114,0 10 0,-6 6-11,1 9 0,-5 4 176,5 7 0,-5 9 216,4 6 0,1 9-71,5 12 1,0 5 271,0 10 1,0 9-728,0 7 0,-2-46 1,-1 1 240,1-1 0,-1-1 0,-4 49-113,2-3 0,-4-16 74,-6-9 1,-2-13-501,-4-8 1,2-18-60,-6-13 1,0-9-318,0-11 0,-3-7 375,8-4 1,-3-4 65,3-6 0,1-3 837,-7-7 0,6-1-444,-6-4 1,2-5-435,-2-11 1,11-10 152,9-10 0,6-10-739,6-6 0,11-3 667,14-1 0,-12 45 0,3 1 84,5-1 0,2 1 198,5-1 0,3 1 0,4 1 0,4 1 0,0 2 0,2 2 0,0 2 0,-1 0 0</inkml:trace>
  <inkml:trace contextRef="#ctx0" brushRef="#br0" timeOffset="16">0 1252 8116,'0'-9'-208,"0"2"446,0 7-25,0-7 59,0 5-140,0-4 0,2 6 169,3 0-187,-3 0 1,6 0-235,-3 0 1,-1 0 148,6 0 1,-5 0-49,6 0 1,-1 0 53,5 0 0,1 0-108,-1 0 1,2 0 103,4 0 0,1 0-12,4 0 0,5 0-72,0 0 0,0 0 76,5 0 1,-2 0-26,2 0 0,-3 0 15,3 0 1,2 0 1,-2 0 0,2 0 11,-2 0 0,-4 0 4,4 0 1,-3 0 1,-2 0 0,0 0 2,0 0 1,-2 0 11,-3 0 0,4 0-17,1 0 1,-5 0-35,5 0 1,-4 0 29,4 0 0,0 0 0,0 0 1,2 0-4,3 0 1,-4 0-120,5 0 1,2 0 97,2 0 0,4 0-6,1 0 1,-5 0 30,1 0 0,-1 0-23,5 0 0,-5 0 71,1 0 1,-8 0-61,2 0 1,-2 0 6,2 0 1,-3 0 48,3 0 0,-3 0 8,-2 0 0,6 0-40,4 0 0,-3 0 1,-2 0 1,2 0-52,-2 0 0,7 0 41,-2 0 0,-3 0-74,-2 0 0,2 0 61,-2 0 1,0 0-6,-5 0 1,0 1-43,0 4 0,5-3-10,0 3 0,2-3 5,-2-2 1,-4 0-6,4 0 0,4 2 45,1 3 1,-2-3-15,3 3 0,-3-3 0,2-2 0,2 0 15,-7 0 1,5 0-14,-4 0 1,4 5-3,-5 0 0,5 0-4,-5-5 1,7 0 8,-2 0 1,-1 0-3,1 0 1,-5 0 68,5 0 0,-5 5-64,5 0 1,-5 0 27,6-5 0,-8 0-18,2 0 1,-2 0-10,2 0 1,2 0 5,3 0 0,4 0-1,-4 0 1,4 0-12,1 0 0,-5 0-7,1 0 0,-6 0 18,5 0 0,-5 0 2,5 0 1,-8 0 39,-2 0 0,0 0-41,-6 0 1,4 0 7,2 0 0,-5 0-2,0 0 1,0 0-9,5 0 0,1-5-22,4 0 1,-3 0-6,3 5 0,-9 0-29,-1 0 0,0 0 44,5 0 0,-6 0 44,1 0 0,-5 0-46,5 0 1,-1 0 135,6 0 0,0 0-115,0 0 0,7-5 10,3 0 0,5 0-42,6 5 1,3-6-88,7 1 0,-1 0 97,1 5 1,2 0-24,3 0 0,-4 0 20,4 0 0,-2 0-16,2 0 1,5 0-102,11 0 1,-9 0 109,3 0 0,0 0 34,0 0 1,4 0 29,-9 0 1,2 0 10,-2 0 0,2 0-32,-7 0 0,7 0 5,-2 0 0,-3 0-3,-3 0 1,-7 0-35,-3 0 0,3 0 31,8 0 1,-4 0-25,4 0 0,-3 0-8,-2 0 0,1 0 3,4 0 0,-9 0-7,4 0 0,-2 0-37,7 0 1,0 0 45,11 0 1,-10 0-3,9 0 1,-10 0 0,0 0 0,-1 0-2,1 0 0,-9 0 72,4 0 1,-4 0 16,4 0 0,0 0-34,-1 0 1,1 0 8,0 0 0,-5 0-78,-1 0 1,1 0 45,5 0 0,-5 0-3,-1 0 0,1 0-8,5 0 0,1 0-122,4 0 0,-9 0 48,4 0 1,-9 0-6,4 0 0,-5 0 88,4 0 0,-1-5 6,2 0 1,5 0 22,-1 5 1,3 0-51,8 0 1,-12 0 67,2 0 0,-4 0-50,4 0 0,2 0-3,3 0 1,1 0-7,4 0 0,-1 0-1,-4 0 1,-2 0 5,7 0 1,-7 0-3,2 0 0,-1 0 1,0 0 0,1 0 10,11 0 1,-10 0-73,10 0 0,-11 0 45,0 0 1,-7 0 75,1 0 0,-9 0 22,5 0 1,-8 0-26,-2 0 0,-1 0-6,0 0 1,-13 0 72,-7 0 124,-7 0-163,-11 0 51,-1 0 0,-9 0-47,-3 0-266,4 0 194,-6 0-8,7 0 1168,0 0-995,0-7 1,1 5-82,5-3 1,-3 3-55,7 2-34,1-7 1,4 6-411,0-5 60,1-2-22,-1 6 0,-4-5-521,-1 7 1,-7-1 22,3-5 846,-5 5 0,-83 1 0,30 4 0,1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8:17.4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170 204 7914,'0'-9'2394,"0"1"-1790,0 8 0,0-2 265,0-4-487,0 5 50,0-7-216,0 8 1,0 2-18,0 4 0,0-1-73,0 12 1,-6-2 231,1 14 1,-9 6-124,3 11 1,-4 3-144,-2 1 1,0 1 87,0 0 0,2 0-311,4 0 0,-2-8-108,7-3 1,-5-10-279,5-2 1,0-13-272,6 2-630,0-11-793,0 2 1573,0-8 1,0-2-579,0-4 1216,0-3 0,15-46 0,4-9 0</inkml:trace>
  <inkml:trace contextRef="#ctx0" brushRef="#br0" timeOffset="301">102 187 7848,'0'-17'1370,"0"0"-807,0 0 1,6 6-190,-1 0 0,9 7-119,-3-2 0,6 4 0,5 2 0,-1 0-202,7 0 1,-1 6 72,1 0 0,2 7-85,-7-2 1,-2 4 63,-10 2 1,2 0-345,-7 0 0,-1 2 13,-5 3 1,-1-3-75,-5 4 1,-4-2 161,-7 1 1,-1-3-20,-5 4 0,-3-4-400,-8-2 1,5-1 150,1 1 0,2 0-1290,-2 0 1696,-5-7 0,22 5 0,-4-6 0</inkml:trace>
  <inkml:trace contextRef="#ctx0" brushRef="#br0" timeOffset="919">340 645 7788,'0'9'487,"0"6"1,5-11-397,1 8 0,-1-7 224,-5 6-227,8-7 56,1 11 1,8-13 171,0 4-243,0-4 1,0-2-8,0 0 1,6-6-3,-1 0 1,1-7-128,-6 2 1,0-10 96,0-1 0,6-9-19,-1 3 1,1-4-123,-6-2 1,-6 0 74,0 0 1,-5 6-123,5 0 1,-7 7 43,2-1 0,-4 8-269,-2 3 325,0 7 0,-6-1-1,0 10 0,-5-1-25,5 7 1,-1 1-31,1 5 1,4 0-459,-3 0 1,3-1 129,2 1 0,0-5 391,0-1 1,2-5 151,3 5 1,-1-7 337,7 1 1,-1-1-10,1 2 0,4-4 919,-4 3-244,5-3-743,1 6 0,-2-4-251,-4 7 0,-2-5 192,-3 5-358,-4 0 1,5 6-46,-7 0 1,0 0-47,0 0 1,0 0 105,0 0 0,0-6-206,0 1-221,-7-1 283,5 6 1,-4-2-263,12-4 0,-2-1 130,7-5 1,-5-3-1479,5 4 1790,0-4 0,67-25 0,14-5 0</inkml:trace>
  <inkml:trace contextRef="#ctx0" brushRef="#br0" timeOffset="1466">1798 51 8170,'0'-17'2798,"0"8"-2098,0-6-388,0 13-271,0-6 1,-7 8 98,-5 0 1,-3 0-71,-2 0 1,0 0-169,0 0 0,-5 6 56,-1 0 1,-1 1-165,1-1 1,4-4 37,-3 3 1,3-1 349,2 2 0,0-4-31,0 3 0,5-3 88,1-2 1,6 6-26,-7 0 0,8 1 210,-1-1 1,3-2 86,2 7 1,0-5-78,0 5 1,0 0-190,0 6 1,0 2-14,0 4 1,0 3 152,0 8 1,0 7-60,0 5 0,-2 3-51,-4 1 0,-3 11 9,-8 7 1,-6-6 103,1 6 0,-3-4-343,3 4 1,3-8 74,-4-4 1,12-5-324,5-5 1,4-13 195,2-10 1,6-4-907,0-2 1,7-8 235,-2-3 1,4 1-40,2-1 1,0 0 256,0-6 1,0 0-191,0 0 649,0 0 0,0-8 0,0-1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8:21.0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0 170 8632,'0'-9'484,"0"1"1,0 6-342,0-3 47,0 3-187,0-6 0,0 7 137,0-5-199,0 4 0,2-6 190,4 8-41,-4 0-270,13 0 0,-11 0 66,7 0 0,-7 2 40,1 4 1,-1-2 47,2 7 0,-4 2 22,3 10 0,-3-2-15,-2 7 1,0-6 1,0 7 1,0-3-44,0 2 1,0 3 56,0-9 0,-2 6 66,-3-5 0,3 0-71,-4-6 0,4-6 596,2 0 69,0-7-300,0 4 0,0-10-95,0-4 0,2-5-53,4-12 1,-2 2-239,7-7 0,0 0 138,6-6 0,0 0-378,0 0 1,6 2 129,-1 4 1,1-2-262,-6 7 1,5 0 130,1 6 1,0 6-26,-6 0 1,0 7 134,0-2 0,-6 6 31,0 6-1,-7 5 189,2 12 0,-3-4-90,3 3 0,-4 3 136,4-3 1,-5 7-83,-1-7 1,0 3-29,0-3 0,0-3-53,0 4 1,0-4-9,0-2 1,0-6 34,0 0-18,-7 1 261,5-3-178,-6-1 298,8-8 1,0-2-82,0-4 0,2-3-28,4-8 0,-2-2-198,7-4 1,0 3-144,6-9 1,2 1 142,4-6 0,-2 0-157,7 0 0,-6 8-59,7 3 0,-9 4-183,3 2 195,3 0 0,-7 8 82,4 3 1,-10 6 160,-2 6 1,-7 3-33,2 8 1,1 2 60,-1 4 1,0-2-109,-6 7 0,0-6 18,0 7 1,0-9-174,0 3 1,0 2 96,0-3 1,5 1-62,1-6 0,2-2 73,-3-4 1,-1 2 234,7-7 1,-5 5 46,5-5 1,1 0 91,4-6 0,1-2-166,0-4 1,0-3 107,0-8 1,0 0-55,0 0 1,0-2-35,0-4 1,0-3-231,0-8 0,6 2 112,-1 4 0,1-4-326,-6 3 0,0-1 123,0 2 0,-8 4-175,-3 7-51,-4 7-29,-10 3 1,-1 8-139,-8 5 0,0 4 164,0 7 1,6 5 197,-1 1 1,9-1-43,-3-5 0,4 0 372,2 0 1,0 0 38,0 0 0,8 0 33,3 0 1,4 0 169,2 0 1,-6-2 386,0-4 0,1 4-380,5-3 1,-6-3-40,0 2 0,-5 1-442,5 5 0,-7-6 97,2 0 1,-4-5-330,-2 5 0,-2-7 72,-4 2 0,2-4-57,-7-2 0,0 0-116,-6 0 1,0 0-159,0 0 0,-2 0-605,-4 0 1182,5-8 0,-22-24 0,4-13 0</inkml:trace>
  <inkml:trace contextRef="#ctx0" brushRef="#br0" timeOffset="598">1713 238 7814,'0'-17'835,"0"0"0,0 0-413,0 0 0,0 6-193,0 0 1,0-1 229,0-5-230,0 0 1,-2 1 292,-3-1-293,3 0 1,-7 2-154,3 3 1,2 5-197,-7 7 0,-1 0-197,-4 0 1,-1 7 50,0 5 0,-6 8-81,0 3 0,1 7-256,5-2 0,0 4 279,0 2 0,2-2 140,3-3 0,5-3 61,7-3 0,0-5 140,0 5 0,2-12 39,3-5 1,5-4 229,7-2 0,0 0-62,0 0 0,5-2 78,1-4 0,0-3-41,-6-8 0,0-6-62,0 1 0,-1-1 127,1 6 1,-1-6-28,-5 1 0,-2 1 360,-3 10-244,-4-4-98,13 5-170,-13 1 1,5 5-158,-7 15 1,0 3 300,0 14 0,0 4-85,0 13 1,-5 0 274,-1 12 0,-2 5-138,3 6 0,-3 7-322,-3 10 1,-2 6 115,7-1 1,-7 1-198,2-7 1,-3 3-28,3 3 1,-4-18-350,4-4 1,1-19 98,-1-10 0,2-10-960,-3-7 698,-3-10 0,6-7 178,-8-10 0,0-5 225,0-7 0,0-7 41,0-4 0,-2-4 495,-3-2 0,8-8-531,-3-3 1,12-14-202,-1-8 0,14-9-767,9-9 0,9-1 215,13-5 1,5 7 943,7-1 0,-4 2 0,4 9 0,7 3 0,6 1 0</inkml:trace>
  <inkml:trace contextRef="#ctx0" brushRef="#br0" timeOffset="915">2120 86 10234,'0'-10'706,"8"3"0,7 7-711,8 0 0,1-2-309,-1-4 1,-3 4-588,9-4 0,-7 5 443,7 1 1,-9 0-245,3 0 1,-10 0 701,-2 0 0,-29 7 0,-3 3 0</inkml:trace>
  <inkml:trace contextRef="#ctx0" brushRef="#br0" timeOffset="1078">2070 289 10127,'16'0'-1136,"1"0"722,0 0 414,0 0 0,68-8 0,-34 4 0,0-1 0</inkml:trace>
  <inkml:trace contextRef="#ctx0" brushRef="#br0" timeOffset="1867">2901 69 7533,'0'-17'1000,"0"7"1,0 1-318,0 3-496,0 4 4,0-5-194,0 7 0,0 2 46,0 3 1,0 5-150,0 7 0,0 1 58,0 5 1,0-2 2,0 7 1,0-5-264,0 5 0,0-5 126,0 5 0,0-7-58,0 1 0,-2-3 121,-4-2 242,4 0-42,-5 0 352,7-8-66,0-1 0,0-10-83,0-4 0,2-3-199,3-8 0,-1-6 70,7 1 0,1-8-215,5 1 1,-1-1-59,1 2 1,0-2-95,0 7 1,2 0 132,4 7 0,-10-1-91,4 0 0,-4 7 21,4 5 0,-6 3 77,1 2 1,-3 2 113,2 3 0,-1 5-58,-4 7 1,-5 1 135,5 5 0,-4 2-61,-2 3 0,0 2-33,0-7 1,0 5-27,0-6 0,0 7 6,0-7 1,0 1-159,0-6 0,0-6 14,0 0 163,0-7-103,0 4 757,0-8-405,0-8 0,0-3 45,0-12 0,0 3-146,0-9 1,8 1-48,3-6 1,6 0-301,5 0 0,-1 2 104,7 4 0,-5-2-102,5 7 1,-7 3 8,2 8 1,1-1 122,-1 7 58,-1 1 1,-5 12 119,0 5 1,-5 5-90,-1 5 1,-7-1 43,1 7 1,-3-5 41,-2 5 1,0-2-58,0 3 0,0 1-54,0-8 1,6 1 44,-1-6 1,1 0-233,-6 0-189,0 0-21,0-8 0,0 1-333,0-5-319,0-3 1025,0 6 0,-7-46 0,-3-9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2:56.467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77 1 15169,'-7'2'340,"3"1"1,2 9-106,2 5 1,-4 7 0,0 2 0,-4 3-366,3 6 0,-5 2-565,1-3 1,2 2 262,-1-2 1,5 0-257,-1-9 1,2 3 99,2-11 1,0-4 146,0-5 1,2-5-376,2 1 1,3-3 66,6-1 0,0 0-723,-1 0 1472,7-5 0,30-30 0,-19 10 0,1 1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8:25.7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34 7945,'0'-9'3011,"0"-7"-1789,0 15 111,0-7-918,0 8 0,2 0 136,4 0-335,-4 0 1,5 8 13,-7 3 1,0 10-165,0 1 0,0 3 5,0-3 0,0-1-109,0 7 1,0-1-90,0 1 0,-5 2-62,-1-7 1,0-1-391,6-5 0,0 0 8,0 0-435,0 0 647,0 0 0,0-5-1994,0-1 2353,0-7 0,0-27 0,0-15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8:28.3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137 119 8493,'0'-17'0,"0"0"836,0 0 1,0 6-489,0 0 1,0 5 719,0-5-127,0 7-134,0-11-296,0 13-255,0-6 0,0 12 96,0 8 1,0 1-81,0 15 1,0 2 161,0 10 0,0 5-81,0 11 1,-2 9-3,-4 14 0,2 0-394,-7 11 1,0 6 220,3-45 1,-1 0-1,0 0 1,1 0-110,-1 3 0,1-1 0,-1-2 0,1-2-74,-9 42 0,8-10-293,3-19 1,4-6 149,2-10-363,0-20 212,0-11-761,8-15 469,-7-7 787,7-3 1,-8-7-620,0 0 0,0 6-330,0 0 1,0-1-1069,0-5 0,0-1 243,0-5 1578,0 12 0,0-35 0,0 9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8:28.9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0 340 8372,'0'-10'1248,"0"3"1,6 25-1016,0 5 0,5 11-253,-5-6 0,5 4-53,-5 2 0,7 0-67,-2 0 0,-1 0 19,1 0 0,-2-2-105,3-4 1,1 2 65,-8-7 0,7-6-128,-7-6 321,9-7 1,-11 4-86,9-8 1,-7-2 299,7-4 0,-7-5-9,7-12 0,-9 2 23,3-7 1,3 0-233,3-6 1,-3 0 16,3 0 1,-7 0-84,6 0 0,-1 2 78,1 4 1,-1 3-585,-5 8 0,-3 1-54,4-1-1431,-4 7 2027,-2 3 0,0 44 0,0 10 0</inkml:trace>
  <inkml:trace contextRef="#ctx0" brushRef="#br0" timeOffset="286">560 407 8138,'0'-17'1625,"0"6"-663,0 0 49,0 7-380,0-3-398,8 7 1,-6 7-107,3 4 1,-3 6 70,-2 6 0,0-2-191,0 7 0,0-2-137,0 3 1,0 1-202,0-8 0,0 7 145,0-7 1,0 3-147,0-3 1,0-8-132,0 3 1,-2-4-1043,-3 4-631,3-8 1186,-6 6 950,8-13 0,-15-32 0,-4-17 0</inkml:trace>
  <inkml:trace contextRef="#ctx0" brushRef="#br0" timeOffset="613">577 102 7568,'-7'-9'2015,"5"1"-1599,-6 8-301,1 0 0,5 2-276,-4 4-14,4 3 221,2 8-48,0 0 0,8-6 39,3 1 1,-2-9-213,3 3 199,-1-4 0,6-2 1,0 0 1,-2-2-43,-4-4 0,4 3-39,-3-9 44,-5 1 1,6-6 8,-7 0 0,0 0-135,-6 0 0,0 0 84,0 0 1,0 6-554,0 0 1,-2 7 76,-4-2 1,-3 4 529,-8 2 0,-38 53 0,-9 13 0</inkml:trace>
  <inkml:trace contextRef="#ctx0" brushRef="#br0" timeOffset="1139">933 509 7757,'10'0'755,"-1"0"-464,-3 0-266,-4 0 1,11-2-46,-7-3 1,1 3 110,-1-4 1,-3-1-109,9 1 1,-7-7 59,7 1 0,-8 3 175,1-2-170,5-1 0,-9-5 16,5 0 0,-4 6 28,-2 0 21,0 0-203,0 1 118,-8 3 0,-1 7-54,-8 0 1,0 1 63,0 5 1,0 5-124,0 12 1,6-4 1,0 4 0,1 1-56,-1-1 1,-2 7 95,7-2 1,-1-3-1,1-3 0,4 3-81,-4-3 1,6 1 87,6-6 0,2-6-235,3 0 0,4-7 65,-4 2 1,10-4-204,2-2 0,-1 0-47,-5 0 456,8 0 0,39-38 0,17-9 0</inkml:trace>
  <inkml:trace contextRef="#ctx0" brushRef="#br0" timeOffset="1665">1306 458 7765,'0'-17'-236,"0"8"1,0 0 1945,0 3-1232,0 4 1,0-7 195,0 3-464,0 4 165,0-6-328,0 16 0,0 1-88,0 8 1,0 2-114,0 4 1,0-4-217,0 3 1,0 3 159,0-3 1,0 3-56,0-2 0,0-5 87,0 5 0,6-4-372,0-2 229,7 0 335,-4 0 0,8-8-28,0-3 213,0-4 0,0-4-106,0-4 0,0-3 65,0-8 1,0-6-15,0 1 1,0-9-72,0 3 0,-6 2-23,1-3 44,-1 9 1,0-5 224,0 8-302,-7 8-90,4 1 1,-8 10-21,0 4 0,2 3 122,3 8 1,-3 0-55,4 0 0,-2 0 36,1 0 1,-1 6-80,7-1 1,-5 1 90,5-6 0,-5 0 19,5 0 1,-5-6-17,5 0 0,1-5 32,4 5-37,1-7 0,0 4 17,0-8 1,0-6 192,0 0 1,-2-7-105,-3 2 1,3-4 48,-4-2 0,-2-6-95,3 1 0,-8-9-21,1 3 1,3 0-30,-3-6 0,1 10-157,-6-10 1,-2 5 78,-4 1 0,-1 2-178,-4 3 0,-4 10-78,3-4 0,-3 9 114,-2-3 0,0 7-614,0-1 1,6 8 186,0 3 0,5 7 616,-5-1 0,45 40 0,5 12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8:32.6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34 425 8026,'17'0'986,"-6"-2"-753,1-4 0,-7 4-101,7-3 27,-1 3 1,6 2-433,0 0 1,0 0-28,0 0 1,0 0-199,0 0 0,0 0 121,-1 0 1,-4 0-555,-1 0 931,-7 0 0,-4 15 0,-10 4 0</inkml:trace>
  <inkml:trace contextRef="#ctx0" brushRef="#br0" timeOffset="163">0 628 8552,'17'0'-273,"0"0"0,-6 0-56,1 0 329,-1 0 0,74 8 0,-34-4 0,-1 1 0</inkml:trace>
  <inkml:trace contextRef="#ctx0" brushRef="#br0" timeOffset="652">712 408 8824,'0'-10'2540,"0"3"-2515,0 7 0,0 2 2,0 3 1,0 5-156,0 7 1,0 0 148,0 0 0,6 5-99,0 1 0,5 5-107,-5-5 0,1 5-122,-1-6 0,-2 7 16,7-7 1,-5 1 73,5-6 1,-5 0 256,5 0 1,-7-8 337,11 6-309,-6-13 0,8-2 101,0-11 0,-6-4 44,1-2 1,-1-6-69,6 1 0,-6-8-135,1 1 0,-3-3 84,2-2 0,4 6-211,-3 0 0,-5 1 98,-1-1 0,-4 4 36,-2 7-93,0 0-178,0 0-183,0 7 125,0 3-53,0 7 1,2 5 80,3 1 1,5 0-133,7-6 0,7 2-58,4 3 0,-1-3 473,1 4 0,0-4 0,21-10 0,4-1 0</inkml:trace>
  <inkml:trace contextRef="#ctx0" brushRef="#br0" timeOffset="1486">1543 51 9602,'0'-9'709,"2"1"-478,4 8 0,2-1-51,3-5 1,4 4-27,-4-4 0,6 5-156,6 1 0,-4-6 161,3 0 1,-3 1-28,-2 5 1,0 0-158,0 0 1,-6 0 182,1 0 252,-1 0-285,6 0 0,-8 7 119,-3 4 1,-4 4-18,-2 2 1,0 2 115,0 4 1,0-2-61,0 7 1,0 0-35,0 6 1,0 2-151,0 3 1,-2-1 120,-4 7 0,3 3 307,-9 8 1,3-3-115,-3 3 1,-3 3-306,4-3 0,-2 1 42,2-6 1,1-8-120,5-3 0,3-5-76,-4-1-561,-3-7 603,7-3 16,-6-14-640,1-3 1,3-7 129,-7 0 0,5-2-215,-5-3 0,5 1-77,-5-7 0,1 5-1281,-1-5 2070,-4 7 0,-10-11 0,-11 5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8:35.1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 11045,'17'0'345,"0"0"-172,-1 0 0,9 0-118,3 0 0,4 0 115,2 0 1,6 0-682,-1 0 0,-1-6 246,-10 0 1,2 1-1494,-7 5 309,0 0 187,-14 0 1262,-1 0 0,-61 15 0,-13 4 0</inkml:trace>
  <inkml:trace contextRef="#ctx0" brushRef="#br0" timeOffset="175">1 204 7927,'9'0'2159,"-1"0"-1694,-1 0 0,3 0-201,6 0 0,1 0-167,0 0 1,8 0-197,3 0 1,-1 0-2144,1 0 2242,0 0 0,51-7 0,12-3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8:52.3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85 7672,'17'0'1614,"-6"0"-1186,0 0 1,3-2 28,8-3 1,5 1-128,7-7 0,13 5-134,4-5 0,3 1-434,-3-1 1,-2-2 236,-4 7 0,-5 0-1414,-12 6 828,-3 0-327,-8 0 1,-10 0-340,-7 0 1253,-7 0 0,-16 2 0,0 4 0,-29 3 0,-3 8 0</inkml:trace>
  <inkml:trace contextRef="#ctx0" brushRef="#br0" timeOffset="225">289 102 11455,'0'11'761,"0"1"0,0-1-540,0 6 0,0 0-23,0 0 0,-5 7-73,-1 5 1,-2 3-274,3 2 1,1 2 156,-7 3 1,7-3-870,-2 3 0,-1-3 424,1-2 1,-1-2-889,1-4 0,4 3 46,-4-9 1278,5 1 0,-15-14 0,-2-1 0</inkml:trace>
  <inkml:trace contextRef="#ctx0" brushRef="#br0" timeOffset="450">1 798 12719,'17'-6'517,"0"0"0,6-5-1012,-1 5 0,8-5-222,-1 5 1,3-5-660,2 5 0,-2-1 611,-4 1 765,4 4 0,32-20 0,17 3 0</inkml:trace>
  <inkml:trace contextRef="#ctx0" brushRef="#br0" timeOffset="894">815 407 8067,'10'-16'0,"-3"0"0,-1 3 2212,-1 2-1350,1 0-237,-6-6-106,0 0-344,0 0 1,-2 2-119,-4 3 1,3 5 37,-9 7 1,7 0-205,-7 0 0,1 0-303,-6 0 0,0 7 227,0 5 1,6-3-35,0 2 0,1 1 45,-1 5 1,1 0 100,5 0 0,3 5 147,-4 1 1,4-1 211,2-5 0,8 0 38,3 0 1,2 0 227,-1 0 0,3 0-313,-4 0 1,4 0-71,2 0 1,-2 6-509,-3-1 208,3 1 0,-13-6 25,3 0 1,3 0-12,-3 0 1,-1-2-153,-10-4 1,3 2 27,-9-7 0,1 5 88,-6-5 1,-2 0 31,-3-6 1,3 0 32,-4 0 1,-1 0-52,1 0 0,0-6 66,7 0 1,4-5-462,1 5 534,0-7 0,1-4 0,3-9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8:54.4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153 306 8300,'0'-17'1144,"2"8"-323,3 3 101,-3 4-333,6-5-482,-8 5 1,0-4 80,0 12 1,0 3-71,0 8 0,-6 2 20,1 4 1,-7 5-93,7 11 1,-9-1 79,3 7 0,-4 1-158,-2 4 0,0 1-146,0 0 1,6-8 91,0-3 0,5 0-751,-5-6 26,7 3-297,-4-18 255,8 6 372,0-16 1,0-3-88,0-12 1,0 2 567,0-7 0,8-31 0,1-12 0</inkml:trace>
  <inkml:trace contextRef="#ctx0" brushRef="#br0" timeOffset="290">102 289 7930,'0'-17'2063,"0"6"-1555,0-1 0,2 9-147,4-3 1,-3 2-96,9-1 1,5 3-38,5-4 0,8 4-90,-1 2 1,3 0 31,2 0 0,0 0-117,-1 0 1,-4 8-24,-1 3 1,-9 4-303,-2 2 1,-2 0-179,-9 0 1,-1 6 236,-5-1 0,-7 1-342,-5-6 1,-5 5 213,-5 1 1,1 0-200,-7-6 0,1-2 117,-1-4 1,-2 2-28,7-7 1,-5 5-18,5-5 466,-7 7 0,4-19 0,-8 4 0</inkml:trace>
  <inkml:trace contextRef="#ctx0" brushRef="#br0" timeOffset="891">390 764 9613,'0'9'520,"6"1"-266,0-5 96,-1-3-11,3 6-118,1-8-63,8 0 0,0-2-60,0-4 1,0-3-3,0-8 1,0-2-10,0-4 1,0 3-45,0-9 1,0 3-169,0-2 0,0-4 11,0 4 1,0-3-137,0 3 0,-6 4-425,0 7 261,-7 0-736,4 7 761,-8 3 1,-2 14 47,-4 5 0,2 3 104,-7 2 1,7 0 94,-1 0 79,3 0 1,2-1 281,0 1 0,0-5 294,0-1 0,0-5-283,0 5 1,0-5 482,0 5-115,7-7 265,3 11-582,7-6 1,-6 6-102,0-3 0,-7 3 56,2-4-293,3 4 0,-7 2-194,4 0 1,-5 0 154,-1 0 1,0-6-280,0 1 255,8-1 1,-4 4-280,7-4 1,-5-1-25,5-5 0,0-3-157,6 4 1,6-4 63,0-2 516,7 0 0,19-23 0,13-5 0</inkml:trace>
  <inkml:trace contextRef="#ctx0" brushRef="#br0" timeOffset="1488">2052 35 8593,'0'-10'1766,"-1"3"-1539,-5 7 0,2-2-254,-7-4 1,0 4-45,-6-3 0,0 3-81,0 2 1,0 0 190,0 0 0,-6 0-104,1 0 0,-1 0 234,6 0 1,0 2-136,0 3 1,6-3 374,-1 4 0,7-4 277,-7-2 92,9 0-475,-5 7 1,8-3-58,0 7 1,0 1-14,0 5 1,0 0-28,0-1 1,0 9 54,0 3 1,-7 6 97,-5 6 1,-3 11 71,-2 11 0,-2 4-82,-3 2 1,1 5-340,-7 1 0,0 10 164,-6-4 1,2-1-105,3-11 0,-1-2 157,8-4 0,1 0 0,10-11 0,3-4-500,8-13 0,2-8 140,4-3 0,3-4-312,8-2 0,0-2 134,0-4 1,0-2-579,0-3 1,0-4-429,0 4 1,0-5-2843,0-1 4159,7 0 0,16-24 0,7-12 0,7-2 0,1 1 0</inkml:trace>
  <inkml:trace contextRef="#ctx0" brushRef="#br0" timeOffset="3009">2154 594 7878,'2'-9'-93,"2"1"1,3 1 0,1-4 0,1-3 880,1 3 0,1-2-544,6 7 0,-6-1-141,1 1 0,-7 4 344,7-4-506,-1 5 0,4 8 94,-4 4 0,-3 5-113,-8 0 0,0 1-52,0 0 0,0 8-72,0 3 0,0-1 85,0 1 1,-2-6-31,-4 7 1,4-7-16,-3 7 1,-3-9 75,3 3 359,-9-4 170,13-2 439,-7-8-576,8-1 1,0-16 38,0-3 1,0-4-105,0-2 1,8-2-45,3-4 0,4-3-333,2-8 1,7 2 102,5 4 0,3-4-397,2 3 1,-2-1 200,-4 2 0,4 5-211,-4 12 0,-3-2 152,-3 7 1,-3 1 97,-2 5 1,-6 7 97,1 4 0,-8 6 145,1 6 0,-3-2 58,-2 7 0,0-5-42,0 5 0,0-2-35,0 3 0,-6 1-88,1-8 0,-1 1-7,6-6 0,-6 0 27,1 0 2,-1-8 0,4 4 97,-3-7 90,3 0 1,-6-8 271,8-4 1,0 2-169,0-7 0,2 0 46,4-6 1,-3 0-38,9 0 0,-7-6-184,7 1 0,-1-7 32,6 7 0,2-8-111,3 1 0,-1 3-60,7-2 0,-7 7-316,2-2 0,-4 6 64,-2 6 1,0 4-158,0 7 321,0 0 0,-2 7 41,-4 4 1,-4 5 2,-7 0 1,0 7-4,0 0 1,0 5 17,0-5 0,0 5-17,0-6 0,0 7-104,0-7 1,6 1 268,0-6-116,-1 0 1,3-2 409,3-4 1,-1-3-166,1-8 1,0 0 274,6 0 0,0-8-155,0-3 0,6-4-9,-1-2 1,3-2-89,-2-4 0,-3 3-79,8-9 1,-7 7-196,2-6 1,-4-1 42,-2-5 0,0 2-190,0 4 1,-6 4-113,0 7 197,-7 0 1,-4 2-211,-11 3 0,1 7-245,-1 10 1,0 3 210,-6 3 1,2 10-91,3-4 1,3 4 420,3-4 1,4 5-123,-3 1 0,3 1 535,2-1 1,7-4-244,5 3 0,-3-3 205,2-2 0,1 6 75,5-1 1,-2 1 218,-4-6 0,2 0 124,-7 0-343,-1 0 0,-5 0-681,0 0 256,0-8 0,-7-1-1040,-4-8 0,-4 0 431,-2 0 1,0 0 165,0 0 1,0 0 26,0 0 0,2-8 24,3-3 1,-1 1 112,8-1 1,-1 5 149,6-5 0,2 5 137,3-5 0,5 6 0,7-7 0,5 7 0,1-7 0,9 8 0,2-1 0,0-3 0,5 3 0,3-7 0,-2 7 0,5-7 0,-6 7 0,3-7 0,-3 7 0,-5-8 0,0 1 0,-2-3 660,-9-2 1,-1 0-235,-5 0 1,-2 0 331,-3 0 1,-5-5-242,-7-1 0,0 1-111,0 5 0,-7 2-188,-5 3 1,-3-1-37,-2 7 1,-5 1-113,-1 5 1,-5 0-192,5 0 1,-5 7-423,5 5 1,-1 5 307,1 5 1,5 3-341,-5 3 0,10 2 214,1-7 0,7 5 8,-7-5 0,9-1 94,-3-5 1,4 0 159,2 0 1,8-2 89,3-4 0,4-3 306,2-8 1,0 0 196,0 0 1,6 0-216,-1 0 1,3-8 7,-3-3 1,-3-4-49,4-2 1,-4 0 211,-2 0 0,0 6-77,-1 0 1,-4 5 349,-1-5-319,-7 7-384,3-4 0,-7 16 63,0 3 0,0 6-94,0 6 0,-2 9 346,-3 7 0,1 14-81,-7-2 1,1 17 434,-1 0 1,-4 16-593,4 1 0,-10 4-59,-2-4 0,-1-2-20,1-4 1,2 2-176,-7-8 0,7-14-290,-1-14 1,1-15 263,-1-7 0,3-12-248,-4-5 1,10-6 88,2-6 0,-1-9 34,-5-8 0,0-7 54,0 2 0,0-4 471,0-2 1,8-8-594,3-3 0,6-11-254,6-7 0,13-8-766,15-3 1,9-5 1015,14 6 1,2 24-1,10 2 1,7-1-1,0-1 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8:58.3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34 10145,'17'0'243,"0"0"0,2 0-229,4 0 1,3-5-677,8-1 1,0 0 82,0 6 1,-8-1-216,-3-5 0,-4 4 246,-2-4 548,0 5 0,-46 8 0,-10 2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8:58.5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8288,'0'10'676,"0"-3"0,8-7-509,3 0 1,4 0-330,2 0 0,2 0-1129,4 0 1291,-4 0 0,25-3 0,11-1 0,1-1 0,0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8:59.2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52 8157,'11'-16'1291,"0"5"-1015,-7 4 0,5 1-37,-3 0-136,-4 1 0,7 5-186,-3 0 1,-4 2 139,4 3 0,1-1-115,-1 7 1,-1 2-4,-5 10 0,0-2-284,0 7 0,0-5 13,0 5 0,0-5 86,0 5 1,0-2 12,0 2 0,0-3 136,0-8 1,0 0 44,0 0 123,-7 0 413,5-8-101,-6-1 18,8-8 1,0-8-60,0-3 0,6-10-46,0-1 0,7-7-333,-2 7 0,6-8 59,6 1 0,-2 3-52,7-2 1,-2 5-37,2-5 1,4 13-265,-3-2 0,-5 5 128,-1 1 1,1 4 76,-1 7 1,-2 1-47,-10 5 1,2 4 51,-7 6 0,0 7 289,-6 0 1,0 7-60,0-2 0,0-2-183,0 3 0,0-7 88,0 7 1,-2-9 5,-4 3-451,4-4 43,-5-2 1055,-1-8-357,6-1 114,-5-8 1,7-8-152,0-3 0,0 1-4,0-1 0,0-6-54,0-5 1,5-3-141,1 2 0,7 3 40,-2-9 1,6 7-227,6-6 0,-4 7-230,3-2 1,3 4 166,-2 2 0,-1 2 13,-5 4 0,0 4 67,0 7 1,0 1 84,0 5 0,-8 9-6,-3 8 1,2 5 144,-3-5 0,1 7-108,-6-2 0,0-2 23,0 3 0,0-7-110,0 7 0,0-9 88,0 3 1,0-4-227,0-2 1,0-6-4,0 0 1,-2-7-477,-4 2 0,4-2 48,-3 1 632,3-3 0,9-17 0,3-13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2:56.933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13 116 10698,'1'8'-982,"4"1"819,2-7 1,10 4 99,0-6 0,0 0 20,-4 0 1,1-1 20,3-4 1,-3 3 72,4-7 0,-4 1-53,-1-5 1,0 0 213,0 0 0,-7 0 212,-1 0-318,-4 1 1,-2 0-87,-4 4 0,-1-2-3,-7 6 0,-2-1-103,-2 5 0,3 2 131,-3 2 0,-2 3-118,2 6 1,-1 4 24,1 0 1,4 2-164,0-2 1,2-2 91,6 7 1,-3-5-58,4 5 0,-1-7 8,5 2 1,5-1-60,-1 1 0,6-5 25,-2 1 0,8-1-142,1-8 0,5 1-111,-6 0 1,3-4 454,-2 4 0,20-21 0,10-5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8:59.6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 68 8309,'2'-15'0,"2"2"618,2 1 1,1 7-170,-1-7 1,-2 9-92,7-3 1,0 4-20,6 2 1,0 0-121,0 0 0,0 2-39,0 4 0,-2 3-68,-4 8 0,3 0-166,-9 0 1,7 0 220,-7 0 1,1 5-157,-6 1 0,-2 2-507,-4-3 0,3-3 170,-9 4 0,-5 1 11,-5-1 1,-3-1 186,3-5 0,1-2 65,-7-3 1,13 1 643,-2-7-296,3-1 131,-3-5-144,8 0-172,24-7 1,6 3-285,18-7 1,-1 5-491,2-5 1,-5 5 345,5-5 328,3 7 0,38-19 0,17 4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9:00.3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170 17 8057,'8'-9'1390,"-6"1"0,5 16-890,-7 3 0,0 14-188,0 9 0,-2 9 28,-3 13 1,1 7-48,-8 10 1,1 12-309,-6 11 0,9-46 0,-1 0 225,1 1 0,-1 0 0,1-1 1,-1 0 56,-8 46 1,0 2-45,0-8 0,2-7-11,4-9 0,4-14-234,7-9 1,0-10-138,0-13 1,0-9-516,0-7 488,0-9 1,0 3 116,0-12 0,0 3-529,0-9 0,0 7 423,0-7 1,0 1-2187,0-6 1733,0 0 0,0-5 628,0-1 0,7-45 0,3-5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9:01.3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61 7911,'0'-17'2167,"0"0"-1450,0 7-391,0-5-136,0 13 0,0 2-1,0 12 1,0 4-57,0 7 1,6-2-126,-1 7 1,1 0-52,-6 6 1,6 0-296,-1 0 0,3 0-99,-2 0 0,-5-6 224,5 0 0,2-7-8,-3 2 1,3-4-186,-2-2 406,-5-8 125,14-1 1,-11-8 246,8 0 1,-9-8-102,3-3 1,2-10 66,-3-2 1,8-1-133,-1 1 1,-3-3-43,2-8 0,-5 0-257,5 0 1,-1 6 3,1 0 1,2 5 11,-7-5 0,1 7-56,-1-2 1,-4 10-393,4 2-28,-4 7 166,-2-3 0,0 8 185,0 5 1,1 2 53,5 3 1,-2 2 193,7-7 0,-5 5-1,5-5 0,2 1 21,10-1 1,1-4-95,5 4 1,3-6 28,-4-6 0,-2 2 227,3-7 1,-9 5-7,3-5 0,-4 5 381,-2-5-207,0 7 95,0-11-68,-8 13-200,-1-5-115,-8 7 1,-2 0-112,-4 0 1,4 7 88,-3 4 1,-3 5-36,2 0 0,1 3-69,5 4 0,-6-4 84,0 3 1,1 3-103,5-3 1,0 7 84,0-7 1,0 1-204,0-6 0,0 0-57,0 0 1,5-6-396,1 0 151,7-7 1,-3 9-397,7-7 1,-6 0-235,0-6 0,1-2 1085,5-4 0,7-56 0,2-21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9:01.6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66 7854,'-8'17'661,"6"-5"-129,-3-1-429,-5 0 35,8 6 1,-5-5 223,7-1-232,7-7 0,3 9-7,7-8 0,0 1 110,0-6-123,0 0 1,0 0-134,0 0 0,0-7 88,0-5 1,-2 3-50,-4-2 0,2-1 62,-7-5 1,5 0-5,-5 0 0,-1 0-29,-5 0 0,0 6-1231,0 0 463,0-1 1,-7 3 722,-4 3 0,-42 35 0,-11 8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9:02.5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18 119 8060,'9'0'768,"-1"2"-337,-8 4 0,0-4-286,7 5 1,-3-7 75,7 0 1,-5 0-228,5 0 1,-5 0 42,5 0 1,-5 0-114,5 0 0,-5 0 35,5 0 0,-5-5 8,5-1 1,-5-1 50,5 1-29,-7-4 2,11-7 52,-13 1 1,4 0-168,-12 5 1,2 4 14,-7 7 1,-1 0-97,-4 0 0,0 1 66,5 5 1,-8 4-117,8 7 1,-8 1 159,8 5 0,-2 1 27,1 5 1,-1 1 60,7-8 1,1 7-92,5-7 1,2 7 63,3-7 0,-1 1 9,7-6 0,1-6 13,5 0 0,5-7-162,1 2 0,5-4-200,-5-2 0,5 0 131,-5 0 1,7-2 242,-2-4 0,-1 2 0,1-7 0,-7 0 0,1-6 0,3 0 0,-3 0 0,1-2 0,-6-4 0,0 5 0,0-5 0,-2-1 0,-4 1 0,2 0 0,-7 6 0,0 0-85,-6 0 325,0 0 1260,0 8-633,0 2-421,-8 7 0,6 1-62,-3 5 0,1-2-289,-2 7 1,4 6 81,-3 6 0,3-1 45,2-5 1,-2 6-123,-4-1 0,4 1-269,-3-6 1,3 6-190,2-1 1,0 1 137,0-6 1,2-2-479,3-4 1,-1 2 311,7-7 0,-5 5 349,5-5 54,1 0 1,5-6 220,0 0 0,-6-8-143,0-3 0,0-4 103,6-2 1,0-2 82,0-4 1,0 3-50,0-9 0,-2 9-160,-3-3 0,3-1 71,-4 1 0,-3 6 131,-3 6-318,5-1-383,-8 3 333,5 1 1,-7 16-26,0 3 0,0 4-50,0 2 1,0 6 22,0-1 1,0 1 33,0-6 0,0 0 133,0 0 0,2-2 139,4-4 1,-3 4-47,9-3 0,-1-5 143,6-1 1,0-4-99,0-2 1,0 0-41,0 0 0,0-2 131,0-4 0,0 3 52,0-9 1,-2 1-207,-4-6 1,4-2 38,-4-4 0,-3 3-269,-2-9 0,1 3 3,-1-2 0,-1-2 7,-5 7 0,-1-1 27,-5 1-132,-4 4 1,-6-3-252,-1 10-409,7 5-17,-5 7 311,13 0 454,-5 0 1,9 5-107,3 1 0,6 5-15,12-5 1,0 0-63,11-6 324,3 0 0,12-4 0,6 0 0,3-1 0,1 1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9:06.9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35 526 7361,'-10'8'1479,"-5"-6"-800,13 5-426,-5-7 1,8 0-1,5 0 0,-2 0-151,7 0 1,6 0 127,6 0 0,7-5-607,-2-1 1,2-1 269,-1 1 0,3 4-327,-4-4 0,-2 4-734,3 2-506,-9 0 1674,5 0 0,-23 16 0,-4 2 0</inkml:trace>
  <inkml:trace contextRef="#ctx0" brushRef="#br0" timeOffset="191">68 730 8028,'12'6'514,"-1"-1"0,-5 1-452,5-6 1,0 0-239,6 0 0,0 0-782,0 0 0,6 0 958,-1 0 0,35 0 0,15 0 0,2 0 0,0 0 0</inkml:trace>
  <inkml:trace contextRef="#ctx0" brushRef="#br0" timeOffset="668">832 509 8797,'0'-9'3552,"0"2"-3360,0 7 0,5 1 38,1 5 0,0 3-367,-6 8 0,5 2-505,1 4 0,1 1 292,-1 5 1,-4 3-94,4-4 1,1-2 164,-1 3 1,5-9 101,-5 3 0,1-4 156,-1-2 1,-2-6 141,7 0 227,-7-7 1,11 4-210,-4-8 1,-1-8-65,1-3 0,0-10 193,6-2 1,0-7 291,0 2 0,-6-4-352,1-2 0,-1-2 7,6-3 0,-2 3-672,-4-4 1,-3 5 231,-8 1 0,6 7-546,-1 5 40,1 3 304,-6 2 0,0 9 104,0 8 1,-6 2-108,1 9 443,-1 1 0,6 5-119,0 0 1,8-6 89,3 0 0,4-7-143,2 2 0,7 1-157,5-1 1,3 0 109,2-6 205,-1-8 0,32-16 0,6-12 0</inkml:trace>
  <inkml:trace contextRef="#ctx0" brushRef="#br0" timeOffset="1344">1646 85 7930,'0'-9'890,"0"1"0,0 7-344,0-5-11,0 4-268,0-5 0,7 7 48,5 0 0,-1 0-85,6 0 1,-4-2 15,10-4 1,3 4-17,2-4 1,10 3-199,2-3 0,1 4 36,-1-4 1,-10-1 10,4 1 1,-12 1 228,1 5-70,-4 0 68,-10 0-216,-1 0 0,-8 7-33,0 4 1,-8 6 136,-3 6 1,-2 3-12,1 8 1,-3 2 21,4 4 0,-2 3 103,2 8 0,-5 2-34,5 3 1,2 10 163,-3 8 0,3 1-165,-2-1 0,-4-5-43,3 5 0,3-4-195,-2-3 0,7-1 78,-2-3 0,2-5-96,-1-7 1,3-2-63,-4-4 0,2-5-469,-1-12 207,3-4 124,-13-7 0,5-7-79,-7-5 1,6-5 176,0-5 1,-1 1-399,-4-7 0,-1 1-150,0-1-1242,0-4 0,0 7 1875,0-3 0,-8-4 0,-1 6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9:09.6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52 221 8157,'0'-17'1008,"0"0"-515,0 0 1,5 0-100,1 0 0,7-5-20,-2-1 0,4 1-87,2 5 1,2 1-44,4 5 0,1-2 0,5 7 0,3 1 0,-4 5 0,-4 0 159,-1 0 0,2 7-31,-3 5 0,-5 8-290,-6 3 0,-7 7 107,2-2 1,-4 2-235,-2-1 1,-8 3 59,-3-4 0,-10 2-193,-1-2 0,-9 4 56,3-3 1,-4-3-68,-2 2 0,2-5 29,4 5 0,-4-7-153,4 2 0,3-5-2,2-1 1,6 0 102,6 0 0,-2 0-455,7 0 1,1 0 198,5 0 0,13 0-402,4 0 1,4 2 41,-5 4 828,9-5 0,9 22 0,9-4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9:10.0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103 95 8598,'-12'-6'2018,"1"1"-1573,7-1 0,-5 6 99,3 0-145,4 0-274,-13 0 0,12 7-178,-9 5 0,8 3 116,-1 2 0,-3 0-354,3 0 0,-1 0 143,6 0 0,2 5 5,3 1 0,5-1 5,7-5 0,2-5 591,3-1 0,-1-7-137,7 1 0,-5-3 5,5-2 0,-7-2 105,2-3 1,-5-5-44,-1-7 1,-2-5-59,-3-1 0,-5-7-313,-7 2 1,0-2-349,0 1 0,-9-1-391,-8 8 0,-6-1-847,-5 6 1,-4 2 1573,4 4 0,-27 41 0,-7 17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9:22.3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1 255 7267,'0'-12'1636,"0"1"-1206,0 7 1,0-5 177,0 3-369,0 4 1,0-7 222,0 3-101,0 4-234,0-5 270,0 7-305,0 0 1,0 7-161,0 5 0,0 5 51,0 5 1,5 5-110,1 6 1,0 3 40,-6 4 0,0 1-121,0 5 0,0 1-3,0-8 0,5 1-6,1-6 1,0-2-45,-6-4 23,7-3 343,3-8 1,1-8-113,0-3 0,-1-12 347,1-5 0,4-12-137,-4-5 1,4 1-7,2-1 1,0-2-165,0-10 0,2 5-71,4-5 0,-4 4 79,3 2 1,3 0-22,-3 0 0,1 8-211,-6 3 0,0 6-140,0 6 145,0 4 0,-2 8 80,-4 5 0,2 9-3,-7 8 0,0 7 4,-6-2 0,5 4-6,1 2 1,1 0-44,-1 0 0,-2 0-158,7 0 1,0-6 160,6 0 1,-5-7 18,-1 2 1,0-1 29,6-5 1,-5 2-37,-1-13 0,-5 0 260,5-6 1,-2-2 16,3-4 0,1-3 45,-8-8 1,7-2 1,-7-4 0,7-1 191,-7-5 1,9-3-25,-3 4 1,-2-4-60,3-2 1,-7-5-334,7-1 1,-7 0 118,7 6 1,-9 1 53,3-1 0,-2 7-664,1 5-1132,-3 3 1660,6 9 0,-16 56 0,-1 20 0</inkml:trace>
  <inkml:trace contextRef="#ctx0" brushRef="#br0" timeOffset="934">1103 272 8755,'0'-17'2746,"0"7"-2549,0 3 1,-6 14-43,1 4 0,-1 5-119,6 1 1,0 7-199,0 4 0,-2 4 152,-3 2 1,3 0-57,-4 0 1,-1 0-35,1 0 0,-2 0-33,3 0 0,3-2-10,-4-4 1,4-3-46,2-8 1,0-6 198,0 0 29,0-7 242,0 3 1,6-14-89,0-4 1,7-6-39,-2-6 0,4 2-86,2-7 1,0 5-114,0-5 1,0 7 41,0-1 1,0-1-128,0 6 1,0-2 44,0 14 1,-6-7-329,0 7 307,-7-1 0,9 14 36,-7 3 1,0 4-112,-6 2 0,0 2 76,0 3 1,0-3 51,0 4 0,0 1-95,0-1 1,2 0-131,3-6 1,-3 0 168,4 0 0,3-6 151,2 0 0,-1-7 208,1 2-257,1-5 1,4-1 195,1 0 0,0-7-36,0-4 1,-5-4 9,-1-2 1,0 0 33,6 0 0,0-6 47,0 0 1,0 1 197,0 5 129,0-8-179,-8 7-75,7-7-447,-15 16 140,7 1 0,-14 16-305,1 3 1,-1 10-30,6 1 1,-6 1-166,1-6 1,-1 2 180,6 3 1,0-3-87,0 4 0,2-4 402,4-2 0,-3 0-105,9-1 1,-1-4 193,6-1 1,0-7 79,0 2 1,0-5 82,0-1 1,5 0-45,1 0 1,0-7 120,-6-4 1,5-6-85,1-6 1,1 2 59,-1-7 0,-4 5-50,3-5 1,-3 5-110,-2-5 0,-2 7 119,-3-1 1,1 9 77,-8 1 219,1 9-493,-6-5 1,-2 12-216,-3 7 0,1 2 283,-8 16 1,9 1 47,-3 9 0,4 5 409,2 7 0,0 1-208,0 5 0,0 9 6,0 7 0,2 8-326,4-2 0,-4 6-175,3 6 0,-3-1-217,-2 1 0,0-3-292,0-14 1,-7-8 227,-5-10 1,-5-7-330,-5-9 0,3-14 182,-4-15 0,-1-7-88,1 2 0,-5-12 235,5-5 0,-5-10 387,5-1 0,-5-9 558,5 3 1,-7-10-469,2-1 1,5-8 118,6 2 1,8-12-135,9-5 1,9-4-12,8-2 1,17 0-2524,17 0 0,10 1 1462,-26 32 1,3 2 989,4-1 0,1 0 0,-2 0 0,1 0 0,3 0 0,0 0 0,0 0 0,1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9:43.9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645 17 7918,'-10'-7'2479,"3"5"-1724,7-6-458,-8 8 0,6 4-28,-3 7 1,-3 5 0,3 17 0,-9 5-40,3 13 0,-6 15 0,-5 8 0,-5 10-362,11-36 1,-2 0-1,-2 5 1,-1 2 246,-2 9 0,1 2 0,-2-5 1,0 0-28,2 4 1,-1 0 0,-1-4 0,-1-1-37,2-3 0,1-1 1,1-2-1,1-1 14,-1-3 1,2-3-1,-9 30 148,5-15 0,4-15-495,2-7 0,6-18-174,0-5-120,7-11 225,-4 1 950,8-14-906,0-2 0,0-3-85,0 1 1,2 0-1100,4-6 1,-4 0 1489,3 0 0,28-31 0,12-12 0,2-5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2:57.480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180 346 7999,'0'-8'0,"0"-1"0,0 5-41,0-5 1,0 5 40,0-5 2704,0 7-1035,0-10-1113,-6 5 1,3 0-87,-6 3-430,6-3 1,-8 5 195,3-2 0,-4 7 0,0 1 0,-1 6-963,0-2 1,0 5 251,0 5 0,0-3-343,1 7 1,0-6 323,4 6 1,0-5 127,5 4 1,1-5 150,-2 1 0,2-2 66,2-3 0,6 0 121,2-4 1,4 2-128,1-6 0,1 0 143,3-4 0,-2-1-58,7-3 0,-7 1-261,3-5 1,0-1 20,-1-4 0,1 1 3,-5-1 1,-1-5 181,0 1 1,1-4 124,0 4 0,-2-6 0,-1 2 0,-1-5 0,-4-4 0,3 2 151,-3-6 0,3-1-85,-3-3 0,-2 5 741,-3 3 1,0 5-9,0 3 0,0 4 285,0 5 1,-1 6 83,-3 3-642,3 2 0,-7 8-140,4 2 1,3 5 81,-4 4 0,0-1-50,0 5 0,1 1-137,4 3 0,-2 1-62,-1-1 1,1 1-119,-2-1 0,2 4-202,2-3 0,-4 3 120,0-8 0,-1 3-168,5 2 0,0-2-793,0-3 1,0-2 423,0-6 0,0 0-504,0-1 1,6 0 386,3-4 0,2-3-418,2-5 1,0 0 95,-1 0 957,1 0 0,29-28 0,6-7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9:46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1 492 8423,'0'-17'0,"0"0"0,2 2 0,1 2 0,3 2 761,-2-3 0,3 5-534,-1-2 1,1 7-44,-1-2 0,-2-1 72,7 1-286,1 0 1,4 14 113,1 3 1,-5 4-102,-1 2 0,-7 8-147,1 3 1,-3 4 87,-2 2 0,2-6-289,4 1 0,-4-1 120,3 6 0,-3-8-21,-2-3 1,0-2 163,0 1 0,0-9-42,0 4 285,0-11 478,0 2-10,0-24 0,2 3-262,4-15 0,-2 0-39,7-6 1,2 0-50,10 0 0,-3 0-407,9 0 0,1-5 30,9-1 1,-3 6 7,4 6 1,-4 9-9,-2 2 1,-6 8-300,0 9 0,-7 0 203,1 0 0,-8 13 0,-3 4 1,-7 11 307,1 0 0,-3 4-99,-2 2 0,0-6-35,0 1 0,0-7 39,0 7 1,0-9-65,0 3 0,0-4-289,0-2 1,0-6-496,0 0 34,0-7 0,2 4 815,4-8 0,3-23 0,8-5 0</inkml:trace>
  <inkml:trace contextRef="#ctx0" brushRef="#br0" timeOffset="676">866 424 7905,'0'-9'2521,"0"1"-1834,0 8-603,-8 0 1,6 8-38,-3 3 1,1 4-167,-2 2 0,4 2 123,-3 4 1,3-3-130,2 9 0,0-9-8,0 3 0,5 2-308,1-3 1,7 1 126,-1-6 1,-3 0 63,2 0 0,1-6 347,5 0 0,5-7-14,1 2 0,1-4-25,-1-2 1,-4-8-19,3-3 1,3-4 166,-3-2 0,1-2-74,-6-4 0,-6 3 86,1-9 0,-3 1-201,2-6 1,-3 6-16,-8 0 0,-8-1-81,-3-5 1,-6 8 116,-6 3 1,3 6-126,-9 6 1,1-2-33,-6 7 0,6 1-200,0 5 0,7 7 130,-2 4 1,5 10 78,1 2 0,2 5-126,3-5 0,5 5-210,7-5 0,2 1 331,3-1 0,5-6-46,7 0 0,0 0 133,0-6 1,1-4-30,5-1 1,3-4 189,8-2 0,0 0-34,0 0 0,2-2-110,4-4 1,-5-3-175,5-8 0,-6-6 83,-6 1 1,4-3 138,-4 3 1,-3 1-107,-2-7 0,-5 1-3,-1-1 1,0-4 33,0 4 1,-5 1 164,-1-1 1,-7 7 278,1-1 775,-3 3-129,-2 2 0,-2 7 318,-3 5-951,3 3 0,-11 9-25,7 5 1,0 3 141,6 2 1,-5 7-227,-1 5 1,0-3-63,6 2 0,-5 0-96,-1 6 0,0 0-111,6 0 1,0 0 105,0 0 1,0-2-16,0-4 1,0 4-438,0-3 1,0-5 10,0-1 1,8-4-132,3-2 0,-1-2-313,1-4 1,2 2-621,10-7 1,-4-2 564,3-10 1,3 2-75,-3-7 1,7-6 865,-7-6 0,16-45 0,-2-5 0</inkml:trace>
  <inkml:trace contextRef="#ctx0" brushRef="#br0" timeOffset="849">1358 441 7812,'11'0'7,"0"0"1,2 0-8,10 0 0,35-9 0,16-4 0,9-1 0,0-1 0</inkml:trace>
  <inkml:trace contextRef="#ctx0" brushRef="#br0" timeOffset="1193">2290 170 7862,'0'-17'323,"0"0"0,2 0 536,4 0 0,-4 0-379,3 0 0,5 0-194,1 0 1,4 6-62,2 0 0,0 7-43,0-2 0,2 4 0,4 2 0,-5 0-28,5 0 1,-4 10-106,-2 7 0,-6 2 13,0 9 1,-7 0-180,2 6 0,-4-2 139,-2-4 1,-2 4 26,-4-3 0,-3 3-124,-8 2 0,0-2 3,0-4 1,-6 2-810,1-7 0,-3 1-17,3-1 0,3-4-302,-4 3 0,6-3 1200,6-2 0,26 23 0,13 5 0</inkml:trace>
  <inkml:trace contextRef="#ctx0" brushRef="#br0" timeOffset="1476">2341 1001 7893,'-11'-2'3363,"0"-4"-2856,7 5 0,-6-7 342,5 8-500,3 0-203,-6 8-271,8 1 0,0 8 64,0 0 0,8-6-180,3 1 109,4-1 0,2 4-395,0-4 381,0-3 0,0-8-42,0 0 0,0 0 205,0 0 0,-6 0-43,1 0 1,-7-8 148,7-3 0,-9-4-130,3-2 0,-4-6-42,-2 1 1,-2-3-282,-4 3 1,-3 8-443,-8-3 1,-2 6 771,-4 0 0,-18 18 0,-12 12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49:44.6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 8417,'0'-17'1620,"0"0"-1390,0 7 0,0 5-63,0 10 1,0 5 9,0 7 1,0 2-100,0 3 1,2 6-32,3 12 0,-3-2-253,4 7 0,-4-7-86,-2 1 0,6 3 151,-1-3 1,3 1-280,-3-6 1,-1-6 139,7 0 0,-5-9-288,5-2 347,-7 0 136,11-15 1,-7-2 145,3-11 1,2-4 283,-7-2 0,7-6-89,-2 0 0,5-9 133,1-2 0,1 1-94,5-7 1,-2-2-85,7 3 1,-5 5-227,5 6 0,-7 7 26,1-2 36,-3 5-78,-2 8 0,-6 10-147,1 11 1,-9 12 0,3 5 1,-2 4-86,1 2 0,-3-2-31,4-3 0,2 3 147,-3-4 1,8-2 32,-1 3 0,3-9 48,2 3 0,0-4 142,0-2-81,0-8 1,0-1 161,0-8 1,-1 0-12,1 0 0,-1-8 168,-5-3 1,4-4 44,-4-2 1,4-2-82,2-4 1,-5-3-126,-1-8 1,0 0-49,6 0 0,-6 0-100,1 0 0,-8 0-13,1 0 1,-3 2-206,-2 4 0,0-2-1067,0 7 938,0 8 1,-2 2 78,-3 7 0,3 3 262,-4 8 0,4 58 0,2 19 0</inkml:trace>
  <inkml:trace contextRef="#ctx0" brushRef="#br0" timeOffset="907">1069 50 10147,'10'0'772,"-3"0"0,-7 7-662,0 5 1,0 8 77,0 3 0,0 7-340,0-2 0,-5 10-19,-1 2 0,0-1-220,6-5 1,-1 0 140,-5 0 1,4-6-67,-4 0 0,4-7-124,2 2 292,0-12 0,2 2 202,4-7 0,-2-2 77,7-10 0,-5-3 236,5-8 0,0 0-197,6 0 0,6-8 42,0-3 1,5-2-77,-6 2 0,7-4-155,-7 3 1,7 5-46,-7 1 0,-5 4 93,-6 2-148,1 8 41,-3 1 1,-1 10-101,-8 4 0,0 3 89,0 8 1,0 2-118,0 4 0,0-4 77,0 3 1,0-1-126,0 2 1,0-5 178,0 5 0,2-4-39,3-2 0,-1 0 119,7 0 1,1-6-113,5 0 1,0-7 10,0 2 0,1-4 284,5-2 0,-4 0 381,3 0 0,-3-2-314,-2-4 1,0-3-1,0-8 0,0-6-175,0 1 0,0-3 11,0 2 1,0 3-10,0-9 0,-6 9 37,1-3 0,-9 10 489,3 2-391,-4-1-289,-2 3 23,0 1 0,-6 16-252,1 3 0,-3 4 39,2 2 0,4 6 106,-3-1 0,3 1-8,2-6 0,0 0-127,0 0 0,0 0-155,0 0 0,6 0 346,-1 0 0,8-2 350,-1-4 0,3 2-74,2-7 1,0 0 85,0-6 1,0 0-66,0 0 1,0-2-47,0-4 0,1 2 93,5-7 1,-4-2-35,3-10 0,-1 3-81,2-9 1,-4 7 17,3-7 1,-3 3 103,-2-2 0,-6 3 25,1 8 1,-9 6 707,3 0-749,-4 7-14,-2-4 0,-6 18-227,1 7 1,-7 7 128,7 10 1,-7 2 427,7 4 1,-1 5-75,6 11 1,0 5-44,0 6 0,0 9-371,0 3 1,0 6 180,0 5 1,0-1-83,0 7 0,-2-8-131,-3 3 0,-5-4-573,-7-3 0,0-8 311,0-8 0,-5-16-715,-1-12 1,-1-12 121,1-5 1,4-12-74,-4-5 0,5-12 547,1-5 1,-2-10 230,-4-1 0,4-9-5,-3 3 1,3-10 153,2-1 0,2-16-122,4-1 1,5-10-136,12-8 0,7-3-1136,15-8 0,10-2 863,-11 42 0,2 0 500,1 2 0,1-1 0,4-3 0,1 0 0,2 2 0,0 0 0,1-3 0,1 0 0,-1-2 0,1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6:31.946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52 253 8329,'0'-17'1119,"0"0"-682,0 8-218,0 1 0,-2 10-170,-4 4 1,4 3 132,-4 8 1,-1 6-247,1-1 1,-1 3 100,1-3 0,4-1-255,-3 7 1,3-7 23,2 2 0,2 1-35,3-1 0,-1-4 99,7-2 1,1-10 83,5 10 0,1-11 233,5-1 0,-2-3-70,7-2 1,-2-2 10,3-3 1,3-10-73,-4-8 1,-2-7 27,3 2 1,-9-3-35,3 3 1,-10-4-8,-2 4 1,-7-4-33,2-2 1,-6 0-26,-6 0 0,-3 8-80,-8 3 0,-6 4 106,1 2 0,-7 2-301,7 4 0,-7 3 82,7 8 1,-8 10-70,1 7 0,3 2 6,-2 9 1,7-6 100,-2 7 1,10 5 21,2 5 0,2 1-14,-3-6 0,5-6 187,7 0 1,2-5-84,3 5 1,5-9 186,7-2 0,1-6-45,5-5 0,-2-4 119,7 3 1,-5-5 1,5-5 1,-5-5-108,5-7 1,-6-1-58,7-5 0,-1 2 13,6-7 0,-2 2-143,-4-3 1,4-3 74,-3 4 0,1-2 8,-2 2 1,-4 3 2,-7 8 1,-5 2-50,-1 4 88,-7 3 1,3 10 153,-7 4 1,0 3-90,0 8 0,0 6 24,0-1 0,0 7-86,0-7 1,0 8 24,0-1 0,0-3-183,0 2 1,0-7 88,0 2 1,0 1-338,0-1 122,0-1 158,0-5 0,0-5 101,0-1 91,0-7 1,0 1 219,0-10 0,0-5-84,0-7 0,2 0-99,4 0 1,3-5-37,8-1 0,0-5-121,0 5 1,2-5 23,4 5 0,1-5-72,4 6 1,3-3 36,-9 2 1,3 10-185,-3-4 1,-9 12 224,4-1-45,-3 4 0,-5 4 161,-3 4 1,-4 3-77,-2 8 0,0 2-10,0 3 1,0-3-69,0 4 1,-6-2-97,0 1 0,1-3 64,5 4 1,0-4-171,0-2 0,0-1-9,0 1 0,1-1 97,5-5 0,-2 2 220,7-7 0,1-1-108,4-5 0,3 0 122,4 0 1,-2-2-35,7-3 0,-7 1-22,1-7 0,5-1 34,1-5 0,-4-5 158,-1-1 1,2-7-172,-3 2 1,3-4-5,-3-2 1,-9 0-5,4 0 0,-5-6 32,-1 1 0,2 5 11,-7 6 1,0 7 96,-6-2 0,-2 10 160,-4 2 1,2 7-53,-7-2 0,1 12 182,-1 5 1,-4 6-482,4 6 1,1-2 96,-1 7 0,5 0-283,-5 6 1,7-2 4,-1-4 1,3 4-1,2-3 0,0-3-59,0 2 0,0-5-44,0 5 1,0-7 136,0 2 1,7-5 50,5-1 0,-3-5 8,2-1 0,1-7 15,5 1 1,1-3 105,5-2 1,-4-2-101,4-3 0,1-5 106,-1-7 0,1 0-4,-1 0 1,-4-5 3,3-1 1,-3-5 37,-2 5 0,0-5 157,0 6 1,-6-1 255,1 6 0,-7 0-198,7 0 0,-9 6 200,3-1-323,-4 9 1,-8-3-182,1 12 1,-7 3-25,7 8 1,-7 2-238,7 3 1,-3-3 30,2 4 0,5 1-123,-5-1 0,4 2 135,2-3 0,2-3-22,4 4 1,-3-5 127,9-1 0,-1-2-14,6-3 1,-4 1 377,4-7 0,-4-1-42,10-5 0,-4 0 86,-2 0 0,0-7-114,0-5 1,1-3-68,5-2 0,-4-5 104,3-1 0,-1-7-126,2 2 1,-10 1 255,4-1 1,-6 7 166,1-1 408,-5 3-214,-7 2-421,0 8 0,-2 9-97,-3 11 1,-3 10-221,-3 1 1,-4 10 31,3 2 0,-1 2 121,2 9 1,-2 2 307,7 10 1,-7 3-203,2 8 0,-5 7-94,0 5 1,-1 2 91,0 3 1,-2-2-140,-4-4 0,2 2-84,-7-7 0,2-12-445,-3-17 0,5-7-232,7-21 0,0-4 330,0-13 1,0-2-47,0-3 1,0-7 35,0-10 0,0 1-67,0-7 0,0 1 153,0-1 0,2-4-274,4 4 1,-2-10-45,7-2 0,1-5-293,5 6 1,7-1-391,4 6 0,12-2 1274,5-3 0,43 2 0,18 0 0,-24 8 0,0-1 0,0 1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6:33.232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0 662 8019,'0'-17'2331,"0"7"-2287,0 3 189,0 7 1,0 2-1,0 3 0,0 5-562,0 7 0,0 0 220,0 0 1,0 5-133,0 1 0,0-6 107,0-6 1,2 0 2,4 6 0,-3-7 216,9-5 1,-1 3 317,6-2 1,6-3-212,-1-8 0,8-5-26,-1-7 0,5-5-200,5-1 1,-1-13 179,7 2 0,-5-5-265,5-1 1,-7-3 29,1-8 1,-3 0-97,-2 0 0,-8 0 64,-3 0 0,-6 10-24,-6 7 145,-3 8 131,-16 16 1,-1 5-96,-8 10 0,5 5-21,1 7 0,0 7 14,-6 4 0,6 4-14,-1 2 0,7 2-12,-7 4 0,7-4-60,-7 3 1,9-3-140,-3-2 1,4 0-11,2 0 0,0-2 149,0-4 1,8 2 28,3-7 1,2-6-38,-2-6 0,10-5 118,-4 5 1,4-7-23,-4 1 1,0-5 93,0-5 1,2-5-83,3-7 0,-3 0 29,4 0 1,-5-1-12,-1-5 0,0 2-27,0-7 0,6 2-33,0-3 0,-1-3 26,-5 4 0,0-2-125,0 2 1,-2-3 108,-4 9-8,-3-1-52,-8 6 1,-2 8-13,-4 3 1,3 10-256,-9 2 0,1 9 80,-6 2 1,6 0-114,-1 5 1,9-3 54,-3-2 0,4 0 152,2 0 101,0 0 453,0 0-312,0 0 60,8 0 1,1-6 166,8 0 1,-6-7 239,1 2-402,-1 3 1,4-5-32,-4 7 0,3-5-189,-9 5 1,7-5 18,-7 5 0,3-5-111,-3 5 1,-1-1 119,7 1-8,-7 4 0,6-7-104,-5 3 0,-1 2 68,7-7 1,-5 1 105,5-1 1,-5-4-63,5 3 0,1-3 219,5-2 1,-6 0 34,0 0 0,0-7 57,6-5 0,0-3-124,0-2 0,0-1 87,0-5 0,0 2-23,0-7 0,0 2-59,0-3 1,0-1 69,0 8 0,-8-3-75,-3 2 1,-2 10-126,2-4-167,-5 12-122,7-3 0,-14 10 150,1 4 0,-7 3-26,7 8 1,-3 2-59,3 4 1,3-3 14,-4 9 0,4-9-69,2 3 1,0-2 22,0 1 1,0-3 78,0 4 1,0-5 119,0-1 1,6-5 146,-1-1 1,9-5-109,-3 5 1,-2-7-25,3 1 1,-1-3 173,6-2 1,0-2-99,0-3 1,0 1-16,0-7 0,0-6 107,0-6 1,5-1 250,1 1 0,-1 2-129,-5-7 1,0 7-55,0-1 1,0-3-77,0 3 1,-7-1 34,-5 6 0,-3 6 831,-2-1-205,0 9-1060,0-5 0,-5 16 186,-1 3 1,-5 4-211,5 2 0,-5 6 61,5-1 0,-2 3-16,3-3 1,3-3 6,-4 4 0,4 1-229,2-1 0,0-1-69,0-5 0,6 0 136,0 0 0,7-2-262,-2-3 1,4-5 153,2-7 0,6 0 486,-1 0 0,24-15 0,-1-4 0</inkml:trace>
  <inkml:trace contextRef="#ctx0" brushRef="#br0" timeOffset="253">424 407 9180,'19'-5'-214,"4"-1"1,32 2 0,14 2 0,9 2 0,0 0 0</inkml:trace>
  <inkml:trace contextRef="#ctx0" brushRef="#br0" timeOffset="807">2001 560 8667,'-9'-10'913,"2"3"-556,7 7 184,0 0-557,7 0 1,-3 0 178,7 0-346,0 0 1,6-6 15,0 1 1,-2-3 154,-3 2 0,3 3 23,-4-9 1,-1 7 10,1-7 0,-6 3-2,7-2-11,-8-4 22,3 5 1,-9 1-31,-3 3 1,1 4-5,-8 2 1,-1 2-38,-9 4 1,3 5 57,-4 12 0,-1-3 2,1 9 0,1-3-17,5 2 0,5 4 159,1-3 0,7 1-41,-1-2 1,3 2 77,2-7 1,2-1-98,3-5 1,6-2 7,12-3 0,-2 1-594,7-7 0,0-1 254,6-5 1,0 0 229,0 0 0,53-37 0,-37 13 0,0 0 0</inkml:trace>
  <inkml:trace contextRef="#ctx0" brushRef="#br0" timeOffset="1415">3019 611 9937,'0'11'387,"0"0"0,0-5-785,0 5 318,0 1 1,6 5 0,-1 0 0,9-6 133,-3 0 0,-2-7-6,3 2 0,1-5 59,9-1 0,-3 0-62,4 0 0,1-7 161,-1-4 0,5-4-39,-5-2 1,5-2 23,-5-4 1,1-1-63,-1-5 0,-10-3-16,4 4 0,-6 4 315,1 1 285,3 4-692,-13 2 0,3 8 80,-10 3 0,1 12-202,-7 5 0,5 6 75,-5 6 1,5-3 124,-5 9 0,7-3-116,-2 2 0,4 2-117,2-7 0,0 5-124,0-5 1,2-1-142,4-5 1,3 0 184,8 0 0,0-2 1,0-3 1,2-5-571,4-7 1,-5 0 3,5 0 779,3 0 0,16-45 0,11-11 0</inkml:trace>
  <inkml:trace contextRef="#ctx0" brushRef="#br0" timeOffset="1740">3392 153 8180,'-17'0'678,"6"0"-312,0 0-184,7 0 1,-6 2 248,5 3-157,3-3-249,-6 6 0,14-6 77,0 3 1,7-3-24,-2 4 1,4-4 122,2-2 0,6 0-326,-1 0 1,1-6-33,-6 0 1,0-5 2,0 5 216,0-7 1,-2 4-12,-4-8 1,2 6-84,-7-1 0,0 1 79,-6-6-429,0 0 1,-8 2 173,-3 4 0,-4-3-752,-2 9 1,-2-1 958,-4 6 0,-26 68 0,18-26 0,0 1 0</inkml:trace>
  <inkml:trace contextRef="#ctx0" brushRef="#br0" timeOffset="2182">3952 407 8062,'11'0'860,"1"0"-606,-9-7 0,7 3-138,-5-7 0,-1 7 23,7-2 1,-5-1 41,5 1 1,-5-7-60,5 1 1,-5 3-206,5-2 1,-7-1-14,2-5 1,1 6 52,-1 0 0,0 0 390,-6-6-194,7 0 106,-5 0 1,4 7-66,-12 5 0,2 3-32,-7 2 1,5 2 125,-5 3 0,0 7 192,-6 10 0,0 5 154,0 6 1,5 9-187,1 3 1,0 4 385,-6 2 1,0 2-311,0 3 1,0 7 75,0 10 0,-2-3-371,-3 3 1,3 3-131,-4-3 1,-1-5-67,1-6 1,0-9-277,6-2 1,1-10-1068,-1-12 0,7-11-48,4-6-585,-3-9 0,2 3-72,-5-12 582,-3-3 1,8-8 1491,-5 0 0,-10-68 0,12 34 0,1 1 1</inkml:trace>
  <inkml:trace contextRef="#ctx0" brushRef="#br0" timeOffset="2357">3647 594 10197,'17'0'-775,"0"0"775,7 0 0,29-7 0,23-4 0,2-1 0,9-1 0,0 0 0,-1 1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6:29.906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18 660 8776,'-2'-10'1967,"-4"5"-1749,4 3-129,-5 2 1,7 2-134,0 3 0,0 5-22,0 7 1,2 0-296,3 0 1,-3 0-49,4 0 1,1 0 163,-1-1 0,5 1 275,-5 0 0,7-7-94,-2-5 1,5 3 223,0-2 1,1-1 61,0-5 1,0-7 145,0-5 0,6-3-101,0-2 0,5-7 20,-6-4 1,1-2-115,-6 1 1,2-3-2,3 4 1,-8-2 128,3 2-14,-12-4 43,3 13-336,-8 2-210,0 9 1,-2 18 76,-4 7 0,4 1-161,-3 11 1,1-7 163,-2 7 1,4-7 53,-3 6 1,3-7-363,2 2 1,2 1 115,3-1 1,-1-1 211,8-5 0,-1-5-24,6-1 1,0-7 311,0 1 1,2-3 2,3-2 0,-3 0-35,4 0 1,1-7-27,-1-4 1,5-5 102,-5-1 0,7-7-164,-2-4 1,-2 1 12,3-1 0,-9 0-79,3-6 0,-4 0 13,-2 0 0,-8 8-5,-3 3 0,-4 4 172,-2 2-75,0 8 0,-2 1-228,-4 8 0,2 2-233,-7 4 0,6 3 41,-7 8 1,8 0 87,-1 0 1,3 6 118,2-1 1,0 1-44,0-6 0,0 0 420,0 0 1,7 0-167,5 0 1,3 0 582,2 0 1,-6 0-131,0 0 1,-1 0-201,1 0 0,2-6-204,-7 0 1,0 0 104,-6 6 1,0-5-897,0-1 513,-8 0 1,-1 1-652,-8-1 0,0-7 65,0 1 1,-2-3-161,-4-2 1,4 0 322,-3 0 1,3-2 561,2-3 0,-23-20 0,-5-11 0</inkml:trace>
  <inkml:trace contextRef="#ctx0" brushRef="#br0" timeOffset="323">442 134 8219,'-17'8'-29,"2"-5"33,3 9 1,-1-7-4,8 7 1,-7-7 1104,7 7-729,-1-1 1,6 6 31,0 0-382,7 0 1,3-2-226,7-4 0,2-3 156,3-8 1,-3 0 132,4 0 0,-4-2-74,-2-4 0,-1 2 18,1-7 0,-5 0 156,-1-6 0,-2 0-66,3 0 1,-5-2 8,-7-4 0,0 5-80,0-5 1,-7-2-102,-5 3 0,-3-1-127,-2 6 0,-5 6 82,-1 0 1,-5 7-959,5-2 0,-1 12 1050,1 5 0,4 72 0,7-32 0,0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6:27.494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1 238 11617,'18'0'693,"5"0"1,5 0-481,12 0 1,3-2-163,8-4 0,8 4-375,3-3 1,4-3 224,2 2 0,-8-5-121,-4 6 1,-7-3 131,-9 2 1,-2 4-1224,-16-3 604,-7 3 0,-9 2-239,-12 0 0,1 0 109,-12 0 837,3 7 0,-55 3 0,-5 7 0</inkml:trace>
  <inkml:trace contextRef="#ctx0" brushRef="#br0" timeOffset="320">323 255 14191,'0'24'866,"0"4"1,-6 5-299,1 0 0,-9 9-302,3 3 0,-4 10-57,-2 1 1,2 1-62,4-6 0,-3-2 92,9-4 1,-3-9-882,3-8-247,3-7-743,-6-4 180,8-10-874,0-7-1341,0-7 3666,0-3 0,8-22 0,1-4 0</inkml:trace>
  <inkml:trace contextRef="#ctx0" brushRef="#br0" timeOffset="1228">560 390 8303,'0'-9'2252,"8"1"-1248,-6 8-596,5 0-204,-7 0 1,0 2-142,0 4 0,0 9 136,0 8 1,-2 5-189,-3-5 1,3 7 150,-4-2 0,-1 4-398,1 2 0,-5 0 36,5 0 0,-2-6-28,3 0 1,3-7 91,-4 2 1,4-5-283,2-1 451,-7-7-114,5-3 251,-6-7 1,14-7-109,0-4 1,7-5-155,-2 0 0,4-7-12,2 0 0,2-5-206,4 5 0,-3-1 136,9 1 1,-9 4-100,3-3 1,-4 5 177,-2 6 1,0-3-254,0 9 520,0-1-218,0 6 0,-8 2 255,-3 4 0,1 3-70,-1 8 0,0 0-4,-6 0 0,0 2-160,0 3 0,0-3-195,0 4 1,0-4 143,0-2 0,2 1-26,3 5 0,-1-10-82,7 4 0,-5-5 82,5-1 0,-1-2 144,1-3 1,4-4-3,-4 3 0,4-3 211,2-2 0,0-7-102,0-4 1,0-5 154,0-1 0,0-1-43,0-5 0,0 2-98,0-7 1,0 5 106,0-5 1,-6 7-107,1-1 0,-9 3 202,3 2 1,2 6-72,-3-1-409,1 9 58,-6-5 1,-2 10-201,-4 4 1,4 3 15,-3 8 0,3 0 72,2 0 1,-6 2-186,1 3 0,-1-3 20,6 4 0,0-4 113,0-2 1,2 0 130,3 0 1,-1 0 178,8-1 1,-7 0-112,6-5 1,1 2 170,5-7 0,0-1-9,0-5 1,0 0-133,0 0 0,0-5 171,0-1 0,5-7-79,1 2 0,1-10-8,-1-2 1,-4-5-90,3 5 0,-3-7-5,-2 2 1,0 2-6,0-3 0,-6 3-9,1-2 1,-9 3 4,3 8 0,-4 6 20,-2 0-274,0 7 1,-6-2 77,1 12 1,-7-2-96,7 7 0,-7 0 79,7 6 1,-1 0 113,6 0 0,0 0 33,0 0 1,0 0 113,0 0 0,8 0 444,3 0 0,-2-2-248,3-4 0,-1 4 184,6-3 0,-6 3-125,1 2 1,-3 0-280,2 0 1,-3-6-232,-8 0-153,0 0 0,0 6 104,0 0 0,-8-7-135,-3-5 1,-6-3-491,-6-2 1,5 0 303,-5 0 0,-2 0-385,3 0 951,-8 0 0,-12-37 0,-11-10 0</inkml:trace>
  <inkml:trace contextRef="#ctx0" brushRef="#br0" timeOffset="1533">1205 102 8303,'-17'17'837,"7"0"-695,3 0 1,7 0-1,0 0 0,2-8-32,3-3 0,-1 1 48,7-1 0,1 0-166,5-6 0,0 0 154,0 0 0,0 0-246,0 0 1,0-6 85,-1 0 0,0-7 41,-5 2 0,-2-4-12,-3-2 1,-4 0-108,3 0 0,-3 0-194,-2 0 1,-7 0 82,-4 0 1,1 2-396,-1 4 1,-2-2 26,-10 7 571,4 0 0,-28 52 0,2 10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6:48.180"/>
    </inkml:context>
    <inkml:brush xml:id="br0">
      <inkml:brushProperty name="width" value="0.11429" units="cm"/>
      <inkml:brushProperty name="height" value="0.11429" units="cm"/>
      <inkml:brushProperty name="color" value="#849398"/>
    </inkml:brush>
    <inkml:brush xml:id="br1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1 492 10751,'9'-2'-449,"-3"-3"0,-2 3 837,1-4 0,-3 2 8,4-1 126,3 3 0,-5-6-501,8 8 1,-7 0 316,6 0-105,-7 0 0,6 2-90,-5 4-342,-3 3 0,6 14 97,-8-1 0,0 3-145,0-3 0,-6-1-113,0 7 1,-1-5 101,1 5 1,-1-5 76,-5 5 1,-1-7 2,8 2 402,-9-5-24,12-1 0,-7-7 582,3-5-471,5-3 1,-5-9 79,12-5 1,-3-3-300,9-2 1,1-7 131,9-4 1,-1-4-408,7-2 0,-5 5 141,5 1 1,1 2-264,4-2 1,1 3 119,0 8 0,-5 2-61,-1 4 1,-7 3 307,1 8 0,-3 2-83,-2 4 0,-6 3-23,1 8 0,-9 2 144,3 4 1,-4-3-41,-2 9 1,0-7-79,0 6 0,-2-5 0,-4 5 1,5-7-51,-5 2 0,-2-5-35,3-1 1,-3 0 66,2 0 1,5-5 37,-5-1 137,-3-7-45,7 3 1,-6-9 623,8-3 0,0-5-288,0-7 0,8 0-253,3 0 0,2-1-77,-2-5 0,10 2 15,-4-7 0,6 0-133,-1-6 1,-1 6-396,7-1 1,-7 9-54,2-3 0,1 4-76,-1 2 384,-1 8 1,-5 1 82,0 8 0,-7 2-85,-5 4 1,3 3 80,-2 8 1,-1 6 256,-5-1 1,0 7-198,0-7 1,0 6 47,0-5 1,-2 2-102,-3-3 1,3-3-31,-4 4 1,4-5-52,2-1 1,2 0 39,4 0 1,-2-5 25,7-1 262,0-7 0,12 3 232,-1-7 1,7-2-82,-7-3 0,8-5-63,-1-7 1,-3-5-286,2-1 0,1-1 195,5 1 0,-2-3-345,-4-8 0,4 0 61,-4 0 0,-3 2-88,-3 4 1,-5-3 43,-5 9 1,-5 5-44,-7 6 1,-2 7-98,-3-2 1,-5 4 160,-7 2 0,0 8-127,0 3 0,0 4 87,0 2 0,6 2 150,0 4 1,7-5-138,-2 5 1,-1-4 199,1-2 0,0 0 69,6 0 1,2 0 231,4 0 1,2 0 29,3 0 1,4 0 352,-4 0 0,-1-1-445,1 1 0,-5-5-29,5-1 0,-7-5-449,1 5 212,-3-7 1,-4 3-68,-3-7 1,-5 6-195,-7 0 1,0-1-471,0-5 0,-1 0 50,-5 0 1,4-2 711,-4-3 0,-26-5 0,-5-7 0</inkml:trace>
  <inkml:trace contextRef="#ctx0" brushRef="#br1" timeOffset="634">1680 611 8117,'2'-11'-37,"4"-1"1,-4 7 278,3-7 1,3 7 49,-3-7 0,3 7-17,-2-7 1,-5 1-28,5-6 0,2 6 138,-3-1-138,1 1 0,-6-6-189,0 0 1,0 6-81,0 0 1,-2 7-148,-4-2 1,-3 4-40,-8 2 1,-7 0-143,-5 0 0,3 8-101,-2 3 1,-1 10 178,-5 1 0,2 9 14,4-3 0,0 2 46,11-2 0,-4 4 162,10-3 0,3-5-58,3-1 266,3 3 0,9-9-28,5 0 1,5-2 156,5-9 0,-3-2 84,4-10 0,3 2-128,2-7 0,-1-1-66,1-4 1,-7-1-22,1 0 0,-3 0-65,-2 0 1,0 0 78,0 0 0,-6 5 154,1 1-191,-9 7-185,5-3 1,-8 9 142,0 3 0,0 10 16,0 8 0,-8 7-120,-3-2 1,2 12 93,-3 5 1,1 6 613,-6 6 1,0-3-252,0 9 0,-2-1-1,-3 6 1,1 5-152,-7 1 1,5-3-15,-5-9 1,5-3-346,-5-8 1,2-6 130,-3 0 0,-1-17-716,8-5 0,-1-12 281,6-11 1,0-2-57,0-3 0,2-7 193,4-10 1,-3 1 142,9-7 1,-7 0-18,7-6 1,-1 0-355,6 0 1,2-2 297,4-4 1,11-3-80,11-8 242,4 8 0,24-6 0,12-4 0,6-2 0,-1 1 0</inkml:trace>
  <inkml:trace contextRef="#ctx0" brushRef="#br1" timeOffset="1550">2460 730 7683,'0'-10'221,"0"1"742,0 3-501,0 4 35,0-5-607,0 7 1,-2 0 112,-3 0 187,3 7 0,-6 3-206,8 7 1,0-1-295,0 1 0,0 0 119,0 0 1,0 0-117,0 0 0,2-5 150,4-1 1,1-5 109,5 5 1,8-7 232,-3 1 1,6-3-74,0-2 0,-3-2 54,9-3 1,-1-5-60,6-7 0,-2-5 38,-4-1 0,2-7 43,-7 2 1,-1-4-87,-5-2 0,0 5-19,0 1 0,-7 7 5,-5-1 0,3 3 341,-2 2-225,-1 8-247,-5 1 76,-7 8 0,3 8-12,-7 3 1,7 4-117,-2 2 1,-1 0 86,1 0 0,-1 5-132,1 1 1,4 2 69,-4-3 1,4-3-121,2 4 1,0-5 56,0-1 0,0 0 40,0 0 0,6 0 109,0 0 0,7-7-5,-2-5 1,4 3 146,2-2 1,2-3-53,4-8 0,-3 1 64,9-7 0,-3-6-117,2-6 1,4-2-59,-3 3 0,1-5 7,-2-6 1,4 4-14,-4 1 0,-3 0 13,-2-6 1,-5 2-22,-1 4 0,-7 3 416,-5 8-233,-3 0-352,-2 8 187,0 1 0,-5 10-172,-1 4 1,-2 3-8,3 8 0,3 0 93,-4 0 1,4 0 52,2 0 1,0 0-32,0 0 0,2 0 393,4 0 1,-2 0-114,7 0 0,-2 0 248,3 0 1,3 0-158,-4 0 0,-1-1-172,1 1 0,-7-5-40,1-1 1,-3-5 9,-2 5 1,0-5-111,0 5 0,-2-7-296,-3 1 1,-5-3-373,-7-2 1,0 0 296,0 0 1,-2 0-372,-3 0 1,3 0 263,-4 0 0,3-5-145,-3-1 628,4-7 0,-20-12 0,3-11 0</inkml:trace>
  <inkml:trace contextRef="#ctx0" brushRef="#br1" timeOffset="1859">2952 119 8117,'-17'0'1525,"0"0"-1380,0 0 1,2 2-15,4 3 0,3-1-327,8 8 161,0-1 25,0 6 0,2-2 67,4-4 1,3-3-6,8-8 0,0 0-61,0 0 0,0 0-6,0 0 0,2-6 68,4 0 0,-10-7 16,4 2 1,-6-4-117,0-2 0,-3 0 96,-8 0 1,0 0-258,0 0 1,-2 0 62,-4 0 0,-5 6-610,-12 0 0,5 7 40,-5-2 715,-3 4 0,-8 63 0,-10 14 0</inkml:trace>
  <inkml:trace contextRef="#ctx0" brushRef="#br1" timeOffset="3318">4258 662 8270,'0'-10'2496,"0"-5"-1821,0 13-483,0-13-54,0 13-340,0-5 222,0 14 1,0 3-162,0 7 0,-2 0-185,-3 0 0,3 1 157,-4 5 0,4-4-288,2 4 314,8-5 0,1-1 56,8 0 0,-6-5 52,1-1 1,1-7 8,9 1 0,-1-3 18,7-2 0,-5-7 171,5-5 0,1-3 36,5-2 0,-6-5-102,0-1 1,-2-7 82,3 2 0,1-2-112,-8 1 0,-1-1 164,-9 8 0,1-1 277,-8 6 158,1 0-572,-6 8 0,-2 1-234,-4 8 1,3 2-73,-9 4 0,3 5 130,-2 12 0,-3-5-52,9 5 0,-6-4 49,5-2 0,0 5-202,6 1 1,0 0 10,0-6 0,0 0 86,0-1 0,0 1 148,0 0 1,2-2 151,4-3 1,3 1 19,8-7 0,2-1-117,4-5 1,-5 0 33,5 0 0,2-2-26,-3-3 0,8-5 16,-1-7 0,1 0 17,-2 0 0,2-1-21,-7-5 1,-1 2 19,-5-7 0,4 5 102,-4-5 1,4 6 8,-10-7 1,-3 9 225,-3-3 0,-3 10 280,-2 1-227,0 9-518,0-5 0,-6 10 90,1 4 1,-6 3-105,5 8 0,-5 6 15,5-1 0,-5 1-186,5-6 0,0 0-128,6 0 0,-2 5 157,-3 1 0,3 0-31,-4-6 0,4-6 87,2 0 0,0 0 194,0 6 0,2-5-38,4-1 171,3-7 0,10 9-222,4-7 1,-4-1-132,3-5 0,5-2 170,1-3 0,4-3 92,2-3 0,-6-4-505,0 4 0,-1-5 90,1-1 1,2-5 476,-7-1 0,-1-1 57,-5 1 1,0 2 235,0-7 1,0 6 476,0-7 642,-7 9-315,-3-5-303,-7 8-731,0 8 0,0 3 77,0 12 0,-2-1-232,-3 12 0,1-4 7,-7 10 0,5-2-72,-5 1 1,5-1 76,-5 7 1,7-7-192,-2 2 1,-1 1 74,1-1 0,-2-1 7,3-5 0,3 0-100,-4 0 1,3 0 121,-3 0 1,4-5-327,-4-1 342,4-7 199,2 3 0,0-9-167,0-3 1,8-3 17,3-3 1,-1-10-24,1 4 0,2-5 27,10-1 0,-2 2-470,7-7 1,0 0 191,6-6 0,0 5-160,0 1 0,-6 9 155,0 2 1,-7 2 143,2 10 1,-10-7 13,-2 7 0,-5-1 176,5 6 1,-7 8-76,2 3 0,-5 4-31,-1 2 0,0 6 125,0-1 1,-5 1-92,-1-6 0,-1 2-83,1 3 1,4-3 11,-4 4 0,5-5-13,1-1 0,0-5-81,0-1-28,0 0 262,0 6 0,1-7-139,5-5 1,-2-3 178,7-2 1,0 0-82,6 0 1,0-5 31,0-1 0,0-7-42,0 1 0,0-3 12,0-2 0,6-5 32,-1-1 1,7-1-3,-7 1 1,1-1 36,-6-5 1,0 5 144,0 7 0,-2 0 825,-4 0-358,-3 0-715,-8 8-14,0 1 1,-2 10-114,-4 4 1,-1 5 152,-5 12 1,3-5-94,3 5 0,4-2-218,-3 1 0,-3-3 28,3 4 0,-1-4-64,6-2 1,0 0-193,0-1 123,0 1 1,2-1-573,3-5 350,5 4 0,12-13 33,1 3 0,2-3 579,-3-2 0,42-52 0,-23 19 0,-1 0 0</inkml:trace>
  <inkml:trace contextRef="#ctx0" brushRef="#br1" timeOffset="3605">6073 119 8388,'-17'0'934,"0"0"-359,0 0-262,8 0 1,-1 0-55,4 0 0,5 2 265,-5 3-549,4-3 1,4 12 86,4-9 0,-3 3-86,9-3 1,-1-3 15,6 4 1,0-4-18,0-2 1,-6 0 65,0 0 1,1 0-290,5 0 579,0-8-278,0-1 0,-6-8-236,0 0 244,-7 0 1,4 0-630,-8 0 1,-2 6 64,-4-1 0,-3 9-580,-8-3 1083,0 4 0,-30 55 0,-8 13 0</inkml:trace>
  <inkml:trace contextRef="#ctx0" brushRef="#br1" timeOffset="4117">6531 475 8269,'17'-9'0,"-2"1"0,-2 3 0,-2-3 857,3-1-576,1-3 0,2-5 0,0 0 1,-1 6-78,1 0 1,0-1-96,0-5 1,0 0 67,0 1 0,-5 4-155,-1 1 0,-5 0 24,5-6 0,-7 0 157,1 0-126,-3 0-22,-2 0 0,-2 7-100,-3 5 1,-5 3 85,-7 2 0,0 9-8,0 8 1,0 2 459,0 9 1,-5 8-176,-1 9 0,1 4-138,5 2 0,0 2-29,0 4 1,0 5 975,0 11 1,5-3-536,1 3 1,2 3-67,-3-3 0,-3 1-382,4-6 1,2-10-259,-3-7 1,9-8-115,-3-9 0,-2-7-420,3-5 0,-3-10-2372,2-7 2169,-3-3 1,-8-4-293,0-3 0,0 1 299,0-8 0,6 1 844,0-6 0,-8-15 0,-8-4 0</inkml:trace>
  <inkml:trace contextRef="#ctx0" brushRef="#br1" timeOffset="4303">6378 713 7998,'0'-17'2134,"0"7"-2036,0-5 1,2 13-193,4-3 0,3-3-317,8 2 0,8 1-46,3 5 0,11-6-373,7 0 0,5-1 377,5 1 453,-3 4 0,6-11 0,8-4 0,1 3 0,0 0 0</inkml:trace>
  <inkml:trace contextRef="#ctx0" brushRef="#br1" timeOffset="4607">7006 509 8135,'0'-17'2433,"-8"8"-1641,6-6-590,-5 13 0,5-4 159,-4 12-320,4 3 0,-5 14-218,7-1 1,0 3 211,0-3 0,0-1-257,0 7 0,0-7 62,0 2 0,0-4-169,0-2 0,7 0 131,5 0 0,3-2 92,2-4 0,0 2 51,0-7 1,5-1 136,1-5 1,1 0-6,-1 0 1,-4-7-75,3-4 0,-3-10 59,-2-2 0,-2-1-37,-3 1 0,-3-3 133,-3-8 0,-5 2-191,5 4 0,-10-5-135,-1 5 1,-10 2 10,-2-2 0,-2 9-241,-9 2 0,5 7-638,-5 10 0,1 0 90,-1 0 946,-4 8 0,-2 47 0,-9 18 0</inkml:trace>
  <inkml:trace contextRef="#ctx0" brushRef="#br1" timeOffset="5098">7430 509 7767,'17'-7'-505,"0"-5"1061,-8 5 1,4-3 40,-7 5-115,7 3-465,-4-6 1,8 8 282,0 0-422,0 8 0,-2 3 14,-3 12 1,1-3-4,-7 9 1,-1-7 69,-5 7 0,0-7-120,0 6 0,0-5 68,0 5 0,-2-7 77,-3 2 0,1-6 164,-7-6-149,7 4 502,-11-13 0,11 5-86,-7-7 0,7-2 58,-2-3 0,4-1-86,2-11 1,0 4 61,0-10 1,2 3-310,4-3 0,5-3 71,12-8 0,-2 6-607,7-1 0,-6 3 283,7-2 1,1 1-1074,9 5 0,-5 8 179,0-3 1,-2 12-917,-9-1 1923,7 4 0,-19 32 0,4 8 0</inkml:trace>
  <inkml:trace contextRef="#ctx0" brushRef="#br1" timeOffset="5791">8040 509 8109,'0'-17'-88,"6"6"70,0-1 1,1 9 668,-1-3-156,-4-3-360,13 7 0,-12-6 75,9 8 0,-8 2-179,1 4 0,-3 3 69,-2 8 1,0 2-114,0 4 0,0-3 12,0 9 0,0-9-41,0 3 0,0 1-70,0-1 0,-2 0 41,-3-6 1,3 0-115,-4 0 142,4-1 348,2 1-103,-7-7 293,5-3-345,-6-7 1,10-7-9,4-4 1,-3-5-54,9 0 0,-7-7 46,7 0 0,-1-5-280,6 5 1,2-5 75,3 6 0,-1-7-331,7 7 1,-7-1 108,2 6 0,1 6-24,-1-1 0,0 9 143,-6-3 0,-6 4 14,0 2 0,-5 8 271,5 3 0,-7 4-73,2 2 1,-5 6 219,-1-1 0,0 3-51,0-3 0,-1-1 10,-5 7 1,4-7-40,-4 2 1,-1-4-32,1-2 1,-1-6 92,1 0 11,4 0 119,-5-1 260,7-3-34,0-7-390,0-7 0,1-3-152,5-7 0,-2 1 8,7-1 0,0-6-92,6 0 1,0-1-74,0 1 0,6 3-371,0-9 0,5 9-58,-6-3 0,7 4 215,-7 2 1,1 6-284,-6-1 220,0 9 485,0-5 1,-2 16-79,-4 3 1,-3 10 156,-8 1 0,0 3 116,0-3 1,0-3 84,0 4 1,0-2-89,0 1 1,-6-3 89,0 4-383,1-4 0,3-4 149,-4-4-1020,4 4 9,-5-6 248,7 1 0,2-3 180,3-7 428,-3 0 0,51-15 0,4-4 0</inkml:trace>
  <inkml:trace contextRef="#ctx0" brushRef="#br1" timeOffset="5936">9024 763 12674,'9'-1'1652,"-3"-5"-2285,-4 4 633,-2-6 0,-23 24 0,-5 2 0</inkml:trace>
  <inkml:trace contextRef="#ctx0" brushRef="#br1" timeOffset="6724">4394 1255 8352,'15'-2'589,"-4"-3"0,-1 3-68,-5-4-336,-3 4 1,13 2-7,-4 0 0,1 0-14,5 0 0,-2 0 83,13 0 1,2 0-232,10 0 0,7 0-11,15 0 1,8 0-8,15 0 1,-35 0-1,1 0-219,5 1 1,1-2 0,8-1-1,1-1 162,4 0 0,1 0 0,3-1 0,1 1-307,-2-1 1,1 2 0,4 0 0,2 0 390,2-3 0,0-1 0,-2 3 0,0 0-8,0-3 0,-2 1 0,-3 3 0,-1 0-6,0-1 1,-1 0 0,1 0-1,1-1 124,4 1 0,0 0 0,-3-2 0,-1-1-11,-1 3 1,-1 0 0,2-1 0,-1 1-139,-6 0 1,0 0-1,2 2 1,-1 0 161,0-2 1,-2 1 0,-7 0 0,-1 0-82,-5-1 1,-1 0 0,41 1 302,-15-3 1,-11 3 885,-11 2-522,-12 0 942,-11-8-729,-17 6 774,-10-5-1299,-7 7-2084,0 0 803,-7 0 1,3 0 319,-7 0 1,0 0 537,-6 0 0,-15 7 0,-4 3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0:21.8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357 103 7604,'7'-10'2157,"-5"-5"-1626,6 13 1,-8-7 587,0 3-243,0 4-310,0-5-231,0 7 1,0 2-75,0 3 0,-6 7 177,1 10 0,-9 5-52,3 7 0,-6 7-61,-5 4 1,1 12-20,-7 5 1,-1 4-84,-5 2 1,0 5-271,0 1 1,6-3 269,0-8 1,9-13-256,2-10 0,6-10-409,5-2-448,4-14 70,-5 1-687,14-15 450,-5 0-102,6-8-153,-8-1 1,0-8 154,0 0 1156,0 0 0,22-68 0,-8 34 0,1 0 0</inkml:trace>
  <inkml:trace contextRef="#ctx0" brushRef="#br0" timeOffset="532">136 154 8107,'0'-17'606,"0"0"1,0 5-246,0 1 0,2 5-52,4-5 0,2 5 27,3-5 0,10 2-106,-4-3 0,11-1 0,0 8 1,6-3-128,6 2 0,1 4 83,4-3 1,2 3 42,-7 2 0,-2 7-142,-10 5 0,-6 3-262,-10 2 0,1 5-73,-7 1 1,-3 7-236,-8-2 1,-12-1 260,-11 1 0,-5 2-65,0 10 1,-9-8 41,-3 7 0,-4-7-102,-2 8 0,0-10 157,0-2 0,10-1 26,7 1 1,2-9 210,9-8 0,1-7-179,5 2 542,0-4-241,7-10 1,3-1-8,7-8 0,7 7 3,5 5 0,3-3 63,2 2 0,5 1 33,1 5 1,-1 0-37,-5 0 0,6 2-54,0 3 1,-1 5-71,-5 7 1,0 0-4,0 0 0,0 5-2,0 1 0,0 5-1,0-5 1,-2 5-92,-4-5 0,3 1-196,-9-1 1,7-4-414,-7 3 0,6-3 312,-5-2 0,2-6-2025,-3 1 1193,-3-1 1125,13-2 0,2-9 0,10-9 0</inkml:trace>
  <inkml:trace contextRef="#ctx0" brushRef="#br0" timeOffset="1035">815 578 9903,'17'0'78,"0"0"-3,0 0 1,-6-6 21,0 0 0,-5-7-18,5 2 0,-1 1 26,1-1 0,-2 0-20,-3-6 1,-4 0-21,4 0 0,-4 6 28,-2-1 1,0 7-201,0-7 136,-8 9 0,-1-5 36,-8 8 0,-2 2-79,-4 4 1,4 9-168,-3 7 1,3 8 60,2-1 1,0 3 70,0 2 0,2 0-28,4-1 1,3 1 51,8 0 0,0 0-113,0 0 1,8-7 98,3-5 1,4-3-145,2-2 1,7-8 84,5-3 0,3-4-11,2-2 0,0 0-280,0 0 1,-1-8-1019,1-3 1407,0-12 0,7-9 0,5-7 0,4-6 0,0-1 0</inkml:trace>
  <inkml:trace contextRef="#ctx0" brushRef="#br0" timeOffset="1332">1408 323 8314,'6'-11'1691,"0"0"-104,-1 7-611,-5-4-417,0 8 35,0 0 0,0 8-410,0 3 0,0 6-85,0 6 0,-1 3-165,-5 8 0,-2 0 117,-3 0 1,-4 5-154,4 1 0,-4 5 22,-2-5 1,5 1-568,1-1 1,7-4 73,-1 3 0,3-11-145,2-5 0,2-4 209,3-2 1,5-6-51,7 1 0,1-9-123,5 3 1,3-6 246,8-6 0,2-3 435,4-8 0,2-11 0,4-6 0,8-3 0,0 0 0</inkml:trace>
  <inkml:trace contextRef="#ctx0" brushRef="#br0" timeOffset="1817">1883 612 8096,'6'-12'458,"0"1"0,1 5 265,-1-5-180,-4 7-236,13-11 0,-13 11 103,3-7-205,5 7 1,-8-5 296,3 3-251,-3 4 0,-2-7-153,0 3 69,0 4 0,-7-5-137,-5 7 0,-3 2 30,-2 3 0,-2-1-357,-3 7 1,1 3 149,-7 8 1,7-1 79,-1 7 1,3-5-311,2 5 1,0 0-476,0 6 0,7-5 507,5-1 0,3-7 116,2 1 1,0-3 148,0-2 1,7-2-102,5-4 1,3-3 228,2-8 1,0 0-17,0 0 1,5-8-72,1-3 1,1-4 166,-1-2 1,-4-2-14,3-3 0,-3 1 455,-2-7 0,0 7-231,0-2 1,-6-1-8,1 1 0,-8 6 221,1 6-133,-3 7-210,-2-3 1,0 8-207,0 5 0,-2 5 30,-3 12 1,3-4-248,-4 3 1,4 3 139,2-2 1,0-1 45,0-5 1,0 0-455,0 0 1,2 0 136,4 0 0,-3-2-626,9-4 0,-1 3 224,6-9 1,0 1 745,0-6 0,38-23 0,9-5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0:28.4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76 510 9378,'0'-10'2606,"0"3"-2169,0 7 203,0 0-408,8 0 0,-4 7-198,7 5 1,0 5 53,6 5 1,0-1-53,0 7 1,2 0-278,3 6 1,-3 0-405,4 0 0,-4-6-651,-2 1 1,-2-9 570,-4 3 0,2-4 725,-7-2 0,0-30 0,-6-8 0</inkml:trace>
  <inkml:trace contextRef="#ctx0" brushRef="#br0" timeOffset="240">449 425 7963,'0'-11'383,"0"-1"1250,0-1-1070,0 6 1,-2-1-157,-3 8 1,1 0-108,-7 0 0,-1 8-68,-5 3 1,-7 10-1,-4 1 0,-4 10-394,-2 2 0,0 2-108,0 9 0,0-7 261,0 1 0,2-3-1128,4-2 1,-2-2 457,7-4 0,8-3-1135,9-8 1814,-3 0 0,30-30 0,-1-8 0</inkml:trace>
  <inkml:trace contextRef="#ctx0" brushRef="#br0" timeOffset="560">704 493 8783,'0'-10'1858,"0"3"1,2 7-1291,3 0-445,-3 0 1,6 2-1,-8 3 1,-2-1-165,-4 7 1,2 6-17,-7 6 1,5 1-345,-5-1 1,7-4-78,-1 4 0,-3 1 202,3-1 1,-1-1-601,6-5 0,0 0-260,0 0 306,0 0 1,2-7 829,3-5 0,35-26 0,15-7 0</inkml:trace>
  <inkml:trace contextRef="#ctx0" brushRef="#br0" timeOffset="886">772 86 8085,'-17'0'914,"0"0"0,5 0-682,1 0 0,7 2-128,-1 3 0,-3-1 72,2 7 1,1-5 37,5 5 1,0 1-231,0 5 1,2-6-336,3 0 0,-1-1 354,7 1 1,1-4 207,5-7 0,-6 0-9,0 0 1,1 0-53,5 0 1,-2-7 114,-4-4-86,4-5 0,-7 0 49,3-1 0,-4-2-30,-7-4 1,0 4-288,0-3-54,0 3 1,-1 4-576,-5 3 718,-4 5 0,-44 67 0,-10 16 0</inkml:trace>
  <inkml:trace contextRef="#ctx0" brushRef="#br0" timeOffset="1853">1060 510 7959,'2'-12'-100,"3"3"0,5 0 1,1 1-1,1-1 1,1 1 1152,2 0 0,-4 1-769,0 1 0,1 4-121,5-3 0,-6 3-11,0 2 0,-1 2-121,1 3 1,2 5 51,-7 7 0,-1 2-134,-5 3 0,0-1 89,0 7 0,0-1-148,0 1 1,-7 4-293,-4-4 1,1 2 202,-1-1 0,5 1-87,-5-8 1,5 1 57,-5-6 0,5-2-25,-5-4 684,7-3-128,-3-8 0,7-2 213,0-4 0,2-3-211,3-8 1,5-8-84,7-3 1,1 2-22,5-2 0,-2 1 40,7-1 1,0-4-379,6 4 1,0 3-554,0 2 0,-2 10 472,-4 2 1,-1 7-16,-5-1 1,-5 5 204,0 5 0,-2 1-70,-9 11 1,2-4 4,-3 10 1,-3 1 33,4-1 0,-4 1 28,-2-1 0,0-4-186,0 3 0,0 3-260,0-3 0,0 1 119,0-6 1,0-6-65,0 1 0,2-3 422,3 2 0,5-3 0,7-8 0,1 0 0,5 0 0,-2-2 0,7-4 0,-5-3 0,5-8 0,0 0-13,6 0 1,-2 0 71,-4 0 1,4-5 159,-3-1 0,-3-5 144,2 5 0,-7-5 114,2 5 1,-12 1 201,-5 5 1,-4 0 191,-2 0 0,0 5-353,0 1 1,-8 7-273,-3-1 1,-4 3-16,-2 2 1,-6 2-468,0 3 1,-5 5 105,6 7 0,-7 5-68,7 1 0,-1 5-285,6-5 1,0 5-536,0-5 0,6 1 78,0-1 0,7-4 395,-2 3 0,6-5 433,6-6 0,-2 3-10,7-9 0,6 1 99,5-6 1,3 0 209,-2 0 1,-3-8 200,9-3 0,-9-4 315,3-2 0,-4 0-297,-2 0 0,0 0 290,0 0 1,-2 0-234,-4 0 1,-2 2 534,-3 4-272,-4 3-494,6 8 0,-8 4-106,0 7 0,-2 8-158,-4 15 0,4 10 718,-4 6 1,5 11-201,1 12 0,0 14-481,0-37 0,0 2 0,-1-1 0,0 1 111,-2 5 0,0-1 0,2 0 0,0 0-141,-1 0 0,-1 1 1,-2 0-1,0 1 67,-1-4 0,1-1 0,-5 45 90,-1-13 1,-6-17-95,-6-17 0,-5-10 15,6-13 1,-7-11-1533,7-11 0,-3-12 654,3-5 0,1-6 407,-7-6 0,5 1 492,-5-12 1,5 2-349,-5-13 1,7-4-58,-1-14 1,5-3-100,5-18 1,8 1-408,16-13 1,3 3 169,0 42 1,4 1 0,26-39 666,-15 44 0,2-1 0,-1 1 0,2 0 0,3 5 0,2 1 0,2-1 0,1 1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0:4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558 385 7991,'11'-5'0,"-1"-3"0,-3-1-39,-3-4 0,4 3 223,-3-1 171,1 7-119,-6-11 1,0 11 6,0-7 0,0 5 368,0-5-189,0 7-84,0-11 115,0 6-291,0-8 151,0 0-125,0 0 0,-2 7-100,-4 5 1,-3-3-177,-8 2 0,0 1-163,0 5 0,-5 2 130,-1 3 1,-5 1 18,5 11 1,-5-4 73,5 10 1,-5-2 21,5 1 1,1 5 29,5 6 1,2-4 11,3-1 1,5-5 13,7 5 1,0-6 97,0 7 1,9-9-39,8 3 1,2-4 162,9-2 0,-5 2-102,5 3 1,-7-3-57,2 4 1,-5 1-360,-1-1 0,0 1 51,0-1 0,-7-2 50,-5 7 1,-5-2 160,-5 3 0,-5 3-44,-7-4 1,-7-4 42,-4-1 0,1-4 150,-1-2 1,0 0 94,-6 0 1,0-2-25,0-4 1,0-3 133,0-8 0,6-6-88,-1 0 1,9-12-136,-3 1 0,4-6-92,2 0 1,6 3-193,0-9 0,5 9-1548,-5-3 1280,7-3 1,-2 7-2608,12-4 3010,3 12 0,61 18 0,13 12 0</inkml:trace>
  <inkml:trace contextRef="#ctx0" brushRef="#br0" timeOffset="559">880 691 8114,'0'-17'682,"0"7"0,0 1-377,0 3-252,0 4 74,0-5-231,0 7 0,2 2 215,4 3-222,-4-3 72,13 6 63,-6-8 1,8 0-13,0 0 1,-5 0 56,-1 0 0,-2-2-132,3-4 0,1 2 109,-8-7 1,7 5 21,-7-5-125,1 0 113,2-6-80,-7 0 0,5 2 48,-12 3 0,3 5-44,-9 7 1,1 0 41,-6 0 0,-2 2-84,-3 3 0,3 5 7,-4 7 1,4 5-9,2 1 1,0 7-40,0-1 1,8-3-139,3 2 1,4 0 136,2 6 0,0-7 25,0-5 0,8-1-28,3 2 1,6-10-172,6 4 1,3-11-427,8-1 703,-7-3 0,65-40 0,-41 15 0,0-1 0</inkml:trace>
  <inkml:trace contextRef="#ctx0" brushRef="#br0" timeOffset="1161">1508 606 8145,'0'-17'2698,"0"7"-1824,0-5-613,0 13 109,-8-5-258,-1 7 61,-8 0 1,0 9-387,0 8 0,0 2-104,0 9 0,6-5-243,0 5 0,5 1 175,-5 4 1,7 1-123,-2 0 0,4-5 186,2-1 0,0-7-23,0 1 0,8-3 273,3-2 1,4-2-104,2-4 1,8-3 444,3-8 1,-2 0-35,3 0 1,-3-8 101,2-3 1,2-4-143,-7-2 0,7-6 75,-2 1 0,-1-6-67,1 5 1,-7-7-92,1 2 0,-1-5-118,2 0 0,-10-1 92,4 0 0,-11 5-191,-1 1 0,-3 7-88,-2-1 42,0 11 0,-7 3-83,-5 8 0,3 6-227,-2-1 0,-1 8 107,-5-1 1,6 9 87,0 1 0,7 1-35,-2-6 1,-1 0-170,1 0 572,0 0 1,6 0 93,0 0 1,2-6 164,4 0 1,-2-7-110,7 2 0,-2-3 160,3 3 0,3-4-167,-4 4 1,-1-3-78,1 3 1,-6-2 47,7 7 1,-7-5 4,7 5 0,-8-5-10,1 5 0,-1-2-348,2 3 0,-5 3-849,5-4 664,-4 4 1,0 0-541,4-3 640,-5 3 1,15-12-7,-5 9 1,-2-9-44,3 3 1,-1-4 18,6-2 1,0-2 305,0-4 1,2 3-6,3-9 0,-3 7 310,4-7-361,-5 9 0,30-43 0,6-1 0</inkml:trace>
  <inkml:trace contextRef="#ctx0" brushRef="#br0" timeOffset="1635">2305 674 7881,'-17'0'504,"8"0"-228,-6 0-231,13 0 67,-6 7 0,10-5 33,4 4 0,-3-4 87,9-2-215,-1 0 1,6 0 56,0 0 1,0-2 4,0-4 1,0 2-62,0-7 1,-6 5 184,0-5-130,1 0 1,3-6 2,-4 0 0,-3 5 139,-8 1-150,0 0-32,0-6 1,-8 7-12,-3 5 0,-4 3-11,-2 2 0,-6 6-147,1-1 0,-1 10 42,6 2 1,-6 2 81,1 9 1,-1-1-92,6 1 0,8 4-282,3-4 0,4-1 90,2 1 1,0-5 16,0 5 0,13-7 103,4 1 1,6-9-150,0-1 0,3-3-522,8 2 846,0-3 0,45-38 0,11-8 0</inkml:trace>
  <inkml:trace contextRef="#ctx0" brushRef="#br0" timeOffset="2360">2933 640 8661,'0'-17'2353,"0"0"-1548,0 0-544,0 7-134,-8 3 0,4 7-72,-7 0 0,0 2-36,-6 3 1,4 5-281,-4 7 0,3 2-425,-8 3 1,9 3 291,1 3 0,1 4-298,-6-4 1,8 2 244,3-1 1,4-3 77,2-3 1,0-4 180,0 3 0,8-9 123,3-1 0,6-9 41,5 3 1,-1-4 305,7-2 1,1-2 50,5-4 1,-6-3-177,0-8 0,-1 0 200,1 0 1,2-5-107,-7-1 1,1-5 115,-1 5 1,-4-7-69,3 2 0,-5 3-39,-6 3 0,3 3 25,-9 2 1,1 5 659,-6 1-812,0 7 1,-2-3 105,-4 7 1,3 7-564,-9 5 0,3 3 243,-2 2 1,1 0-440,5 0 1,3 5 166,-4 1 1,-2 5-24,3-5 1,-1 1-62,6-1 0,0-4-88,0 3 1,2-3-125,4-2 587,3 0 1,8-2-176,0-4 0,6 3 8,-1-9 0,1 1 549,-6-6 0,2-8-84,3-3 1,-1-4 18,7-2 1,-5-2-71,5-3 1,-1-5-52,1-7 0,2 2 492,-7 4 1,5-4-254,-6 4 1,-1 1-190,-10-1 1,3 7 692,-9-1 1252,1 10-1264,-6 5-668,-8 7 0,-1 13-35,-8 4 1,0 11-134,0 1 0,6 8 200,0 3 0,1 9 0,-1 2 1,-4 3 222,3 14 0,-3 4-505,-2 13 1,0 1 467,0 5 1,-7-3-304,10-40 0,0 0 0,-18 41-192,-2 1 1,0-10-78,0-7 0,0-13-418,0-9 1,0-15-99,0-13 1,8-12 272,3-5 1,2-6 82,-1-6 0,3-5-34,-4-12 1,5-1-53,1-5 1,-6-8 413,0 3 0,3-12 78,8 1 1,7-11-113,10-6 0,20-12-31,14-5-85,9-4 1,16 19 0,13-2 0,-22 19-1,-1 0 1,1 0 0</inkml:trace>
  <inkml:trace contextRef="#ctx0" brushRef="#br0" timeOffset="2860">4934 317 7788,'7'-16'0,"-5"4"241,4 1 0,-4 5 1030,-2-5-562,0 7-495,0-11 0,0 15 323,0 0 1,0 8-163,0 9 1,-8 9-199,-3 8 1,-4 9 36,-2 14 0,-6-3 0,1 9 1,-8-3 8,1 2 1,3 4-1,-2-4 1,1-3-481,-1-3 1,5-11 133,12-5 1,-2-12-1739,7-5 831,1-4-440,5-10 0,0-3 158,0-12 1312,7-3 0,18-53 0,10-12 0</inkml:trace>
  <inkml:trace contextRef="#ctx0" brushRef="#br0" timeOffset="3485">4934 301 7812,'0'-17'573,"0"0"0,2 5-151,3 1 0,-1 5-200,8-5 1,-1 7-48,6-1 1,2 1-82,3-2 1,-1 4 53,7-3 0,-5 5-141,5 5 1,-7-1-222,1 7 0,-10 1 103,-7 5 0,3 0-130,-2 0 0,-6 5 99,-6 1 0,-13 5-33,2-5 0,-11 5-58,0-5 1,-4 1 22,-2-1 1,0-5 104,0 5 1,0-4-5,0-2 1,6 0-74,-1 0 141,9-8 1150,-5-1-343,16-8 128,1 0-571,23 0 1,-3 0 23,10 0 0,3 2-132,-3 3 0,1 5 23,-6 7 0,0 2 4,0 3 1,0-3-30,0 4 0,0 1-406,0-1 0,0 5 3,0-5 1,-6 5-92,0-5 0,1-1 148,5-5 1,-6 0 9,0 0 1,0-6 127,6 1 1,0-9 1,0 3 0,2-4-74,4-2 1,-4 0 54,3 0 1,3-6 2,-3 1 0,3-9 58,-3 3 1,-3-6 10,4-5 1,1 1-9,-1-7 1,0 5 109,-6-5 1,-2 5 97,-4-5 1,2 5-50,-7-5 0,5 7 139,-5-1 0,-1 3 253,-5 2-457,0 7 0,-1 3 45,-5 7 0,2 0 13,-7 0 1,5 7-9,-5 5 0,1 5-17,-1 5 1,-2-1-1061,7 7 0,1-5 367,5 5 0,0-7-372,0 1 0,0-3 388,0-2 0,0 0-90,0 0 1,7 0 61,5 0 0,4-2-59,7-4 0,-2 3 15,7-9 570,0 1 0,25-20 0,11-10 0,5 1 0,0-1 0</inkml:trace>
  <inkml:trace contextRef="#ctx0" brushRef="#br0" timeOffset="5134">6342 741 7834,'2'-11'0,"3"0"115,-3 0 0,6-6 284,-8 0 0,0 5-111,0 1 1,0 0 104,0-6 0,0 5-85,0 1-90,0 0 1,-2-4-201,-4 3 75,-3 5 0,-8 7-424,0 0 1,-6 7 98,1 5 1,-7 5 7,7 5 0,-7 5-62,7 7 0,-1 0-113,6-1 1,0 1 59,0 0 1,8-2 54,3-3 0,4-3 348,2-3-137,0-5 1,8-1 396,3-11 1,6-4-104,6-2 0,-3-2 21,9-4 1,-9-9-4,3-7 1,2-3 62,-3 3 0,6 1-8,-5-7 0,0 1-86,-6-1 1,0 2 119,0 3 0,-8 10 209,-3-4-102,3 4-232,-7 3-227,5 3 1,-7 16 143,0 8 1,-5 8-122,-1 8 1,-7 9 164,2 3 1,-4 12-28,-2 5 1,0 11-58,0 7 0,0 2-179,0 3 0,0-6 94,0 1 1,0-7 130,0 6 1,6-17-454,-1-5 0,7-14 35,-7-14 1,9-5-463,-3-7 471,4-8 1,2-3 16,0-12 0,0-3 79,0-8 1,0-6 184,0 1 0,8-10-205,3-2 0,4-8 72,2-8 0,9-9 80,8-3 1,8-12 134,9-5 1,-25 35-1,0-2 635,2-2 0,1 0 0,0-1 1,2 0-325,3 0 1,0 2 0,-3 1 0,-2 1 139,28-34 1,-8 11-668,-10 12-2609,-7 10 605,-22 20 1,-4 11 451,-12 15 854,4 0 1102,-13 7 0,11 3 2326,-7 7-1878,7 0 1,-3 0-80,7 0 0,-2 0 1206,-4 0-764,4 0-1743,-5 0 1,7 0-109,0-1 1,0-4 255,0-1 0,0-5 528,0 5 0,0-5 855,0 5-812,0 0 1,0 6-11,0 0 0,0-5-899,0-1 304,7 0 265,3 6 1,1-2 85,0-3 0,0-5 183,6-7 0,-5 0-114,-1 0 1,2 0 0,10 0 1,-4-6 248,3 1 1,3-10-16,-3-2 0,7-2 55,-7-9 0,8 5-33,-1-5 1,-3-1 262,2-4 1,-5-1-23,5 0 0,-13 7 112,2 5 1,-5 3 276,-1 2 262,-4 7-989,-7 3 1,-1 7 76,-5 0 1,2 7-80,-7 5 1,1 3 58,-1 2 1,-2 2-412,7 3 0,-5-1-24,5 7 0,1-5-137,5 5 0,0-7 155,0 1 0,0-1-58,0 2 0,0-4 314,0 3 1,7-9-85,4-1 0,5-3 137,1 3 0,1 1-74,5-8 0,-4 1 179,3-6 0,3-2 50,-2-4 1,5-3-23,-6-8 0,7 0 24,-7 0 0,3-7 78,-3-5 1,-3 3 43,4-2 0,1-1-86,-1-4 0,-2 4-84,-10 1 0,2 7 271,-7-1-145,0 3 1,-6 8 27,0-1 1,-2 8-29,-4-1 1,4 5-235,-4 5 0,-1 5-303,1 7 1,-5 2 256,5 3 1,-1-3 6,1 4 0,4 1-42,-3-1 0,3 5-289,2-5 0,0-1-124,0-5 0,2 2 159,3 4 1,-1-10 71,7 4 0,-5-6 290,5 1 0,1 1 191,5-8 1,-1 1-140,1-6 0,0-2-8,0-3 0,0 1 384,0-8 0,6 1-73,0-6 0,5-5-141,-6-1 0,3-7-288,-2 2 1,-5 1-211,5-1 1,-4 0 149,-2-6 1,0 5 56,0 1 1,-8 7 19,-3-1 1,-4 9-4,-2 1 0,-2 9-681,-4-3 490,-3 4 1,-8 10-182,0 3 1,5 4-34,1 2 314,7 0 0,-9 0 19,8 0 308,-1 0 0,8 0-68,3 0 1,-1-6 131,8 0 0,-7-5 355,6 5 1,-5-5-216,5 5 0,-7-5 60,2 5-342,3 0 1,-5 6-301,7 0 165,-7 0 0,4 0-150,-8 0 1,0 0-28,0 0 1,0-6 67,0 1 1,5-7-259,1 7 275,7-8 0,-3 3 53,7-7 1,0 0-10,-1 0 1,7-2-559,0-3 0,-1-5-4,-5-7 640,8 0 0,-14-37 0,4-11 0</inkml:trace>
  <inkml:trace contextRef="#ctx0" brushRef="#br0" timeOffset="5433">7698 63 8314,'-15'2'0,"2"2"636,2 1 1,5 1 148,-5-6-567,7 8 1,-3 1 0,7 8 0,0-6-415,0 1 0,0-1 167,0 6 1,7-8-73,4-3 1,5 1 2,1-1 173,-1 0-39,9-6 0,-6 0-123,3 0 119,-3-8 1,-4-1-6,-3-8 1,1 0 176,-7 0 1,-1 0-20,-5 0 0,0 0-895,0 0 170,-7 0 1,-3 2-396,-7 4 0,0-2 935,0 7 0,-22 61 0,-6 20 0</inkml:trace>
  <inkml:trace contextRef="#ctx0" brushRef="#br0" timeOffset="6069">8445 725 10171,'17'0'447,"0"0"-372,0 0 0,0-2-150,0-4 1,-6 2 135,0-7 1,0 1 12,6-1 1,-5-4-220,-1 4 1,-7-4 55,1-2 0,-3 0-59,-2 0 1,-2 0 90,-3 0 0,1 6 49,-7-1 1,-1 9-26,-5-3 1,-5 4-102,-1 2 0,-1 8 85,1 3 0,4 6 3,-3 5 0,3 5-31,2 7 0,6-6 39,-1 0 1,8 1 17,-1 4 0,3 1-74,2 0 1,7-7-10,5-5 0,9-3-73,1-2 0,6-2-194,-5-4 1,7-3-39,-2-8 0,4 0 408,2 0 0,14-25 0,6-10 0,6-3 0,-1 0 0</inkml:trace>
  <inkml:trace contextRef="#ctx0" brushRef="#br0" timeOffset="6949">8954 657 7821,'0'-17'1094,"0"0"-688,7 0 0,1 5-122,3 1 0,4 7-38,-4-1 1,-1 3-211,1 2 0,0 0 72,6 0 1,-5 2 108,-1 3 1,-2 5-130,3 7 1,1 0-406,-7 0 1,-1 5 121,-5 1 1,0 5-42,0-5 1,0 5 75,0-5 0,0 1-71,0-1 0,-5-4 122,-1 3 0,-2-9 52,3-1 0,3-7-50,-4 7 1,2-8-49,-1 1 702,3-3 0,-6-4-195,8-3 1,0-5-45,0-7 1,2 0-162,4 0 0,-2-5-207,7-1 0,6-5 211,5 5 0,3-5-24,-2 5 1,3-1-710,8 1 0,0 10 234,0-4 1,-6 6 78,0-1 0,-5 5 77,5 7 0,-9 2 247,-2 3 0,-2 7-73,-9 10 1,-1-3 158,-5 4 1,0 1-32,0-1 0,0 5-62,0-5 1,0 1-9,0-1 0,-5-4-5,-1 3 0,-2-5-37,3-5 0,3 3 149,-4-4 4,-3-4-128,7 1-6,-6-8 1,8-2 1279,0-4-872,0-3 0,0-8-248,0 0 1,6-5 29,0-1 0,7 0-336,-2 6 0,6-5-88,6-1 0,-2-5-134,7 5 0,0 1 83,6 5 1,-6 0-154,1 0 1,-7 7 198,6 5 0,-7 3 75,2 2 0,-10 0 130,-2 0 0,-7 7-127,2 5 1,-4 5 172,-2 5 1,0-1-46,0 7 1,0-7 36,0 2 1,0 1-78,0-1 0,0 1-94,0-1 0,0-4 105,0 3 0,5-3-11,1-2 0,7-6 87,-2 1 1,4-9-100,2 3 1,0-4 339,0-2 1,0 0-61,0 0 0,6-8 55,-1-3 1,1-4-66,-6-2 1,6 0 38,-1 0 0,7-2-73,-7-3 0,1 1-40,-6-7 0,0 1 13,0-1 1,-2-2-95,-4 7 0,-3 1 19,-8 5 1,0 0-45,0 0 1,-2 7-120,-4 5 0,-3 3-7,-8 2 0,0 7-173,0 5 0,2 5 207,3 5 1,-1-3 27,8 4 0,-1 1-165,6-1 0,0 1-3,0-1 0,0-4-50,0 3 0,2-3-52,3-2 1,5-2-31,7-3 0,0 1-76,0-8 1,7 3-288,4-2 1,12-5 704,5 5 0,13-23 0,9-9 0,5-2 0,1-1 0</inkml:trace>
  <inkml:trace contextRef="#ctx0" brushRef="#br0" timeOffset="7751">10582 691 7987,'-12'-6'1277,"1"0"-880,7-7 1,-3 9 95,7-7-283,0 7 1,2-9-213,3 7 0,-1-1 87,7 1 1,1 4-55,5-3 1,0 3 5,0 2 1,0 0-201,0 0 0,-6 0 26,0 0 0,0 7-4,6 5 0,-5 3 127,-1 2 1,-7 0 1,1 0 0,-1 5-153,2 1 1,-4 5 100,3-5 0,-3 1-91,-2-1 0,-5-4 73,-1 3 176,0-3 20,-1-2 0,3-6 545,-7 1-464,7-9 1,-4 3 72,8-12 0,0-3 54,0-8 0,2 0-14,4 0 0,3-5-72,8-1 0,2-7-112,4 2 1,3-5-192,8 0 1,0 4-183,0 1 0,0 2-501,0-3 0,0 11 476,0 6 1,-8 8-279,-3-1 379,-4 3 0,-4 4-19,-4 3 1,-4 7 440,-7 10 1,0-3-108,0 4 0,-5 1-49,-1-1 1,-1 1-159,1-1 0,4-4-6,-4 4 1,5 1-4,1-1 1,0-1-21,0-5 1,0 0 34,0 0 1,5-6-29,1 1 1,13-7 51,-2 7 0,3-9-59,-3 3 0,2-4-89,4-2 0,-4 0 139,3 0 0,-1-8-4,2-3 1,-5-4 48,5-2 0,-2 0 132,1 0 1,-3-5 263,4-1 0,-4-7-164,-2 2 0,0-6 267,0-6 0,0 2-182,-1-7 1,1 7 288,0-1 1,-7 3-164,-5 2 0,-3 8 99,-2 3-33,0 4-181,0 10 0,-5 3-387,-1 12 1,-7 9 109,2 8 0,-3 7-110,3-2 1,-4 4 14,4 2 1,1 0-25,-1 0 1,7-4-4,-1 4 1,-3-10-31,2 10 1,1-5 32,5-1 1,0 2-111,0-7 0,0 5 74,0-6 0,5 1-101,1-6 1,13-6-230,-2 1 1,5-9 143,1 3 1,3-4-920,8-2 1,-5-2 549,-1-4 1,0 3-612,6-9 1269,-8 1 0,6-36 0,-5-8 0</inkml:trace>
  <inkml:trace contextRef="#ctx0" brushRef="#br0" timeOffset="7922">11464 623 11576,'19'0'-78,"3"0"1,6-6 133,12 0-56,11 1 0,15-2 0,11-1 0,9-2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9:36:00.8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1 277 7930,'8'0'1904,"-2"0"-1373,-6 0 874,0 0-1239,7 0 1,-4 0-137,7 0 1,-5 0 51,4 0 1,3 0 65,7 0 0,4 0-1,6 0 0,8-2-50,7-2 1,8 0-113,11-5 1,0 4 72,10-5 1,-4 5-255,9-5 1,-5 7 37,-5-2 0,-12 4 133,-12 1 0,-8 0-124,-12 0 123,-3 0-77,-13 0 0,-3 0 68,-10 0 34,4 0-470,-12 0-372,4 0 0,-5 1-1952,-1 4 2795,1-3 0,-20 11 0,-5-5 0</inkml:trace>
  <inkml:trace contextRef="#ctx0" brushRef="#br0" timeOffset="208">773 160 8188,'10'0'40,"-1"0"1,-4-1-41,5-4 0,-5 3 2927,4-2-2105,1 2 0,5 4-677,-1 2 1,1 0 46,-1 5 1,-4-4-246,0 5 0,-7 0-463,2 4 0,-4 6-1534,-1-1 2050,-6 7 0,-60 22 0,22-17 0,0 0 0</inkml:trace>
  <inkml:trace contextRef="#ctx0" brushRef="#br0" timeOffset="1075">744 29 8114,'0'-8'506,"0"2"850,0-1-659,0 6-579,0-6 1,1 9-59,4 3 0,-3-2 125,3 7 0,1-1-1362,-1 6 1177,6 0 0,10 51 0,10 13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3:00.78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52 0 8439,'9'0'341,"-1"0"0,-3 2 814,3 2 0,6 9-537,7 8 1,4 15-71,0 7 0,1 18-346,-12-26 1,-2 2 0,0 3 0,0 3-276,-1 3 0,0 1 0,-2 3 0,-2 0 220,-1 2 0,-3-1 1,0 0-1,-2-2-25,-2-4 0,-2 0 0,-3-3 1,-2-1-29,-4 0 0,-2-1 0,2 0 0,-3-3 69,-1 0 0,-2-1 0,-15 28-818,-1-9 0,7-9-194,6-7 0,2-4-2249,2-9 3098,0-9 0,11-11 0,-3-6 0,4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0:52.5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0 323 7961,'17'0'29,"-6"0"-16,1 0 167,-9-8 0,12 7 0,-3-5 0,-3 4 0,2 2 0,1 0 0,5 0 0,2 0-175,3 0 0,-1 0 27,7 0 1,0 0-91,6 0 0,2 0 68,4 0 0,-3 0-165,9 0 1,-1 0 112,6 0 1,2 0-69,3 0 0,-1 0 181,7 0 0,-6 0-19,7 0 0,1-2-61,9-4 0,-3 5 57,3-5 0,-3 4-87,-2 2 0,-6-2 82,0-3 0,-7 3-5,2-4 0,1 4-8,-1 2 1,1 0-4,-2 0 1,-1 0 11,7 0 0,-7 0 8,2 0 1,-3-6-26,3 1 1,-10-1 18,4 6 0,-10 0-33,4 0 0,1-2 20,4-3 0,-4 3-40,-1-4 0,0 4 43,6 2 0,2 0-2,3 0 0,-3 0-58,4 0 0,-6 0 48,-6 0 1,4 0-56,-4 0 1,-2-2 48,3-3 0,-7 3-78,6-4 0,-5 4 64,5 2 1,0 0 18,6 0 1,-2 0-16,-4 0 1,6-5 1,0-1 1,-6 0 25,6 6 1,-5-5 7,-1-1 1,4 0-6,-4 6 0,2 0-13,-2 0 0,4 0-42,-3 0 1,-3 0 46,2 0 1,-1 0-5,1 0 0,-4 0-18,-7 0 0,2 0-2,4 0 0,-7 0 4,1 0 0,0 0 45,-5 0 0,4 0-33,7 0 0,-2-2 9,7-3 0,0 3-69,6-4 1,0 2 41,0-1 1,-2 3-11,-4-4 1,2 4-24,-7 2 1,5 0-11,-5 0 0,-1 0 19,-5 0 1,-6 0-18,1 0 1,-1 0 115,6 0 1,-2 0-83,-4 0 1,4 0-31,-4 0 0,6 0 40,6 0 0,-4 0-1,3 0 1,-9 0-9,-1 0 1,-3 0-8,2 0 0,2 0 207,-7 0 0,0 0-111,-6 0 0,0 0 107,0 0 1,0 0-79,0 0 1,1 0-118,5 0 0,-2 0 39,7 0 0,-5 0-1,5 0 0,0 0-43,6 0 0,0 0-173,0 0 1,0 0 69,0 0 0,0 0 48,0 0 0,1 0 74,5 0 1,-10 0-43,4 0 0,-4 0 103,4 0 1,0 0-57,0 0 1,-6 0 15,0 0 1,-5 0-14,5 0 0,-5 0 3,5 0 1,-1 0-51,1 0 0,4 0 38,-4 0 1,4 0-128,2 0 0,0 2 64,0 4 1,6-4 6,-1 3 0,3-3 30,-3-2 0,-5 0-5,0 0 1,6 0 42,-7 0 1,5 0 118,-4 0 0,0 0-86,0 0 1,-6-5 25,0-1 0,1 0-80,5 6 1,0 0 34,0 0 0,-6 0-69,0 0 0,0 0 48,6 0 1,0-2-13,0-3 0,0 3-17,0-4 1,5 4-1,1 2 0,2 0-41,-3 0 0,-1 0 52,7 0 1,0-5-16,6-1 0,6 0 18,-1 6 1,3 0 131,-3 0 0,8-5-128,15-1 1,-5 0 34,11 6 0,-10 0 53,4 0 1,-5 0-69,5 0 1,-2 0-164,2 0 0,4 0 105,-4 0 0,-1 0 39,1 0 1,-8 0-1,3 0 1,-6 0-118,-6 0 1,4 0 67,-4 0 1,4 0 76,2 0 0,-6 0-15,0 0 1,-5 0-21,5 0 0,-13 6 25,2 0 0,-12-1-25,1-5 1,3 0 171,3 0 0,-3 0-94,2 0 0,0 0 116,6 0 0,2 0-213,3 0 0,3 0-11,3 0 1,2 0 64,-7 0 1,-5 0 47,-1 0 0,-4 0-69,10 0 1,-8 0-22,2 0 1,-4 0-178,10 0 1,1 0-1,-2 0 1,3 0 394,-3 0 0,-1 0-81,7 0 0,-7 0-98,1 0 1,-1 0-43,2 0 1,-3 0-132,8 0 0,-1 0 140,1 0 0,-2 0-30,-3 0 0,-3 0 176,9 0 1,-14 0-105,2 0 1,-2 0 82,7 0 0,1 0-78,10 0 0,-2 0 4,8 0 0,-3 0-24,-2 0 1,-1 0-124,1 0 0,0 0 91,0 0 1,0 0-18,0 0 1,1 0-109,5 0 0,-4 0 111,3 0 0,-3 6 20,-2 0 1,-1-1 56,1-5 0,-5 0 16,-1 0 0,-6 6 14,6 0 1,-3-1 2,9-5 1,-10 0-68,10 0 0,-10 0 1,5 0 1,-7 0-67,6 0 1,-1 6 82,1 0 0,4-1-173,-4-5 0,4 0 73,2 0 1,-8 0 80,-3 0 1,-5 0 20,-1 0 0,0 0 163,0 0 0,-6 0-92,0 0 1,1 0-68,5 0 0,1 0 25,5 0 0,-3 0 15,9 0 0,-7 0-173,6 0 1,-5 0 86,5 0 1,-7 0-45,1 0 0,-1 0-43,1 0 0,1 0 59,11 0 0,-10 0 163,10 0 1,-4 0-90,4 0 0,-6 0-39,0 0 1,-1 0 35,1 0 1,-4 0-68,-7 0 0,8 0 32,3 0 0,-4 0-23,-1 0 1,1 0 7,-1 0 0,-1-5-10,-5-1 1,-8 0-5,-3 6 0,-4 0 12,-2 0 0,0 0 104,0 0 1,-8 0-83,-3 0 1,-5 0 187,-1 0 1,0 0-53,0 0 1,-5 0 242,-1 0-303,0 0 0,6 0 25,0 0 0,2 0-249,4 0 0,-4 0 74,3 0 0,-1 0-31,1 0 0,-3 0 44,4 0 1,1 0-27,-1 0 1,0 0 84,-6 0 0,0 0 253,0 0-145,-1 0 52,1 0 1,0 0-142,0 0 0,-5 0 33,-1 0 1,-5 0-255,5 0 284,0 0-283,6 0 193,0 0 1,-6 0-44,1 0-293,-8 0-311,3 0 536,-7 0 1,-2 0 110,-3 0 0,-52-26 0,-24-15 0,-8-2 0,1 1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23.1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85 8489,'0'-17'2433,"0"7"-2119,0-5-169,0 14 1,0-5-116,0 12 1,0 3 28,0 8 0,0 2-167,0 3 1,0 5-183,0 7 1,2 1 160,4 5 0,-5-2-187,5 7 1,2-7 48,-3 1 0,8-3 30,-1-2 1,-3-2 95,3-4 0,-7-3-493,6-8 475,1-8 201,5-1 0,-2-10 228,-4-4 0,4-5-128,-3-12 0,-3 2 208,2-7 1,1 0-123,5-6 1,-2 0 23,-4 0 0,4 0-27,-4 0 1,4 2-78,2 4 1,-5-2 79,-1 7-213,0 1 0,1 7-193,-1 3 131,-7 5 0,9 14-176,-8 5 0,1 5 64,-6 5 0,6-1-57,-1 7 1,1 0 110,-6 6 1,6-2-153,-1-3 0,7 3 167,-7-4 0,9 2 9,-3-2 0,-2 3 107,3-9 0,-7-1-179,7-10 6,-1 4 345,6-13 83,0 6 0,-2-16 10,-4-3 1,2-10 113,-7-2 1,5-7 25,-5 2 1,7-6-126,-2-5 0,-1 1-39,1-7 1,-1-1-175,1-4 1,2 1-358,-7 3 1,1 11 9,-1 6 1,-4 9-748,3-3-247,-3 12-1127,-2 3 2375,0 23 0,31 34 0,6 23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23.6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 86 7950,'0'-17'730,"0"0"-160,0 7-221,0-5 0,0 12 342,0-9 148,0 9-371,0-5-217,0 8 99,0 0 1,0 9-190,0 8 1,0 8 69,0 9 1,-2 5-278,-4 1 0,4 7-60,-3-2 1,-3 2-111,2-1 0,1 1 4,5-8 1,-6 1-116,0-6 1,1-8 93,5-3 1,0-4 44,0-2 0,2-8 255,3-3 0,-3-6-133,4-6 1,1-5-61,-1-12 1,7 2 294,-1-7 1,3 2 410,2-3 1,0-3-406,0 4 1,1-2-227,5 2 0,-4-2-132,3 7 1,-3 0 55,-2 6 0,0 8 76,0 3 0,0 4-66,0 2 1,-6 2 57,1 4 0,-9 3-33,3 8 0,-2 0 22,2 0 1,-5 2-62,5 4 0,-4-4-149,-2 3 1,0-3-194,0-2 0,0 0 165,0 0 0,0 0 76,0 0 1,6 0-159,-1 0 0,7-6 390,-7 0 0,61-22 0,10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24.5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221 238 7661,'0'-17'49,"0"8"211,0-6 0,0 11-61,0-7 1,0 5 164,0-5 1,-2 7 184,-4-2-233,4-3 0,-7 7-85,3-4 1,2 5-35,-7 1-80,0 0 0,-6 0-191,0 0 1,0 7 110,0 4 0,0 6-75,0 6 0,0-2-327,0 7 0,6-2 194,0 3 1,7 1 7,-2-8 0,4 7-67,2-7 0,0 1-257,0-6 0,8-2 260,3-4 0,4 2 113,2-7 0,0 0 110,0-6 0,6-2-111,-1-4 1,1-1 29,-6-5 1,0-5 113,0 0 0,0 0 155,0-5 1,-6-3 174,0 3 0,-5-7 299,5 7 1,-7-1 68,2 6 119,-4 0-342,-2 0-56,0 8-237,0 1 0,0 23-655,0 8 0,-2 0 195,-4-1 1,4-3-36,-3-2 1,3 6 56,2-1 1,0 1-69,0-6 1,5 0 3,1 0 1,1 0 167,-1 0 0,2-6-63,3 0 1,4-7 36,-4 2 0,4-4-122,2-2 1,0 0 42,0 0 0,0-8-44,0-3 0,0-4 99,0-2 0,0 0-12,0 0 0,0-6 201,0 1 1,6-9-123,-1 3 0,1-4 297,-6-2 0,-2 0 2,-4 0 1,2 2 415,-7 4 1,0-2-40,-6 7 1,0 1 293,0 5 1,0 5 188,0 1-492,0 7 1,-2-3-162,-4 7 0,4 2-110,-3 3 1,3 5-91,2 7 0,-2 0 32,-4 0 0,4 2-176,-3 3 0,3-1 9,2 7 0,0-5-242,0 5 0,0-5 16,0 5 1,0-5-132,0 5 1,-6-6-124,0 7 1,1-7-264,5 7 0,0-9 330,0 3 1,0-4-420,0-2-95,7 0 1,3-6 334,7 0 1,2-7-16,3 2 0,3-6-107,3-6 649,4-3 0,32-61 0,-23 28 0,-1 1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24.7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68 10414,'19'0'-3104,"3"0"3104,5-7 0,29-4 0,12-3 0,6-4 0,-1 1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25.4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1 129 8454,'0'-9'1662,"0"1"-1582,0 8-197,0 8 1,0 1 39,0 8 0,0 0-177,0 0 0,0 0-81,0 0 1,6 0 134,-1 0 1,7-6 21,-7 0 1,7-5 91,-7 5 1,8-7-11,-1 2 0,3-4 121,2-2 1,0 0 219,0 0 1,0-8-46,0-3 0,0-6 66,-1-6 0,1 3 110,0-9 0,0 3-88,0-2 1,-5-3 4,-1 9 0,-5-1 293,5 6-134,-7 0-20,3 0-201,-7 8 0,0 9-155,0 11 0,-5 4-228,-1 2 1,0 2 111,6 4 0,0-4 73,0 3 0,0 3-680,0-3 1,2 1 278,4-6 0,-2 0-69,7 0 0,0-2 100,6-4 0,2 2-41,4-7 0,1 0-124,4-6 1,3 0 501,-9 0 0,23-53 0,1-13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25.7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68 95 7890,'-17'0'1342,"8"0"-1160,-6 0 0,11 0 267,-7 0-260,7 0 174,-4 8-139,16 1 1,1 6-210,8-4 1,0-3-572,0-8 414,0 0 0,0 0 24,0 0 1,0 0 245,0 0 0,-6-2-20,1-4 0,-7 3-32,7-9 0,-9 1-28,3-6 1,-4 0-90,-2 0 1,0 6-156,0 0 0,-2 1-988,-4-1 858,-3-4 326,-8 13 0,-30 32 0,-8 17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26.1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238 288 7670,'10'-7'-851,"-1"5"1678,-3-4 1,-2-1-284,7 1 0,-5-5-198,5 5 0,-6-7-182,7 2 1,-1-2-127,6 1 1,-6-3 70,1 4 1,-1-10-192,6-1 0,-2-1 17,-4 6 0,3 0 79,-9 0 0,3 6-309,-3-1 95,-3 1-166,6 2 275,-16 1 1,-1 12 61,-8 7 1,0 2 143,0 16 0,6-1-121,-1 6 0,3 7 577,-2 5 0,-3 8 73,9 3 1,-7 12 313,7-1 0,-7 11-642,7 1 0,-8 3 160,1 1 1,3 7-281,-2-1 1,5-7-172,-5-9 1,7-14 88,-2-9-309,4 0-887,2-23 1,-2-4 469,-3-18 0,1-6 208,-7-6 0,-1 3-414,-5-9 887,1 1 0,-16-29 0,-6-12 1,-4-4-1,1 1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26.3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1 204 7894,'0'-9'-114,"0"1"1,2 8-190,3 0 0,7-6 303,10 1 0,43-15 0,31-11 0,3 1 0,-17 6 0,-1 1 0,1-1 0,-1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27.0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0 321 7775,'0'-17'2347,"0"8"-1913,0 1-423,0 8 1,0 2-507,0 4-120,0 3 1,2 8 449,4 0 1,-3 0 11,9 0 0,-9-6-13,3 1 0,4-7-43,1 6 1,-2-7-99,3 2 149,-1-4 0,6-2 238,0 0 0,0-2 96,0-4 1,2-3 85,3-8 1,-3-2-16,4-4 0,-3-3 36,3-8 0,-4 0 73,3 0 1,-3-5-88,-2-1 1,-2 2-20,-3 10 0,-3 4 124,-3 7 120,-4 0-378,5 7 1,-9 5-103,-3 10 1,1 5 33,-7 7 1,5 5-181,-5 1 0,5 5 95,-5-5 0,5 7-128,-5-2 1,7-1-25,-2 1 0,4-5 61,2 5 0,0-8-41,0 3 0,0-4 84,0-2 0,2 0-61,4 0 0,3-2 19,8-4 1,0-3-153,0-8 0,2 0-3,4 0 1,3 0-616,8 0 897,0-8 0,45-46 0,-34 17 0,0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3:01.53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268 40 7924,'4'-10'809,"1"2"-73,-1 5 423,-4-8-756,0 9 1,-1-3-15,-4 5 0,2 2-84,-5 1 1,-2 12 115,-7 10 1,1 14-101,-6 12 0,0 12-180,7-28 0,0 3 0,1 5 0,1 2-279,-2 3 0,0 2 0,1 3 0,1 2 271,-1 5 1,2 0 0,2 0 0,2 1-163,0 1 0,3-1 0,1-1 1,2-1 56,3-5 0,3-1 1,1-4-1,4-3-425,2-5 1,4-1 0,1-3 0,5-1-269,1-1 1,2-2 0,1-1 0,0-1-893,0-3 0,2 0 1557,1-3 0,0-1 0,25 12 0,2 0 0,-2-1 0,-1-1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27.2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68 8451,'2'-9'412,"4"3"0,0 4-466,11 2 0,-2-2 160,13-3 1,2 3-107,10-4 0,56-11 0,-38 8 0,1-1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27.7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102 18 11381,'0'-10'1371,"0"3"-1225,0 22 1,0-4-111,0 12 1,-6 1-105,1-1 0,-3 9 65,3 2 0,1 0-167,-7 6 1,5 1 27,-5-1 0,5-1-59,-5-5 0,5-2-9,-5-4 1,7-3-446,-2-8 429,4 0 386,2-8-98,0-1 212,0-23 1,2 1-209,4-14 0,3 6-29,8-7 1,6 3-122,0-2 0,5-4 20,-6 3 0,9 5-196,-3 1 0,-2 1 151,2 5 0,-7-2-226,2 13 309,-4 1 1,-2 6 162,0 5 0,-8 3 27,-3 8 1,-4 0-106,-2 0 0,0 6 3,0 0 0,0 5-34,0-6 1,0 7-98,0-7 1,0 3-200,0-3-113,0-3 0,0 6-1354,0-8 725,7 0 87,2 0 923,8-8 0,23-24 0,5-13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28.1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35 102 10183,'0'10'68,"0"-3"17,7-7-29,3 0 1,7 0-18,-1 0 1,-4-2-5,-1-3 1,-5 1 172,5-7-144,0-1 0,-1-5 167,-5 0-238,5 1 10,-8-1-21,-2 7 0,-10 3-137,-7 7 1,0 7 81,0 4 1,0 6-89,1 6 1,-1-2 133,0 7 0,5-5-18,1 5 0,7-2 61,-1 3 0,3 1-13,2-8 0,2 1 22,3-6 1,5 0-116,7 0 1,1-6-169,5 0 1,-2-7-242,7 2 0,-2-4-1356,3-2 1855,3 0 0,54-38 0,-31 14 0,0 1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28.7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 8362,'7'-10'828,"-5"3"1,6 9-745,-8 3 0,5 10-21,1 8 1,0 7-240,-6-2 0,5 2 170,1-1 0,2 3-81,-3-4 0,-1 2-228,7-2 0,-7-3 51,2-8 1,1 0 38,-1 0 160,7-8 0,-9 4 392,7-7 0,-1-2 19,1-10 1,2 1 136,-7-12 0,7 3-157,-2-8 1,4-5 52,2-1 1,0 2-289,0-2 1,6-1 97,0-5 1,1 6-556,-1 0 0,-10 9-265,4 2 0,-4 2-1767,4 9 2398,-8-7 0,-1 49 0,-8 3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28.9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85 1 10493,'10'0'2359,"-3"0"-1916,-7 0-202,0 7 1,0 4-21,0 12 1,0-4-427,0 3 0,-5-1-140,-1 2 1,-1-4-415,1 3 0,4-3 283,-4-2 0,3 0-229,-3 0 1,4 0-1298,-4 0 2002,4-8 0,-20-16 0,-6-12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29.2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77 7664,'-7'10'181,"5"5"0,-8-11 135,5 7 1,3-5-458,-4 5 1,4-6 20,2 7 0,0-7 129,0 7 63,0-8 1,2 9-6,4-8 1,-2 1 55,7-6 1,0 0 354,6 0-205,0 0 1,0-6-54,0 1 1,0-8 103,0 1 0,-8-3-134,-3-2 0,2 0-41,-3 0 0,1 0-124,-6 0 1,0 0-453,0 0-1731,0 0 2158,-8 8 0,-54 54 0,21-12 0,-1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29.7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103 153 8983,'9'-9'561,"-2"1"-145,1 8 1,-6 0-672,13 0 176,-6 0 0,3-5-1,-1-1 1,-5-1 24,5 1 70,0 4 1,1-13 54,-1 4 0,-7 1-63,1-1-69,5 0-195,-8-6 46,5 0 133,-14 7 1,-3 3-47,-7 7 0,-2 4 103,-3 7 1,3 0-2,-4 12 0,-1 3-74,1 2 0,1-1-7,5 1 0,0 6 22,0 6 0,7-3-5,5-8 1,3 3-54,2-4 0,2-4-122,3-1 0,5-4-190,7-2 1,2-8 154,3-3 0,5 1 296,6-1 0,32-30 0,6-14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30.2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18 151 8156,'0'-11'896,"0"0"-193,0 7 227,0-3-525,0 7-359,0 0 1,0 7 64,0 4 1,0 4-169,0 2 1,0 6 224,0 0 0,-2-1-141,-4-5 0,4 6-1135,-4-1 1,5 1 520,1-6 1,0 0 282,0 0 0,0 0-380,0 0 71,7-8 542,3 6 1,7-13 457,-1 4 1,1-6 26,0-6 1,0-3-204,0-8 1,0-2 36,0-4 0,8-1-71,3-4 0,-4-3 49,-1 9 1,-4-6 14,-2 5 0,-2 6-70,-4 6 1,2 5-91,-7-5-216,0 7 0,-6 4-51,0 11 1,0 4 95,0 2 1,0 2-30,0 4 0,0-4-3,0 3 1,0 3-37,0-3 0,2 1 136,3-6 1,-1-2 158,7-4 0,6 4-59,6-3 0,0-5 179,-6-1 0,5-4-130,1-2 1,1 0-66,-1 0 1,-4-2 27,3-4 1,-3-3 47,-2-8 1,0 0 54,0 0 0,-2-2-83,-4-4 1,3-3 10,-9-8 0,1 2-94,-6 4 1,0-4-116,0 4 1,-8-3-51,-3 3 0,-4-2-353,-2 7 0,0 6-18,0 6 0,6 7 161,0-1 1,1 5-556,-1 5 1,3 5 902,8 7 0,0 0 0,40-4 0,18-2 0,4 2 0,-1 1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31.2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0 262 7825,'0'-9'455,"0"-1"-19,0 5-93,0 3-171,0-6-444,0 8 216,0 0 1,0 8-162,0 3 1,0 4-5,0 2 54,8 0 0,-6 0-96,3 0 0,5-2 58,1-4 0,-2 2 288,3-7 1,-7 5 92,7-5 0,-1 0 114,6-6 1,0 0-67,0 0 1,2-8 39,3-3 0,-3-4-50,4-2 0,1-8-50,-1-3 1,1 2 16,-1-3 1,-4 1-95,3-6 0,-3 6-300,-2 0 148,-7 7 169,-3-4-98,-7 16 0,0 3-117,0 12 1,-2 5-50,-3 12 1,1-2 52,-7 7 0,7-5 101,-2 5 0,-1-6-138,1 7 1,0-9-204,6 3 1,0-4 213,0-2 0,2-2 372,4-4-222,3 4 0,8-13 157,0 4 1,6-4-127,-1-2 1,7-2 13,-7-4 1,7-3 382,-7-8 0,8-2-245,-1-4 0,3 3-143,2-9 0,-2 3-73,-4-2 1,2-4-178,-7 3 1,5-1 100,-6 2 0,-6 4-145,-11 7 128,-3 0 57,-2 0 0,-7 9-202,-5 8 0,3 4 61,-2 13 0,5-4-20,-5 10 0,7-5 168,-2-1 1,4 2 97,2 4 0,2-4-52,4 3 1,1-1 134,5 2 0,3-4 65,-4 3 1,4-3 311,2-2 1,0-6 135,0 1-454,-8-1 0,5 6-233,-9 0 11,1-8 1,-8 4-254,-4-7 1,-3 0 53,-8-6 0,-6 0-134,1 0 1,-3 0-636,3 0 1,-3 0 994,-3 0 0,-27-23 0,1-5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31.5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85 85 7835,'-17'0'0,"6"8"0,-1 3 0,1 4 135,-6 2 0,8-5 51,3-1-224,4 0 1,2 6 66,0 0 0,0-6-153,0 1 0,8-8 236,3 1 1,4-3-46,2-2 1,0 0-1,0 0 0,0-2 113,0-3 0,0-3 369,0-3 1,0-4-213,0 3 0,-6-3-80,0-2 0,-7 0-128,2 0 0,1-2-138,-1-3 0,0 9 144,-6-4 1,-6 4-8,0-4 0,-7 7-3068,2 5 2940,-4 3 0,-55 62 0,29-22 0,-1-1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8:44:12.4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78 154 6384,'2'-8'0,"2"2"0,-2 4 0,5 2 0,-7 0 0,0 2 1667,0 4 1,0 2-755,0 7 0,-2 2-907,-3 4 0,1 3-164,-6 7 1,5-1-125,-5 1 0,5 0 389,-5 0 1,5-6 694,-6 0 1,8 0-749,-2 0 1,-2-3-130,2-7-161,0 0-17,5 1-31,0-7-87,0-3 371,0-6 0,6-33 0,3-11 0</inkml:trace>
  <inkml:trace contextRef="#ctx0" brushRef="#br0" timeOffset="1">78 138 7727,'0'-15'569,"0"7"332,6-6-388,-4 5-379,12-6 1,-11 1-159,7 4 0,1-1-31,4 5 1,1-4 147,-1 5 1,1 0-168,5 5 1,-4-5 111,3 0 1,-2 0-218,-3 5 1,-2 2 28,-2 2 0,1 0 56,-7 6 0,0 1 42,-5 4 0,-2 1-135,-2 5 0,-5-2-68,-7 7 1,-4-7 47,0 0 0,-3 4 103,3-3 0,3 1-12,-4-6 1,5 1-135,0-1 1,3-5 89,2 1 1,3-9-253,2 4 412,5-4 0,1-2 0,10 0 0,4-2 639,1-4 1,7 5-92,3-4 1,4 3 549,2 2 1,-2 0-452,-3 0 0,1 2-823,-7 3 1,1 4 95,-5 6 0,-3 0 118,-3 1 1,-3 4-281,-7 0 0,0 6-116,0-5 1,-7-1 61,-3-5 0,-5 0 65,-6 1 1,3-3 229,-8-2 1,0 1-89,-4-7 1,1 5 11,3-4 1,-3-2 68,4-4 0,2 0 26,3 0 1,3-2-38,2-2 0,0-3-9,-1-3-962,7-4 509,3 5 481,6 1 0,20 1 0,6 7 0</inkml:trace>
  <inkml:trace contextRef="#ctx0" brushRef="#br0" timeOffset="2">630 292 10338,'-8'0'-157,"-2"2"-47,6 3 0,2-2 118,-3 8 0,2-1-63,-2 5 0,3 3-62,-4 1 0,5-1-134,1 2 0,0-2-107,0-3 210,7 0 0,1-1 270,7-4 1,1 2-123,-1-7 1,2 0 436,4-5 1,-4-1-119,3-5 1,-3-3 182,-1-6 1,-6 0-136,0 0 1,-1-6-67,1 0 1,2-6-105,-7 2 1,0 1-52,-5-2 1,-2 6-150,-3-6 1,-3 8 56,-8-3 0,1 9-185,0 2 0,-6 7 62,1-3 0,-5 6 163,4 6 0,-27 36 0,-2 16 0</inkml:trace>
  <inkml:trace contextRef="#ctx0" brushRef="#br0" timeOffset="3">1029 92 8003,'0'-8'1309,"0"1"-1217,0 7-60,0 0 0,0 7-158,0 3 0,-5 6-51,0 4 0,-3-1 21,4 7 1,2-6-145,-3 6 0,-2-3 67,2 3 0,-1 2 104,6-8 1,0 0-108,-6-4 24,4-1 600,-5 1 62,7-8-162,0-1 0,7-14-81,3-3 1,-1-4-53,1-1 1,2-1-122,9 1 0,-4 1 96,3 4 0,-1-2-226,2 7 1,-5 0 45,5 5 0,-4 0-103,-2 0 1,1 7 70,-1 3 1,-7 4 39,-2 1 1,0 5-77,-1 1 1,1 6 33,-6-1 0,-2-4-36,-3-1 0,-4-5 80,-6-1 0,0 1-146,-1-1 0,-1-1 118,-4-4 0,5-3 46,-5-7 1,-1 0-63,2 0 1,-1 0-5,6 0 1,-1-7 230,1-3 1,5 1 320,0 0 0,6-2-575,-1-5 0,3 6 111,2 0 0,15-7 0,1-6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32.4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0 102 7783,'2'-11'265,"4"0"0,-4 5-17,3-5 1,-1 5-21,2-5 1,-3 5-16,9-5 1,-7 7-128,7-2 1,-7-1 155,7 1-264,-1 1 0,6 5 54,0 0 0,-6 7-164,1 4 0,-3 5-53,2 1 0,-3 5 73,-8 1 1,5 7-146,1-2 1,0-1 103,-6 1 0,-2-2-58,-4 2 1,4 3 90,-3-9 1,-3 1-34,2-6 207,-7 0 1,10-8 533,-9-3 441,8-4-732,-3-2 1,7-8 30,0-3 1,0-4-15,0-2 0,2-6-33,3 1 1,5-9-178,7 3 1,0 4-270,0 1 1,5-1 26,1 1 0,7 0-151,-2 6 0,-3 2 117,-3 4 1,3-2-95,-2 7 0,-1 1 140,-5 5 1,-6 7 11,1 4 0,-8 4 166,1 2 0,-3 6-22,-2 0 0,0-1 48,0-5 1,0 6-173,0-1 0,0 1-178,0-6 0,-6 0-50,1 0 1,-3-6-322,3 1 1,3-7-24,-4 6 666,4-7 0,25-11 0,5-12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32.7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68 100 7783,'0'-9'-400,"0"-6"400,0 13 1173,0-13 1,-1 13 164,-5-4-1112,4 5 0,-7 2-131,3 5 1,2 4-177,-7 6 1,7 1-18,-2 0 0,3 6-296,-3 0 1,4 5-176,-4-5 1,5 1 237,1-1 0,1-5 44,5 5 0,-2-4 103,7-2 1,-1-6 242,1 0 0,4-7-64,-4 2 1,4 1 256,2-1 1,2 0-163,4-6 1,-4-6-23,3 0 1,-3-7 381,-2 2 1,-6-10-122,1-1 1,-7-7 63,7 7 1,-9-8-115,3 1 0,-4-3-220,-2-2 1,-2 8 68,-4 3 0,-3-1-538,-8 1 1,-6 6-249,1 6 0,-7 7-1504,7-1 2162,-8 10 0,-19 50 0,-13 18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33.1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51 35 7865,'0'-10'2964,"0"3"-1963,0-1-446,0 6-111,0-5 0,0 7-222,0 7 0,0 9-58,0 6 0,0 8 8,0-1 1,-6 3-99,1 2 0,-6-1-336,5 1 0,-5 0-699,5 0 1,0 0 678,6 0 1,0-8 72,0-3 0,0-4-192,0-2 0,2-2 15,4-4 0,3 2-194,8-7 0,6 0-26,-1-6 0,7-6-497,-7 0 1103,8-7 0,27-34 0,15-17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33.3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34 7865,'-9'0'2740,"1"0"-2253,8 0-485,0 0 0,10 0-550,7 0 548,7 0 0,29-6 0,11-3 0,5 0 0,0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36.0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66 272 7235,'0'-9'2153,"0"1"-1876,0 8 608,0 0-1035,0 8 207,0-6 1,0 7-22,0-3 1,8-4 44,3 3 1,-2-3-156,3-2 0,-1 0 97,6 0 0,0 0-4,0 0 1,6-7-1,-1-5 0,1 3-110,-6-2 1,-2-1 62,-4-5 1,2 1 36,-7-1 0,0 0-54,-6 0 0,0 0 48,0 0 1,0 0 1,-8 7-45,-3 5 0,-10 3-6,-2 2 1,-5 7 6,6 5 0,-9 10-15,3 7 1,4-3 57,1 2 1,0 0 0,6 6 0,-1 0 5,12 0 1,-5 0-27,5 0 1,2-2-119,10-4 1,3-3 81,8-8 1,8-2-166,3-4 0,10 2-79,1-7 1,7 0-217,-7-6 1,6-2-13,-5-4 524,7 4 0,4-43 0,9-2 0</inkml:trace>
  <inkml:trace contextRef="#ctx0" brushRef="#br0" timeOffset="271">609 171 8087,'0'-10'5262,"0"3"-5050,7 7 0,1 2-1,3 3 1,4 5-74,-3 7 1,3 1-161,2 5 0,5-2 141,1 7 0,1-5-54,-1 5 1,-4-7-1376,4 1 1,-5 3-27,-1-3 509,8 1 1,-8-6-34,0 0 860,0-8 0,-38-24 0,0-13 0</inkml:trace>
  <inkml:trace contextRef="#ctx0" brushRef="#br0" timeOffset="463">863 171 8087,'-2'-12'2279,"-3"1"-1148,3 7-331,-6-11-326,1 13-355,-3-5 0,-7 14-190,1 5 1,-1 8-159,0 3 0,-6 7-510,0-2 1,1 2-676,5-1 1,0 3 1413,0-4 0,-8 27 0,-1 7 0</inkml:trace>
  <inkml:trace contextRef="#ctx0" brushRef="#br0" timeOffset="1013">1457 306 8248,'6'-11'0,"-1"0"0,1-3 1244,1-1-597,-5-2-370,6 0 0,-8 1-42,0-1 0,0 5 235,0 1-235,-8 7 0,-1-9 0,-8 7 1,0 1-140,0 5 0,0 0 43,0 0 0,0 7-218,0 5 0,-5 4-138,-1 7 0,0-2-317,6 7 0,0 0 115,0 6 1,2 0-216,4 0 1,4-6 326,7 1 0,-6-3 130,0 2 0,2-3-7,10-8 57,4-8 1,7 4 209,-1-7 0,1 0 19,0-6 0,0-8 113,0-3 0,0-4-96,0-2 1,6-2 54,-1-4 0,1 3-16,-6-9 1,0 3-48,0-2 1,-2 1 26,-4 5 1,3 3 42,-9-4 264,8 4-277,-11 10-244,6 1 0,-8 16 86,0 3 1,0 4-136,0 2 0,-2 2-168,-4 4 0,4-2 106,-3 7 1,3-8-49,2 3 1,2-2-116,3 1 1,-1-5-176,7 0 0,1-2 124,5-9 0,5 5 401,1-5 0,22-23 0,0-11 0</inkml:trace>
  <inkml:trace contextRef="#ctx0" brushRef="#br0" timeOffset="1299">2017 221 7986,'0'-16'0,"-8"-1"1751,6 0-1119,-13 7 1,11 3-103,-7 7 1,5 2-360,-5 3 0,5 5-244,-5 7 1,2 5 245,-3 1 0,-3 7 61,4-2 1,4-1-457,1 1 0,-2-2-23,3 2 1,-1 3-422,6-9 0,0 7 10,0-7 0,2 1-103,4-6 0,3-2 368,8-4 1,0-3 70,0-8 1,5 0 26,1 0 1,5 0 292,-5 0 0,1-8 0,-1-3 0,-4-4 0,23-20 0,8-8 0,1-3 0,0 0 0</inkml:trace>
  <inkml:trace contextRef="#ctx0" brushRef="#br0" timeOffset="1540">2356 137 7969,'0'-12'-65,"0"1"1,0-2-44,0-2 1,-2-2 2499,-4 0-605,4 7-186,-5-5-685,7 13-647,0-5 1,-2 9-25,-4 3 1,4 7-1,-3 10 1,3-1-234,2 7 0,-6 1 88,1 5 0,-7 0-170,7-1 0,-1 1-160,6 0 0,0 0-227,0 0 1,0 0 38,0 0 1,0-6-326,0 0 0,2-7 321,4 2 0,5 1-70,11-1 1,-1-6-203,7-6 1,-5-7 255,5 2 1,-1-4-983,1-2 1420,4 0 0,25-53 0,14-13 0</inkml:trace>
  <inkml:trace contextRef="#ctx0" brushRef="#br0" timeOffset="2375">2780 86 8183,'6'-17'1649,"-1"0"-1230,8 0 1,-11 6 630,4-1-375,-4 9-589,-2-5 1,0 10 131,0 4 0,0 3 0,0 8 0,0 7-183,0 5 1,-6 3 131,0 2 1,-1 0-276,1-1 1,4 1 75,-3 0 1,-3 0-429,3 0 0,-1-6 62,6 1 0,0-7-134,0 7 0,0-9-156,0 3 372,0-4 1,7-4 2,5-4 0,3-3-31,2-8 0,5-2-30,1-4 1,5 2 128,-5-7 0,5 0 171,-5-6 0,5-6 118,-5 1 0,-1-3 259,-5 2 0,6 5-118,-1-5 1,-5-1 81,-5 1 0,-3 0 668,2 6 0,3 0 177,-9 0 313,1 8-506,-6-6-998,0 13 1,-2-6 133,-4 8 0,3 8-97,-9 3 0,9 4-80,-3 2 1,4 6-213,2 0 1,0 1-276,0-1 1,0-4 249,0 3 0,0-3 39,0-2 1,8 0 158,3 0 1,-2-2 210,3-4 1,-1 2-38,6-7 1,2 0-106,3-6 0,-3 0 68,4 0 1,1-8 35,-1-3 1,5-4 105,-5-2 0,5-6-90,-5 1 1,5-7-59,-5 7 0,-1-6 357,-5 5 1,-2 0 523,-3 6 0,-5 0 8,-7 0 115,0 8-670,0 1 1,0 10-253,0 4 0,-6 3 185,1 8 0,-8 6-3,1 0 0,3 7-270,-2-2 1,7 6 26,-2 5 0,-1 5 849,1 7 1,0 1-288,6 5 0,-2 1-254,-3 5 0,1 6-65,-7-6 0,5-1-1,-5-11 1,1-8-939,-1-3 1,-4-7 458,4-4 1,-6-7-933,-6-10 1,4-5 191,-3-7 1,-5-9-144,-1-8 0,-2-2 515,1-9 0,-3 5-29,4-5 1,-4 0 642,-2-6 0,-7-23 0,-3-5 0</inkml:trace>
  <inkml:trace contextRef="#ctx0" brushRef="#br0" timeOffset="2562">2712 221 8435,'8'-16'428,"1"-1"0,14 7-428,-1 4 0,38-5 0,16-2 0,3-1 0,0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41.8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1 153 9134,'0'11'231,"0"1"1,0-1-287,0 6 1,0-6 114,0 1 0,2-1-149,3 6 1,-1-2 19,7-4 1,-5 3 117,5-9 1,1 3-12,4-3 0,1-3 15,0 4 0,0-6 11,0-6 0,8-3-9,3-8 0,2 0-26,-1 0 1,3-6 33,-4 1 1,-2-8-57,2 1 1,-7 3 95,2-2 1,-6 7 136,-6-2 1,2 4 20,-7 3 298,0 6-540,-6 3 0,-6 8 118,0 5 0,-5 4-232,5 6 1,-5 1 135,5 0 0,-5 6-219,5 0 0,1 5-8,5-6 1,0 3-104,0-2 1,0-5 71,0 5 0,7-6-35,5-6 1,3 4 104,2-3 1,1-5 14,5-1 0,3-4-1350,8-2 1482,0 0 0,38-53 0,-32 20 0,1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42.1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68 51 7984,'-17'0'381,"6"0"65,0 0 380,7 0-677,-11 0 1,13 2-133,-4 4 1,5-2-63,1 7 0,1-7 121,5 1 1,-2 3-86,7-2 1,0-1 249,6-5-258,0 0 0,0 0 152,0 0-35,0 0-38,0-7 0,-2 3 104,-3-7-207,-5-1 0,-7-5 67,0 0 1,0 6-475,0 0 0,-2 7 187,-3-2 0,1 4 261,-7 2 0,-54 46 0,24-18 0,0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42.6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51 7984,'0'-9'726,"0"-6"1,5 11-522,1-7 0,2 7 205,-3-2-215,5 5 0,7 1-82,0 0 0,-6 0 340,0 0-227,1 7 0,3 3-437,-4 7 0,-2 5 57,-3 1 1,-4 5-32,4-5 1,-5 5-57,-1-6 0,0 7-113,0-7 1,0 1 172,0-6 1,-5 0 121,-1 0 0,-1-2-329,1-4 120,4 4 553,-5-13 0,7 4-66,0-12 0,0-3 67,0-8 1,5-2-171,1-4 0,7 3-13,-2-9 0,10 7-90,2-7 0,5 9-187,-5-3 1,7 4-42,-2 2 0,-2 2 59,3 4 1,-9 3 116,3 8 1,1 2-27,-1 4 1,-2 0 134,-10 11 0,2-4-36,-7 9 1,0-1-17,-6 2 1,0-4-105,0 3 0,0 3-145,0-3 1,0 1-94,0-6 1,-2-2-1011,-4-4 1334,4 4 0,-13-13 0,6 6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43.2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238 332 7978,'0'-11'0,"0"0"0,0-1 0,0-5 0,0 0 2034,0 0-713,0 8-862,-8-6 0,1 11-73,-5-7-368,-3 7 1,6-3 172,-8 7 0,0 7 42,0 4 1,0 4-946,0 2 0,0 8 367,0 3 0,0-1-79,0 1 1,2-2 77,4 2 0,3 3-64,8-9 1,0 1 183,0-6 0,0 0 95,0 0 0,2-8-217,4-3 174,3 3 1,14-7 692,-1 4 0,1-12-249,-6-5 0,6-4-73,-1-2 1,1-2-8,-6-4 1,0 3 45,0-9 0,5 7-80,1-7 1,-1-1-14,-5-9 1,0 1 200,0-7 0,4 1-60,-4-1 0,2 6 391,-13 10-204,-1-3 233,-5 14-505,0 1 1,-2 17-216,-3 11 0,1 10 142,-7 1 0,5 8-135,-5-1 1,5 3-75,-5 2 1,1 5 61,-1 1 1,-2-1-291,7-5 1,0-2 122,6-3 1,-5 6-76,-1-6 0,0 1 78,6-8 0,2-5 55,4 0 0,-2 0-255,7-5 1,0-5-242,6-1 1,6-4-228,0-2 0,7 0 853,-2 0 0,12-23 0,3-5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43.6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68 185 7945,'0'-9'1412,"0"1"-1036,0 8-256,0 0 43,8 0-125,-6 0 257,13 0-192,-6 0 1,8-2-58,0-3 1,-5 1 70,-1-7 1,-5 1-455,5-1 1,-7-4-56,1 4 339,5-5 1,-8-1 122,3 1 139,-3-1 1,-8 5-155,1 1 0,-8 7 16,1-1 0,-3 5-77,-2 5 1,-5 5 65,-1 7 0,0 1-73,7 5 1,4-2 61,1 7 0,1 0-124,-1 6 1,4-6-27,7 1 0,0-7-84,0 7 0,7-9 5,4 3 0,6-4-152,6-2 0,-2-8-260,7-3 0,0 1 218,6-1 1,0 0-29,0-6 0,-6-8 402,1-3 0,8-16 0,7-6 0,6-4 0,0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23:55.9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221 272 7924,'0'-9'0,"0"-1"271,0 5 577,0 3-345,0-6-79,0 1 248,0 5-143,0-6-297,0 1-26,0 5-224,0-6 101,0 8 0,0 8-111,0 3 0,-7 12 96,-5 5 1,-4 12-182,-7 5 1,2 4-19,-7 2 1,7-2 100,-1-4 0,5 2-181,5-7 0,-3-3-56,4-8 230,3-5 159,1-14 60,7-3 0,2-14-29,3-5 0,3-8 169,3-3 1,4-7-45,-3 2 1,3-4-19,2-2 0,5-6-394,1 0 0,-1-5-25,-5 6 1,2-7-50,4 7 0,-4-6 145,3 5 1,-3-5-88,-2 5 1,-6 3 140,1 8 0,-8 10 153,1 8 262,-3 7-239,-2-3 0,0 14-8,0 5 1,0 5-69,0 5 0,0-1 138,0 7 0,0 1-36,0 4 0,0 1-34,0 0 1,0 6-21,0-1 0,0 1-20,0-6 0,0 0-209,0 0 1,2-2 78,4-4 1,-3 2-249,9-7 1,-3-1 103,2-5 1,-1-1-498,-4-5 194,-5-4 0,9-7-792,-5 0 615,-3 0 1,6-2-293,-8-3 0,0 1 927,0-7 0,-38-31 0,-9-12 0</inkml:trace>
  <inkml:trace contextRef="#ctx0" brushRef="#br0" timeOffset="1">86 476 10478,'11'0'119,"0"0"1,1-6-416,5 1 1,5-1-1719,1 6 2014,7 0 0,16-9 0,10-5 0,8 0 0,0 0 0</inkml:trace>
  <inkml:trace contextRef="#ctx0" brushRef="#br0" timeOffset="2">713 187 7924,'0'-16'999,"2"4"-282,4 1 392,-4 7-428,5-3 60,-7-1-405,0 6 1,0-3-73,0 10 1,0 5-125,0 7 1,0 0-12,0-1 0,-2 9-149,-3 3 1,3 4-18,-4 2 1,-1 0-309,1 0 1,0 0 54,6 0 1,0 0-249,0 0 1,0-2 28,0-4 0,0 2-190,0-7 449,0-1 0,8-6 110,3-5 0,0-4 187,6-7 1,-3-7-48,8-4 1,-1-6 180,1-6 0,-3 2-33,4-7 0,-4 2 144,-2-3 0,0-1 114,0 8 1,-2-7-166,-4 7 1,2-1-74,-7 6 0,1 6 248,-1-1 194,-4 9-510,6-5 0,-8 16-176,0 3 1,0 4 49,0 2 0,-6 0-150,0 0 0,1 0-115,5 0 1,0 0 132,0 0 1,1 0-40,5 0 0,-2 0-58,7 0 1,-5-6-110,5 0 0,0-5-152,6 5 1,0-7-385,0 2 0,0-4 900,0-2 0,23-53 0,5-13 0</inkml:trace>
  <inkml:trace contextRef="#ctx0" brushRef="#br0" timeOffset="3">1035 52 7851,'-9'0'956,"-6"0"1,11 0-811,-7 0 1,7 2 81,-2 3 1,5-1-365,1 7 171,0 1 299,0 5-276,7 0 1,3-2-181,6-4 1,1-3-35,0-8 172,0 0 0,0-2 82,0-4 0,-2 2-18,-3-7 1,1 0-24,-7-6-51,7 0 0,-11 0-260,3 0-125,-3 0 0,-4 2-472,-3 3 1,-5 5 850,-7 7 0,-45 75 0,25-28 0,1 1 0</inkml:trace>
  <inkml:trace contextRef="#ctx0" brushRef="#br0" timeOffset="4">1459 306 7924,'0'-9'797,"0"-6"1194,0 13-1102,0-6-342,-7 8-459,-3 0 0,-1 8 93,0 3 0,1 10-236,-1 1 0,-2 9-111,7-3 1,1-2-174,5 3 1,0-3 81,0 2 1,0 2-211,0-7 0,2 0 34,3-6 0,-1 0 151,7-1 1,2-6-1341,10-4 1622,-4-5 0,58-38 0,6-10 0</inkml:trace>
  <inkml:trace contextRef="#ctx0" brushRef="#br0" timeOffset="5">1714 408 8615,'9'0'747,"-1"0"1,-6 0-690,3 0 88,-3 8-272,13-7 1,-5 7-14,7-8 1,-6 0 139,0 0 1,1-6-75,5 1 0,-2-9 159,-4 3 0,4-2 15,-4 2 1,-1-4 0,1 3 1,-7-3 136,1-2 60,-3 0-1,-2 0 0,-7 8-225,-4 3 0,-5 4 59,0 2 1,-3 10-212,-4 7 0,4 2 50,-3 9 0,3-2-89,2 2 1,5 5 100,1-5 1,7 4-35,-1 2 1,3-6 90,2 0 0,7-7 10,5 2 0,10-6 464,7-6 1,3-4-187,2-7 1,-1 0-720,1 0 0,0-5 94,0-1 297,-7-7 0,-3-19 0,-7-13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43.9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381 68 7889,'0'-17'1655,"0"1"0,0 4-412,0 1-7,0 7-807,0-3 1,0 14-21,0 4 1,-5 12 74,-1 5 0,-7 12-121,1 5 1,-8 12 179,-3 5 1,-5 11-129,5 6 1,-7 4-504,2 2 1,12-37 0,0 0 98,-1 0 1,0 0 0,-10 47-254,5-16 0,3-11 113,2-12 0,8-12-534,3-11-2709,4-6 2338,2-18 1,-2-9-190,-3-11 0,3-4 255,-4-2 0,2 0 1074,-1 0 1,18-46 0,9-19 0,-2-7 0,0 1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44.1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17 7889,'8'-9'0,"-4"2"690,7 7 1,0 0-91,6 0 0,0 0 0,0 0 0,6 0-250,-1 0 0,7 9-126,-7 8 1,5 0 42,-10 5 0,7 3-43,-13-2 1,1 5-439,-12-6 1,0 7 218,0-7 1,-2 1-812,-4-6 0,-9 0-59,-7 0 0,-9-2-420,3-4 0,2 2 1285,-3-7 0,-29 0 0,-14-6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44.6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68 187 9664,'0'-9'299,"8"1"0,-5 8-298,9 0 1,-7-2 13,7-3 0,-7 3-44,7-4 0,-7-1 71,7 1 0,-7-7 27,6 1 1,-7 3 10,2-2 0,1-1-17,-1-5 1,0 6-158,-6 0 126,0 0 1,-8-5-97,-3 5 0,-4 4 55,-2 7 0,0 1-17,0 5 0,0-2 46,0 7 0,0 6-11,0 6 0,6 7-41,-1-2 0,9-1 31,-3 1 1,4-2-19,2 2 1,2-1-142,4-5 1,5-3-196,12 4 1,-3-6 8,9-6 0,-1-3-144,6-8 0,0 5-65,0 1 555,0 0 0,7-44 0,2-9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45.0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51 7663,'0'-17'992,"8"8"0,-5 1-695,9 8 1,-7-5-88,7-1 1,-7 1 0,7 5 0,-7 0-84,7 0 0,-3 7-152,2 4 1,-1 4-95,-5 2 0,-3 0 100,4 0 1,-2 0-150,1 0 1,-3 6 40,4-1 1,-4 1 5,-2-6 1,-6 6-107,0-1 0,-1-1-431,1-10 184,4 4 188,-13-5 700,13-1-329,-5-1 1,7-16 232,0-3 0,0 1-110,0-1 0,7-6 6,5-5 0,3-7-87,2 7 1,5-7-205,1 7 0,2-6-69,-3 5 1,3 0 31,3 6 0,2 2 15,-7 4 1,1 3 10,-1 8 213,-4 0 1,5 8-47,-7 3 1,-8 6-29,-3 6 1,-4-2-9,-2 7 0,0-7 22,0 1 1,0 3 2,0-3 0,-6 1 4,1-6 0,-7 0-1130,7 0 0,-1-6-160,6 0 210,0 1 1008,0-3 0,8-9 0,1-9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45.6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272 400 9204,'9'-7'789,"-1"5"0,-8-8-357,0 5 1,6 1-153,-1-7 0,1 5-84,-6-5 1,0 5 27,0-5 1,0 5-104,0-5 0,-2 1 103,-4-1 1,-3-2-1,-8 7 1,0 0-328,0 6 0,0 0-501,0 0 0,-5 0 70,-1 0 1,-2 10 244,3 7 0,3 2-3,-4 9 0,4-5 107,3 5 1,0 0 91,5 6 1,4-8 20,7-3 0,1 2 166,5-3 1,-2-1-19,7-10 1,1 2 241,4-7 1,7 0 137,0-6 0,-1-2-168,-5-4 1,0 2-85,0-7 0,4-6-57,-4-6 1,9-1-79,-9 1 1,0 3 95,0-9 1,-4 1-27,10-6 0,-4-5-123,-2-1 1,2-1-185,3 1 0,-3 2 55,4-7 1,-10 7 104,-2-1 518,-7 11-166,3 3-427,-7 16 1,-5 9-20,-1 11 0,-5 10-87,5 1 1,-7 8 226,2-1 0,1 3 33,-1 2 1,2 0-75,-3 0 0,-1 5-59,7 1 0,-5-6 306,5-6 0,1-2-54,5 2 1,0 3-251,0-9 0,0 1-46,0-6 0,2-2-795,3-4 723,5 4 1,9-13 11,3 4 1,-1-4-111,7-2 276,0 0 0,26-22 0,9-9 0,6-2 0,0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46.2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33 204 8749,'0'-9'1418,"0"1"-993,0 8-213,7-7 1,-3 5-1,7-4 1,-5-1-221,5 1-54,0-7 1,5 3-127,-5-6 0,2 4 137,-7 1 1,5 0-55,-5-6 0,-1 5 45,-5 1 1,0 5-44,0-5 0,0 5 132,0-5-15,0 7 1,-7-3-219,-5 7 1,-3 2 40,-2 3 0,2 7 144,4 10 0,-4-1 10,4 7 1,-3-5 16,3 5 0,2 0-44,3 6 0,4-5 8,-3-1 0,5-6-53,5 7 1,5-9-141,7 3 1,0-10-165,-1-1 1,9-9 137,3 3 1,-1-4-418,1-2 1,-2 0 663,3 0 0,25-38 0,1-9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46.9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34 137 6693,'-9'0'3476,"2"0"-2592,-1 0-622,6 0 79,-5 0-161,7 0 1,0 7 32,0 4 1,0 5-185,0 0 1,0 7 68,0 0 0,0 7-460,0-2 1,0-2 91,0 3 1,0-3-7,0 2 1,0-3-272,0-8-276,0 0 769,0 0-152,0-8 521,0-1-195,7-23 0,3-2 11,6-12 1,7-1-133,0 8 1,1-3 22,-1 3 0,3-3 47,8-3 0,-6-2-35,1 7 0,-3 0-309,2 6 1,2 6 64,-7 0 1,0 7 90,-6-2 1,0 5 243,0 1 1,-8 7 301,-3 4 0,-4 4-226,-2 2 0,0 2-94,0 4 1,0-4-111,0 3 1,0 3 51,0-3 1,-6 3-321,0-2 0,1-5 110,5 5 0,0-4-535,0-2-36,0 0 352,7 0 0,3-8 101,6-3 1,1-4 58,0-2 0,0 0-154,0 0 1,0-2 373,0-4 0,6-3 0,-1-8 0,1 0 0,-6 0 0,2-6 0,4 1 0,-5-9-73,5 3 1,-4 2 72,-2-2 0,4-6 62,-5-6 1,5 1 169,-9 5 0,-5 7 726,-1 5 1,1-3-378,-1 2 0,0 7 373,-6 4 1,-2 8 80,-4-1-626,4 3 1,-11 4-100,7 3 1,-5 5-75,5 7 1,-5 5-33,5 1 0,-5 5 0,5-5 0,-1 7-40,1-2 0,4 3-98,-3-3 0,3 4-210,2-4 0,0-2 107,0 3 0,0-7-600,0 7 0,0-9 275,0 3 1,7-4 86,5-2 0,8-6-232,3 0 0,5-7-325,-5 2 1,7-4 116,-2-2 1,2-6-853,-1 0 1567,3-7 0,2-19 0,9-13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47.1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 85 7861,'-17'0'280,"7"0"0,-3-1-280,8-5 836,-1 4 0,8-5-318,3 7 0,7 0-1677,10 0 1,5 0 1158,7 0 0,26-13 0,12-5 0,6 0 0,0-1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47.7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53 219 7861,'0'-17'587,"0"6"102,0 0-175,0 7 400,0-11-261,0 13-427,0-6-111,0 8 0,-1 6-147,-5 0 0,4 13-181,-4-2 0,-1 5 154,1 1 1,1-4-122,5 3 0,0-1 29,0 2 0,0-10-101,0 4 1,5-4 175,1 4 1,7-8 91,-2-3 0,6-4-64,6-2 1,-4 0 7,3 0 1,3-2 177,-3-4 1,7-9-45,-7-7 0,1-3-1,-6 2 1,-2 3 3,-4-9 1,-1 3-94,-5-2 1,-3-4 1,4 4 0,-12 1-9,-5-1 1,-6 7 251,-6-1 1,3 5-39,-9 5 0,7-1-426,-6 7 0,-1 3 91,-5 8 0,6 10-1204,0 8 0,7 7 1328,-2-2 0,20 35 0,5 8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48.1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374 272 7781,'0'-10'1471,"0"3"-978,0-1-341,0 6 0,0-7 274,0 3-245,0 4 0,2-7 32,3 3 0,-1 2 72,8-7 1,-1 5-139,6-5 1,0 5-118,0-5 0,-2 0 31,-4-6 0,4 6-81,-3-1 0,-3 1 17,2-6 0,-5 0-140,5 0 0,-7 6 53,2-1 1,-4 7 56,-2-7 1,-2 9-187,-4-3 1,2 4 75,-7 2 0,-2 8-26,-10 3 1,4 12 220,-3 5 1,-3 11 210,3 7 0,-1 5 85,6 5 1,-6 4 391,1 8 0,-1 8-378,6 3 1,0 4 81,0 2 1,2-3-10,4-2 0,-2-7-314,7-11 0,-5-5-239,5-12 0,-5 0-175,5-11 0,0-9-1244,6-14 1022,-7-7 246,-3 3 0,-6-12-1666,-1-1 0,0-7 657,0 1 1278,0-3 0,-15-39 0,-4-10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23:55.9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86 170 6384,'2'-9'0,"3"3"0,-3 4 0,6 2 0,-8 0 0,0 2 1667,0 4 1,0 3-755,0 8 0,-2 2-907,-4 4 0,2 3-164,-7 8 1,5 0-125,-5 0 0,5 0 389,-5 0 1,6-6 694,-7 0 1,8-1-749,-1 1 1,-3-4-130,3-7-161,-1 0-17,6 0-31,0-7-87,0-3 371,0-7 0,7-37 0,3-11 0</inkml:trace>
  <inkml:trace contextRef="#ctx0" brushRef="#br0" timeOffset="1">86 153 7727,'0'-17'569,"0"8"332,7-6-388,-5 5-379,13-7 1,-11 2-159,7 4 0,1-2-31,5 7 1,0-5 147,0 5 1,1 1-168,5 5 1,-4-6 111,3 0 1,-3 1-218,-2 5 1,-2 2 28,-3 3 0,1-1 56,-8 7 0,1 1 42,-6 5 0,-2 1-135,-3 5 0,-5-2-68,-7 7 1,-5-7 47,-1 1 0,-2 3 103,3-3 0,3 1-12,-4-6 1,5 0-135,1 0 1,2-6 89,3 1 1,3-9-253,3 3 412,4-4 0,2-2 0,12 0 0,3-2 639,2-4 1,7 4-92,4-3 1,4 3 549,2 2 1,-2 0-452,-3 0 0,1 2-823,-8 3 1,1 5 95,-6 7 0,-2 0 118,-4 0 1,-3 5-281,-8 1 0,0 5-116,0-5 1,-8 0 61,-3-7 0,-6 1 65,-6 0 1,3-2 229,-9-3 1,1 1-89,-6-7 1,2 5 11,4-5 1,-4-1 68,4-5 0,3 0 26,3 0 1,3-2-38,2-3 0,0-3-9,0-3-962,7-4 509,3 5 481,7 1 0,22 1 0,7 8 0</inkml:trace>
  <inkml:trace contextRef="#ctx0" brushRef="#br0" timeOffset="2">696 323 10338,'-9'0'-157,"-1"2"-47,5 3 0,3-1 118,-4 8 0,3-1-63,-3 6 0,4 2-62,-4 3 0,4-3-134,2 4 0,0-4-107,0-2 210,8 0 0,1-2 270,8-4 1,0 2-123,0-7 1,2-1 436,4-5 1,-4-1-119,3-5 1,-3-4 182,-2-7 1,-6 1-136,1-1 1,-3-6-67,2 0 1,3-7-105,-9 2 1,1 2-52,-6-3 1,-2 7-150,-4-7 1,-3 9 56,-8-3 0,0 10-185,0 2 0,-6 7 62,1-2 0,-6 6 163,5 6 0,-30 41 0,-2 17 0</inkml:trace>
  <inkml:trace contextRef="#ctx0" brushRef="#br0" timeOffset="3">1137 102 8003,'0'-9'1309,"0"1"-1217,0 8-60,0 0 0,0 8-158,0 3 0,-5 6-51,-1 6 0,-2-2 21,3 7 1,3-5-145,-4 5 0,-1-2 67,1 2 0,0 3 104,6-9 1,-1 1-108,-5-6 24,4 0 600,-6 0 62,8-8-162,0-1 0,8-16-81,3-3 1,-1-4-53,1-2 1,2 0-122,10 0 0,-4 2 96,3 3 0,-1-1-226,2 8 1,-5-1 45,5 6 0,-4 0-103,-2 0 1,0 8 70,0 3 1,-8 4 39,-3 2 1,1 5-77,-1 1 1,0 7 33,-6-1 0,-2-5-36,-4-1 0,-3-5 80,-8-1 0,0 0-146,0 0 0,-2-2 118,-4-3 0,5-5 46,-5-7 1,-2 0-63,3 0 1,-1 0-5,6 0 1,0-7 230,0-5 1,6 3 320,0-2 0,7-1-575,-2-5 0,4 6 111,2 0 0,16-8 0,2-7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48.3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1 170 7788,'11'0'1000,"0"0"0,8-2-1824,9-4 0,14 3 824,9-9 0,20-5 0,23-6 0,3-1 0,-17 3 0,1 1 0,-1-1 0,1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49.5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0 440 7795,'6'-12'0,"0"1"0,-3-2 0,-1 5 1291,-2-7-227,0 13-546,0 2 1,0 10-203,0 7 0,0-6-102,0 0 1,0 1-373,0 5 1,0 0 61,0 0 0,0 0-757,0 0 0,0-6 394,0 0 1,6-5-387,0 5 546,7-7 0,-4 3 157,8-7 1,6-1 87,-1-5 1,8-3 193,-1-8 0,3-2-69,2-4 0,2-3-89,3-8 1,-3 0 0,3 0 0,-3-6-16,-2 1 0,-2-8 55,-3 1 1,-5 5 50,-7 1 0,-8 7 172,-3 4 1,-4 5 56,-2 7-30,0 7 1,-8 5-47,-3 10 1,2-1-98,-3 7 1,3 6-217,-2 6 1,-4 7-75,3-2 1,3 3-98,-2-3 0,1 4 33,-1-4 0,-2 2-133,7-1 1,-5 3 93,5-4 1,0-4-37,6-1 0,0 1 151,0-1 0,2 0-29,4-6 1,-2-6 280,7 0 1,6-7-112,6 2 0,1-4 292,-1-2 1,-3-2-120,9-4 1,-3-3 32,2-8 0,4 0-113,-3 0 1,-5-6 104,-1 1 1,1-3 14,-1 2 1,-1-3-78,-5-8 1,6 6 87,0 0 0,-3-1-122,-8-5 0,3 0 269,-4 1 1,-3 6 283,-3 5-104,-3 3-244,-2 9-144,-7 3 1,-3 14-238,-7 5 1,6 5 78,0 5 1,1 3 14,-1 3 0,-2 4 71,7-4 1,-5 4-186,5 2 0,-5-6 8,5 1 1,-5-7 12,5 7 0,0-7 64,6 6 1,0-7-76,0 2 0,0-10 86,0-2-97,0-7-274,0 4 277,0-8 0,8-8 363,3-3 0,-1-4-30,1-2 1,0-2-49,6-4 0,2 3-94,4-9 1,-4 9 38,3-3 1,3 4-545,-3 2 0,1 2 173,-6 4 0,0 1 37,0 5 0,-6 3 73,0-4 1,-1 6 102,1 6 1,-3-2-45,-8 7 1,5 6 12,1 5 0,0 1 45,-6-6 1,0 2 15,0 3-19,7-3-11,3 13 0,7-13 56,0 4 1,-6-12-58,0-5 0,0-4 362,6-2 0,0 0-103,0 0 1,0-2 31,0-4 1,0-3-136,0-8 0,0 0 98,0 0 0,0-2-139,0-4 1,-2 3 15,-4-9 0,4 7-172,-3-7 1,-5 9 49,-1-3 0,2 4 85,-3 2 1,1 6-65,-6 0 1,-2 7-41,-4-2 1,4 6-15,-3 6 0,1 3-125,-2 8 0,4 6-25,-3 0 0,3-1 108,2-5 0,0 6 42,0-1 1,0 1 11,0-6 1,6 0 4,-1 0 1,8 0 12,-1 0 1,3-6-97,2 0 1,0-7-237,0 2 1,0-4-385,0-2 0,5 0 220,1 0 519,-1 0 0,-12-53 0,-3-13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49.7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17 136 8593,'-9'-7'1500,"1"5"-1417,8-6 1,2 6-325,4-3 1,5 1 208,11-7 32,-3 7 0,42-16 0,16-5 0,2 1 0,0 1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4:53.5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1 339 7984,'0'-9'974,"0"-6"-942,0 13 130,7-13-144,-5 13 0,7-5 188,-3 7-20,-4-8-285,13 6 1,-11-4 28,7 12 1,-7-2-51,2 7 1,1 0 93,-1 6 1,-1 2-163,-5 4 0,0-2 3,0 7 1,0-6-15,0 7 1,-2-3 160,-3 2 0,1 3-10,-7-9 0,7 1 209,-2-6 0,-1 0-131,1 0 0,-1-2 798,1-4-296,4-3-56,-5-8 0,7-2-161,0-4 1,7-5-94,4-12 1,-1 2-90,1-7 1,6 6-144,6-7 0,1 1-290,-1-6 0,3 2 182,8 4 1,-6-2-215,1 7 0,-3 0 129,2 6 0,2 8-234,-7 3 333,0 4 0,-8 4-5,-4 4 0,2 3 55,-7 8 1,0 6 116,-6 0 0,0 5 5,0-6 0,0 9-91,0-3 1,-6-4-77,0-1 1,-1 2 60,1-3 0,4 1 37,-4-6 12,5-8 163,1 6-205,-8-13 0,6 4 1,-3-12 1,3 2 729,2-7 1,5 0-281,1-6 0,1 0-294,-1 0 0,4-6 37,7 1 0,5-7-313,1 7 0,7-7 59,-2 7 0,4-6 106,2 5 0,0-5-69,0 5 0,-2 6-41,-4 6 1,-3 7-147,-8-2 0,0 5-25,0 1 0,-8 7 135,-3 4 0,-4 6 57,-2 6 0,0-2 319,0 7 1,0-7-56,0 1 1,-6 3-131,0-3 1,-1 7-363,1-7 0,4 1-224,-3-6 0,1 0-406,-2 0 0,4 0 932,-3 0 0,10-8 0,5-1 0</inkml:trace>
  <inkml:trace contextRef="#ctx0" brushRef="#br0" timeOffset="492">1086 424 7941,'9'0'210,"-1"0"-35,-8 0 1,2 0-137,4 0 219,-5 0-366,7 0 0,-6 0-42,3 0 73,-3 0 267,13 0-115,-5 0 1,7 0 42,0 0 0,-6-5-43,0-1 1,-1-2 68,1 3 0,4-3-37,-3-3 1,-5-4-7,-1 3 0,1-3 10,-1-2 1,0 6-10,-6 0 1,0 5-449,0-5 252,0 7 0,-8-3-75,-3 7 1,-4 1 45,-2 5 1,-6 4 94,0 6 0,1 7-57,5 0 0,0 5-33,0-5 0,2 7 0,4-2 1,-3-4-34,9-1 1,-1 2 99,6-3 0,2 1-3,4-6 0,3-6-188,8 0 0,6-7 105,-1 2 0,8-4-98,-1-2 0,3-2 68,2-4 0,5-3 167,1-8 0,45-30 0,-40 19 0,0 1 0</inkml:trace>
  <inkml:trace contextRef="#ctx0" brushRef="#br0" timeOffset="825">1781 289 7934,'8'-10'94,"-6"-5"135,3 4 0,-3 1 562,-2-1-222,0 7 544,0-11-687,0 6 0,-2-1-316,-3 5 1,1 3 5,-7 2 0,-1 2-169,-5 3 0,1-1 40,-1 7 1,0 1-283,0 5 0,5 0-46,1 0 1,5 1 113,-5 5 0,7-2-124,-1 7 0,3-7 178,2 1 0,2 3 227,3-3 0,3 3-12,3-2 1,4-5 253,-3 5 1,1-4-76,-2-2 1,4 0-106,-4 0 0,-3-6-2,-2 0 122,-5-7-402,-1 11 0,-1-13-71,-5 4 1,-3-4-72,-8-2 0,0-2-104,0-4 1,-6 2-179,0-7 0,1 5-616,5-5 1206,0 7 0,-15-26 0,-4 2 0</inkml:trace>
  <inkml:trace contextRef="#ctx0" brushRef="#br0" timeOffset="1217">2256 339 7933,'0'-11'0,"0"0"0,0 5 458,0-5 0,0 5 344,0-5-339,0 0 1,0-1 275,0 1-510,0 7 0,-2-3-83,-3 7 0,-5 0-125,-7 0 1,0 2-235,0 3 0,-5-1 219,-1 7 1,1 1-732,5 5 0,2-1 303,3 1 1,-1 6 160,7 0 0,1-1 159,5-5 0,0 0 218,0 0 1,5 0-39,1 0 0,7 0 242,-1 0 1,3-6-45,2 1 0,0-1-111,0 6 0,-2 0-156,-4 0 0,2-6 241,-7 0 26,-1 1-282,-5 5 1,-1-6-263,-5 0 0,2-7 1,-7 2 0,-6-4-222,-6-2 1,1 0-106,5 0 1,-6-6 182,0 0 1,1-5 410,5 5 0,0-37 0,0-4 0</inkml:trace>
  <inkml:trace contextRef="#ctx0" brushRef="#br0" timeOffset="2143">2663 373 7933,'2'-17'-210,"4"0"1,-4 6 1108,3 0 0,-3 5-331,-2-5 1,0 5 178,0-5-288,0 7-230,0-11 0,-2 13-203,-3-4 0,-5 5 81,-7 1 1,0 1-138,0 5 1,-1 4 41,-5 7 0,-1 1-1140,-5 5 0,3-2 506,3 7 0,4 0 298,-3 6 1,5-2-20,6-4 1,1-1-331,4-5 576,5-3 1,-5 6-14,12-8 1,3-8 728,8-3 1,0-4-323,0-2 0,0-8-38,0-3 1,2 1-43,3-1 0,-3-2-87,4-10 0,-4 4-21,-2-3 1,-1 3-27,1 2 1,-2 0 66,-3 0 0,1 0 368,-7 0-258,7 0-23,-11 8-659,5 1 248,-7 8 0,0 8 14,0 3 0,-2 10 117,-3 1 1,3 3-164,-4-2 1,4-5-144,2 5 1,2-4 58,4-2 1,-2 0-10,7 0 0,0-6 102,6 0 1,6-5 8,-1 5 1,7-7-18,-7 2 0,8-6-97,-1-6 0,-3 2 302,2-7 0,-1 0 0,1-6 0,2 0-35,-7 0 1,5 0 34,-5 0 0,-1-2 335,-5-4 0,0 3-186,0-9 0,-2 7 589,-3-6 1,-5 5-120,-7-5 1,0 7 94,0-2 0,-2 5-278,-3 1 1,-5 7-146,-7 5 0,0 3-292,0 2 1,-2 2 91,-3 3 1,3 6-266,-4 12 1,4-2 164,3 7 1,-1 0-434,0 6 1,5-5 202,1-1 1,7-7-82,-1 1 1,-3 3-153,2-3 378,1 1 0,12-8 77,5-4 0,-3 2 167,2-7 1,1 0 132,5-6 1,5-2-89,1-4 0,-1-3 10,-5-8 0,0 0-67,0 0 0,0 0 90,0 0 0,0 0 39,0 0 18,-7 0 518,5 0-147,-13 8-847,5 1 0,-7 16 108,0 3 0,-7 14-3,-5 8 1,3 3 71,-3 9 0,1 8-5,-6 9 1,0 10 407,0 2 1,0 7 396,0-2 1,-1 4-365,-5 1 0,4 5-170,-4-4 0,-1 0-497,1-18 0,1-2 237,5-15 0,-6-10-504,1-12 0,-1-5 243,6-17 0,0-3 50,0-8 1,-6-10-122,1-8 1,-3-7-102,3 2 1,3-4 298,-4-2 1,-1-6-84,1 0 0,8-7-614,9 2 1,8-11 289,10-7 0,6-3-1391,16-1 1940,15-9 0,-2 29 0,11-5 0,3-1 0,9-7 0,0 0 0,-1 1 0</inkml:trace>
  <inkml:trace contextRef="#ctx0" brushRef="#br0" timeOffset="2590">3613 373 7589,'0'-17'2188,"0"8"-1905,0 1-526,0 8 206,0 0 176,8 0 1,-5 0 55,9 0 1,-7 6 180,7 0-368,-1-1 1,6-5 128,0 0 1,0 0-108,0 0 1,-6-5 47,0-1 0,-1-7-164,1 2 0,4 1 256,-3-1-143,-5 0 1,1-6-267,-8 0 1,0 5 82,0 1 0,-8 7-5,-3-1 1,-4 3 82,-2 2 0,-6 2-70,1 3 0,-9 7 87,3 10 1,2-1-24,-3 7 1,9 0 31,-3 6 0,6 0 24,6 0 0,3 0 157,8 0 1,0-6-27,0 1 1,8-9-246,3 3 0,10-6 135,2-6 0,7 2-196,-2-7 1,4 0 38,2-6 0,0 0 164,0 0 0,37-31 0,10-6 0</inkml:trace>
  <inkml:trace contextRef="#ctx0" brushRef="#br0" timeOffset="2913">4292 187 7885,'0'-12'0,"0"1"0,1-2 477,5-2 157,-4-2 0,11 0-145,-7 0 1,7 0-135,-2 0 1,-1 2-173,1 4 0,0 1 41,6 5 0,0 3-109,0-4 1,6 4 53,-1 2 1,1 8-110,-6 3 0,-2 4 76,-4 2 1,3 2-197,-9 4 0,1-5-62,-6 5 0,0 3 87,0 3 1,-2-5 13,-4-1 0,3-4 28,-9-2 0,1 5-370,-6 1 1,-2-1 138,-3-5 0,3 0-712,-4 0 1,-1-2 74,1-3 1,0 3 860,6-4 0,16 27 0,2 7 0</inkml:trace>
  <inkml:trace contextRef="#ctx0" brushRef="#br0" timeOffset="3207">4393 882 7870,'-17'0'1705,"8"0"-1174,-6 0 1,7-2-207,-3-3 0,2 3 31,3-4 0,2 4 755,-7 2-1292,7 0 247,-11 0-52,13 8 191,-5 1-486,7 8 1,1 0 79,5 0 0,4-8 36,7-3 1,-6-4 144,0-2 1,0 0 377,6 0 0,0 0-225,0 0 0,0-2-31,0-4 1,-5 3 105,-1-9 0,-7 1 47,1-6-655,-3 0 0,-2 0-293,0 0 0,-7 6-1529,-5 0 2222,-10 7 0,-50 34 0,27-6 0,0-1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5:28.414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1 238 11281,'7'-10'414,"5"5"1,5-3-486,5 2 1,5 1 114,7 5 0,-1-6-645,1 0 1,-2 1 319,-3 5 1,1-6-253,-8 0 1,1 1-724,-6 5-533,-8 0 1789,-1 0 0,-8 0 0,-38 15 0,-9 4 0</inkml:trace>
  <inkml:trace contextRef="#ctx0" brushRef="#br0" timeOffset="208">170 238 13874,'-7'17'555,"5"1"-283,-4 5 1,-3 3-90,-2 8 1,1 2-66,-1 4 1,0-3-87,-6 9 0,5-7-231,1 6 1,5-12-976,-5 0 1,7-4-43,-1-1-795,-5-4 700,8-7 1311,-5-7 0,22-48 0,4-18 0</inkml:trace>
  <inkml:trace contextRef="#ctx0" brushRef="#br0" timeOffset="885">577 255 8217,'0'-10'2992,"0"3"-2607,0 7 48,0 0-239,-7 7 1,5 3 21,-4 7 1,-1 1-1,1 5 0,-5 3-71,5 8 1,-7 0-137,2 0 1,-4 8-226,-2 3 0,5-4-237,1-1 1,2-4-305,-3-2 541,-3 0 0,12-8-843,-9-3 331,8-12 778,-3-4 0,9-14 43,3-4 1,-1-5 118,8 0 0,-1-1-105,6 0 1,0-6 22,0 0 0,5-5-169,1 5 0,7-5 129,-2 6 0,-1-7-290,1 7 0,-2-1 31,3 6 0,-5 6 113,-7 0 0,0 7 63,0-2 172,-8 4 1,-1 4-112,-8 4 0,0 3 82,0 8 0,0 0-173,0 0 0,-6 6 99,1-1 1,-1 3-380,6-3 1,-6-3 132,1 4 0,-1-4-171,6-2 0,0 0 91,0 0 0,2-2 178,4-4 1,-3 2 11,9-7 1,-1-1 328,6-5-155,0 0 0,6-1-77,-1-5 0,1-3 291,-6-8 0,0-2-145,0-4 0,5 2 169,1-7 0,-1 2-70,-5-3 1,0-1 32,0 8 1,-2-1-45,-3 6 1,1 6 704,-7-1-531,-1 9-213,-5-5 1,-2 8-353,-3 0 0,1 8 147,-7 3 0,5 4-295,-5 2 0,7 2 28,-2 4 1,2-5-145,-1 5 1,3-4 118,-4-2 0,4 0-11,2 0 1,2 0-11,4 0 0,1 0 42,5 0 1,3-6 68,-4 0 0,6-7-213,6 2 1,-4-5-1574,3-1 1961,5-7 0,14-63 0,-15 24 0,1 0 0</inkml:trace>
  <inkml:trace contextRef="#ctx0" brushRef="#br0" timeOffset="1168">1069 85 7743,'-17'0'-69,"6"0"1367,0 0-839,7 0 1,-5 0-572,3 0-16,4 8 112,-6 1 0,10 8 72,4 0 1,-2-8-239,7-3 282,0 3 0,6-7-38,0 4 0,0-4-51,0-2 0,0-2 110,0-4 1,0 3 419,0-9-369,0 1 1,-2-6-17,-4 0 0,-3 0-133,-8 0 1,0 0-170,0 0 0,-2 6-1681,-4 0 1075,-3 7 752,-16-4 0,-23 53 0,-15 12 0</inkml:trace>
  <inkml:trace contextRef="#ctx0" brushRef="#br0" timeOffset="2171">1409 407 8170,'9'-7'2094,"6"5"-1373,-6-6-497,8 1 1,0 5-6,0-4 0,-5 4-48,-1 2 1,-5 6-96,5 0 0,-5 7-146,5-2 0,-7 4 37,1 2 0,-3 2 110,-2 4 0,0-3-257,0 9 0,0-9-373,0 3 1,-2 1 269,-3-1 0,3 0-376,-4-6 658,-3 0-126,7 0 471,-6-8 0,8-3-120,0-12 0,0 0-9,0-11 1,6 4-15,0-9 0,7-3-42,-2 2 0,10-5-296,1 6 1,3-7 73,-2 7 0,-5-7-153,5 7 1,1-1 24,-1 6 1,0 6 12,-6 0 0,0 7 93,0-2 0,-6 6 24,0 6 1,-7-2 49,2 7 1,-5 2 139,-1 10 1,0-4-173,0 3 0,0 3-24,0-3 1,0 1-126,0-6 0,0 6 43,0-1 1,0 1-69,0-6 1,2-6 0,4 0 1,3-1-121,8 1 1,0-3 71,0-8 1,6 0 32,0 0 1,7 0 35,-2 0 1,4-8-5,2-3 0,-6-4 391,0-2 0,1-6-134,5 0 0,-6-5 67,0 6 1,-7-7 179,2 7 0,-6-7 264,-6 7 0,2-3 385,-7 3-221,-1 3 0,-12-6-262,-5 8 0,-3 8-16,-2 3 1,-5 4-535,-1 2 0,-7 2 125,2 4 0,1 3-157,-1 8 0,7 6-188,-1 0 1,3 1-483,2-1 1,0-3 270,0 9 0,8-9-178,3 3 0,4-4 344,2-2 1,0 0 119,0 0 1,10-6 440,6 0 1,1-7-190,6 2 0,2-4 217,-3-2 0,6-6 60,-5 0 1,0-11 198,-6 6 0,5-10-56,1 4 0,-6 6 816,-6-6 66,0 4-488,-1-4-888,-3 0 95,-7 8 1,0 9 39,0 11 0,0 10 175,0 1 1,-5 16 75,-1 2 0,-5 9 34,5 7 1,-1 6 373,1 12 1,2 3-521,-7 8 0,5 5 55,-5 1 0,0-1-282,-6-5 1,0-8 86,0-3 1,-6-8-103,0-10 1,1-11-212,5-22 0,-6-8-372,1-15 1,-1-2 103,6-3 0,-2-7-217,-3-10 0,1-5 298,-7-7 1,7-1 286,-2-5 0,4 0-97,2-10 1,8-5 2,3-13 1,14-7-728,9-4 0,15 1-289,13-1 0,14 8 1235,-26 34 0,1 0 0,32-33 0,-27 37 0,2 2 0,2 2 0,2 2 0,3 2 0,0 1 0</inkml:trace>
  <inkml:trace contextRef="#ctx0" brushRef="#br0" timeOffset="2662">2952 153 8416,'-8'-17'1371,"7"0"1,-9 8-1112,4 3-144,5 4 1,-9 2-189,4 0 7,5 8-464,-7 1 327,8 8-1,0 0-58,0 0 56,8-8 537,1 6 0,8-13-241,0 6 0,-6-14-118,1 0 1,-9-1-425,3 1-654,-4 4 622,-2-5 483,0 7 0,-60 30 0,-16 8 0</inkml:trace>
  <inkml:trace contextRef="#ctx0" brushRef="#br0" timeOffset="2941">2867 662 7836,'-2'-12'3168,"-3"1"-2482,3 7-287,-6-3-1,8 7-243,-7 0 0,5 2-127,-4 3 0,4-1 412,2 7-279,8-7 1,-1 6 121,5-5-200,3-3 0,-6 6 157,8-8 0,-6 0-124,1 0 1,-7-2-174,7-4 0,-7 4-116,7-3-516,-9-5 689,5 8 0,-61 2 0,-13 10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5:26.106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187 103 7984,'0'-17'2807,"0"7"-1568,0 3-815,0 7 0,0 4-150,0 7 0,-7 4 23,-5 19 0,-3-2-76,-2 13 0,-5 2-168,-1 10 1,0-5-203,7 5 1,0-6-430,5-6 0,-2 0 12,7-11 0,1-4-1630,5-13-580,0 0 2776,0-7 0,7-33 0,3-15 0</inkml:trace>
  <inkml:trace contextRef="#ctx0" brushRef="#br0" timeOffset="504">102 103 7857,'0'-17'1263,"0"7"-814,0-5 1,0 11-170,0-7 1,0 5 56,0-5 20,0 7-264,8-11 1,7 13 70,8-3 0,1 3-114,-1 2 0,-3 0-245,9 0 0,-3 2 119,2 3 1,3 5-62,-9 7 0,-1 2 46,-10 3 1,2-3-64,-7 4 1,0 1-41,-6-1 1,-8-1-76,-3-5 0,-4 6 57,-2 0 1,-2-1-45,-4-5 1,-1 0 115,-4 0 0,-3 0 39,9 0 1,-1-8 101,6-3 1,6-4-138,0-2 1,5 0 550,-5 0-234,7 0 0,4 0 87,11 0 0,10 0-50,2 0 0,7 0 85,-2 0 1,2 2-209,-2 4 1,4-3 20,-3 9 0,-5 5-224,-1 5 1,-4 6 70,-2-5 0,-8 5-435,-3-5 1,-4 5 75,-2-5 0,0-1-65,0-5 0,-8 0 158,-3 0 1,-6-5 50,-6-1 0,-1-7 298,-5 1 0,-3-3-76,4-2 1,-4 0 78,-2 0 0,2-7-52,4-5 0,-2-3 124,7-2 0,-5 0-49,5 0 0,6 1 0,6-1-72,0 7 0,16-12 0,7 3 0</inkml:trace>
  <inkml:trace contextRef="#ctx0" brushRef="#br0" timeOffset="1312">713 391 7130,'0'9'2145,"8"-1"-1754,-7-8-345,14 0 139,-5-8-229,7-1 43,0-8-21,0 0 1,-2 0 187,-4 0-61,4 0 0,-13 0-32,4 0 1,1 6 95,-1 0 51,0 7-44,-6-11 1,-8 13-18,-3-4 0,-4 4-212,-2 2 0,4 8-265,-4 3 1,3 10 140,-8 2 0,5 1-31,6-1 1,-5-3 78,5 9 1,4-3 13,1 2 1,4 2-1,2-7 0,0 2 30,0-3 1,8-3-14,3 4 0,4-12 172,2-5 1,6 1 248,-1-1 1,8-2-160,-1-10 0,3-3-87,2-8 0,-6 0-37,0 0 0,4-8 27,2-3 0,4 1-21,-10-1 0,-4 0 5,-1-6 1,2 6-22,-3-1 0,-1 3 49,-10-2 1,2 3 74,-7 8-37,0 0-42,-6 8 1,-8 1-131,-3 8 0,1 8-192,-1 3 1,0 4-87,-6 2 0,6 0 112,-1 0 0,9 0 90,-3 0 0,4 0 160,2 0 0,0 0 186,0 0 1,0 0-120,0 0 0,6 0 129,-1 0 0,8 0 190,-1 0 1,-3 0-131,3 0 0,-7 0-218,6 0 0,-7-6 68,2 0 0,-4 1-535,-2 5 223,0-8 1,-2 4-79,-4-7 1,-3-1 67,-8-5 0,0 0-76,0 0 1,0 0-112,0 0 0,0-1 81,0-5 0,0 2 127,0-7 0,0 1-265,0-1 1,6-2 430,0 7 0,37-22 0,4 0 0</inkml:trace>
  <inkml:trace contextRef="#ctx0" brushRef="#br0" timeOffset="1627">1663 170 7857,'0'-9'3615,"0"-6"-2011,0 13-669,0-5-274,0 7-359,0 0-81,0 7 0,-2 8-362,-4 8 1,4 1 75,-3-1 0,-3 3-91,3 8 0,-7 0-239,7 0 1,-3 0-456,2 0 1,4-6 285,-3 0 0,3-1-926,2 1 302,0-3 791,7-8 0,3-8-136,7-3 0,5-4 179,1-2 1,0-8 353,-6-3 0,37-50 0,10-12 0</inkml:trace>
  <inkml:trace contextRef="#ctx0" brushRef="#br0" timeOffset="1789">1561 306 11098,'11'-2'-2660,"1"-3"2660,-1 3 0,35-11 0,15-4 0,4 2 0,0 1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5:23.533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255 86 7820,'0'-17'1309,"0"7"0,0 1-368,0 3-414,0 4-347,0-5 1,0 9 49,0 3 0,-2 5 19,-4 7 1,-3 2-20,-8 3 0,0 10-168,0 8 0,-6 7-39,0-2 0,-1 4-57,1 2 0,5 0-48,-5 0 1,4-8-352,2-3 1,8-6-853,3-6 582,4-4-843,2-14 1032,0-3 0,0-9-281,0-3 0,6-5 84,-1-7 711,9 0 0,18-67 0,-10 33 0,1 0 0</inkml:trace>
  <inkml:trace contextRef="#ctx0" brushRef="#br0" timeOffset="275">255 35 9175,'0'-10'2666,"0"3"-2242,0 7 0,0 2-166,0 3 0,0 5-1,0 7 1,1 2-139,5 3 1,2 5 73,3 7 0,4 7-308,-4 4 1,4-1 152,2 1 1,2-2-260,4 2 1,-4 2-90,3-7 1,-3-2-227,-2-10 1,-6-3-1134,1-9 684,-9 1-969,5-7 1029,-8-3 925,0-14 0,-15-33 0,-4-14 0</inkml:trace>
  <inkml:trace contextRef="#ctx0" brushRef="#br0" timeOffset="593">679 18 9680,'0'-10'3831,"0"3"-3460,0 7 1,-2 2-130,-4 3 1,2 11-1,-7 6 1,0 10-177,-6 2 1,0 4 108,0 13 0,-6-2-47,1 13 1,-7-6-87,7 7 0,-1-11-320,6-1 0,6-2-40,-1-9 1,9-8-1042,-3-10-409,4-10 744,2-5 1,0-7 0,2-7 448,4-5 1,-4 3 574,3-2 0,25-24 0,10-9 0,2-7 0,1 0 0</inkml:trace>
  <inkml:trace contextRef="#ctx0" brushRef="#br0" timeOffset="1059">950 323 6824,'-9'0'2382,"1"8"-2134,8-6-307,0 5 77,0 1 1,2-6 76,4 3 1,-3-3 7,9-2 0,-7 0 95,7 0-153,-1 0 1,6-2-1,0-3 0,-2 1-79,-4-8 0,4 1 96,-3-6 0,-3 6-7,2 0 0,-7-1 116,2-5 1,1-5-101,-1-1 0,0 6 148,-6 6-141,0-1 0,-8-3-18,-3 4 1,-4 4-24,-2 7 1,0 7-163,0 4 1,-6 4 78,1 2 0,-3 8-189,2 3 1,5 4 112,-5 2 0,6 2-43,6 4 1,3-5 124,8 5 0,0-6-46,0-6 1,10 2-169,7-7 0,1 0-31,11-7 1,-7 0-150,7-5 0,-1-4 88,6-7 346,-8 0 0,29-30 0,-1-7 0</inkml:trace>
  <inkml:trace contextRef="#ctx0" brushRef="#br0" timeOffset="1340">1425 272 10596,'0'-9'1084,"0"1"1,0 10-913,0 4 1,5 3-110,1 8 1,5 0 1,-5 0 0,7 2-215,-1 4 1,1-3-124,-2 9 0,4-7 128,-4 6 0,5-7-757,1 2 1,-1-4 400,1-2 1,-1 0-1558,-5 0 2058,4-8 0,-21-24 0,4-13 0</inkml:trace>
  <inkml:trace contextRef="#ctx0" brushRef="#br0" timeOffset="1555">1696 238 7909,'0'-9'1990,"0"-1"-565,0 5-637,0 3-357,0-6-268,-7 8 0,-3 8 0,-7 3 0,0 6-399,0 6 1,-5-2 230,-1 7 1,-7 0-970,2 6 0,-2 6 381,1-1 0,-3 1-718,4-6 1,3-2 1310,3-4 0,18-4 0,6-7 0</inkml:trace>
  <inkml:trace contextRef="#ctx0" brushRef="#br0" timeOffset="1918">2086 69 8182,'10'-8'3913,"-3"6"-3029,-7-5-564,0 7 1,0 2-55,0 3 1,0 5-81,0 7 1,-2 0 0,-3 0 0,-3 5-283,-3 1 0,-2 7 128,7-2 0,-7-1-487,2 1 1,1 0 213,-1 6 0,1-2-599,-1-4 0,4 3 143,7-9 0,0 1-908,0-6 710,0 0 489,0 0 1,13-8 66,4-3 1,3-6 338,-3-6 0,61-49 0,-32 19 0,0-1 0</inkml:trace>
  <inkml:trace contextRef="#ctx0" brushRef="#br0" timeOffset="2087">1985 238 10821,'16'0'-773,"1"0"1,2 0 772,4 0 0,23-6 0,10-3 0,8 0 0,0-1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5:33.928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0 154 9631,'11'0'198,"1"0"-168,-1 0 0,6 0-9,0 0 1,0 0 54,0 0 1,2 0-133,3 0 1,-1 0 48,7 0 1,-5 0-16,5 0 1,-5 0-5,5 0 0,0 0-7,6 0 1,-5 0-30,-1 0 1,-2 0 66,2 0 0,5 0-41,-5 0 1,-2 0 25,2 0 1,1 0 14,5 0 1,0 0 6,-1 0 0,3 0 7,4 0 1,-4-2-17,3-4 0,-3 4 2,-2-4 0,6 5-1,-1 1 0,6-6 3,-5 0 1,5-1 3,-5 1 1,1 4-8,-1-3 0,-4 3-13,3 2 1,-3-6-16,-2 0 1,-6 1 23,0 5 0,-1 0-11,1 0 0,-3 0-3,-9 0 0,7 0 14,0 0 0,5 0 3,-5 0 0,1 0 1,-1 0 0,-3 0-4,9 0 0,-1 0-2,6 0 0,0 0 1,0 0 1,5-6 0,1 0 0,7 1 10,-2 5 0,2 0 1,-1 0 0,1 0 21,-8 0 0,6 0 5,-5 0 0,0 0 9,-6 0 1,-1 0-29,1 0 1,0-6 49,0 0 0,-5 1-39,-1 5 1,-2 0 31,2 0 1,8 0-41,-7 0 1,6 0-5,-6 0 1,3 0 10,2 0 1,-1 0 4,1 0 1,0 0-16,0 0 0,0 0 9,0 0 0,0 0 63,0 0 1,0 0-75,0 0 1,5 0-1,1 0 1,1 0 23,-1 0 1,-2 0 1,7 0 1,-7 0-28,1 0 0,3 0-3,-3 0 1,1 0-66,-6 0 1,0 0 68,-1 0 0,1 0-54,0 0 0,-2 0 82,-3 0 0,3 0 0,-4 0 1,2 0-21,-2 0 1,4 0 1,-3 0 1,3 0-9,2 0 1,5-6 7,1 0 1,-1 1 32,-5 5 1,0 0-29,0 0 1,0 0 15,0 0 0,0 0 6,0 0 1,-2 0 1,-4 0 0,2 0-18,-7 0 1,5 0 8,-5 0 0,1 0-29,-1 0 1,-2 0-5,7 0 1,-7 0-67,1 0 0,-1 0 80,2 0 1,3 0-74,8 0 1,-6 0 52,0 0 1,1 0 12,5 0 0,-1 0-20,1 0 0,0 0 3,0 0 1,0 0 12,0 0 0,6 0 4,-1 0 1,1 0-33,-6 0 1,0 0 24,0 0 0,-1 0-31,1 0 0,0 0 24,0 0 0,2 0 3,4 0 1,-5 0-11,5 0 1,1 0 0,-1 0 0,5 0 11,-5 0 1,7 0 4,-2 0 0,-1 0-8,1 0 1,-2 0 0,2 0 0,4 0 36,-3 0 0,-3 0-47,2 0 1,0 0-1,6 0 0,6 0 6,-1 0 0,1 0 0,-6 0 0,-6 0 120,0 0 0,4 0-66,2 0 0,-2 0 100,-9 0 0,-5 0-70,5 0 0,1 0 72,-1 0 1,0 0-40,-6 0 1,-6 0 122,0 0 0,-7-6 59,1 1 234,-3-1-111,-9 6 1,-3-2 292,-7-4-310,0 4-168,0-5 0,-2 7-714,-3 0-599,3 0-1162,-6 0 1872,8 0 0,-7 0-126,-5 0 488,-3 0 0,-39 15 0,-10 4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7:41.4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17 8092,'9'-7'1777,"-2"5"-1672,-7-5 341,8 7-223,-6 0 0,7 1-89,-3 5 1,-4 3-147,4 8 1,1 6-57,-1 0 0,7 7 131,-2-2 0,-1 6-152,1 6 0,0-6-36,6-1 0,0 1-51,0-5 0,0 1 118,0-2 1,-2-3 9,-4-8 1,5-2 35,-5-4 1,-2-4-25,3-7 374,-9 0 1,11-9-91,-9-8 0,6-2-172,-5-9 0,5 0 111,-5-6 1,7 0 110,-1 0 1,-3 0-223,2 0 0,-5 0-8,5 0 0,-5 8-83,5 3 0,-7 4-507,2 2-1640,-4 0 1191,-2 8 971,0 1 0,0 69 0,0 14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7:41.8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86 51 8001,'0'-17'2091,"0"8"-1426,0 1 1,0 6 218,0-3-238,0 3-274,0-6 0,0 10-136,0 4 0,-2-2 0,-4 7 1,4 0-200,-3 6 1,-3 6 132,2-1 0,-1 9-427,1-3 0,3-2 53,-9 3 1,8-3-83,-1 2 1,3 2 129,2-7 0,-6 0 19,1-6 1,-1 0-2506,6-1 175,0 1 2467,0 0 0,15-45 0,4-11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23:55.9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120 35 8219,'9'0'615,"-2"-2"-95,-7-4 66,0 4-65,0-5 0,0 7 1225,0 0-1272,0 7-252,0 3 0,0 7-49,0 0 0,-5 2 43,-1 3 1,-5-1-3,5 7 0,-7 1-95,2 4 0,1 1-187,-1 0 0,2 6-43,-3-1 0,-1 1-251,7-6 0,-1 0-32,1 0 1,4-8 160,-3-3 0,3-4-179,2-2 1,7-6 85,5 0 1,3-7 4,2 2 0,2-4-117,3-2 0,5-2-125,6-4 1,-4 2-1147,-1-7 1709,0 7 0,14-34 0,1 1 0</inkml:trace>
  <inkml:trace contextRef="#ctx0" brushRef="#br0" timeOffset="1">69 69 8087,'0'-10'1880,"0"1"-1001,0 3-586,0 4 1,2-5-169,3 7 0,5-6 119,7 1 0,7-1-370,4 6 1,4 0 137,2 0 0,6-6-1167,-1 1 0,1-1 1155,-6 6 0,0 23 0,0 5 0</inkml:trace>
  <inkml:trace contextRef="#ctx0" brushRef="#br0" timeOffset="2">52 323 7979,'11'0'255,"0"0"1,-5-5 199,5-1 0,1 0-850,5 6 1,1-5 60,5-1 334,-4 0 0,73-16 0,-41 8 0,0-1 0</inkml:trace>
  <inkml:trace contextRef="#ctx0" brushRef="#br0" timeOffset="3">561 255 8087,'0'-9'1441,"0"1"0,0 7-416,0-5-805,0 4 145,0-6-312,0 8 1,0 2 127,0 4 0,0 3-420,0 8 0,0 0 8,0 0 0,0 6-239,0 0 0,1 5 273,5-6 1,-4 3-71,4-2 0,1-5 204,-1 5-161,7-4-33,-4-2 214,8 0 0,0-8 263,0-3 0,-5-10-71,-1-2 0,0-12-114,6 1 1,-6-6-19,1 0 0,-1-1-4,6-4 1,-2-4-126,-4 3 0,3 3 111,-9-2 1,1 7 252,-6-2-262,7 4 116,-5 2-183,6 8-180,-8 2 231,0 7 0,0 7-47,0 4 124,0 4-79,7 2 0,3-2 116,7-3 1,0 1-66,0-7 1,2-1 109,3-5 1,-1 0-107,7 0 0,-1 0 12,1 0 1,-2-2 18,-3-3 1,-4 1-4,3-7 0,1-1 44,-6-5 1,4 6-61,-10 0 1,-4-1 249,-1-4-237,-4-1 1,-2 5-62,0 1 1,-2 7 75,-4-1 0,-3 3 5,-8 2 0,-2 2-58,-3 3 0,3 5-20,-4 7 1,4 1-121,2 5 1,2-4 132,4 3 1,-2 5 125,7 1 1,0-1-114,6 1 1,0-6 9,0 7 0,8-7 28,3 7 0,4-11-10,2-1 1,8 0 147,3-5 1,4-5 179,2-1 1,-6-4-1,1-2 0,-3-2-65,2-4 1,0 2-312,-11-7 0,-3-38 0,-14-15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7:42.1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69 117 7906,'-10'0'659,"3"0"1,1 2 199,0 3-561,1-3-283,5 13 65,0-5 1,0 1-113,0 0-49,0 1 168,7-3 0,3 4-81,7-7 1,0 0-54,0-6 1,-6-2-60,0-4 0,1 2 104,5-7 1,-6 0-8,0-6 0,-5 0 78,5 0 0,-7 0 11,2 0 0,-5 0-322,-1 0 0,-1 0 89,-5 0 1,-4 6-258,-6 0 0,-1 7 12,0-2 398,-8 12 0,-24 71 0,18-26 0,0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7:42.6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68 168 10690,'11'0'412,"1"0"0,-7 0-308,7 0 1,-1 0-239,6 0 1,-6-2-73,0-3 0,1 1-490,5-8 570,0 1 1,-2-6 80,-4 0 0,2 0 116,-7 0 1,0 6-48,-6 0 175,0-1 0,-2 1 26,-4 0-164,-3 7 0,-14-2-33,0 12 1,-1 3-14,1 8 0,3 2-30,-9 4 1,9 3 57,-3 8 0,6 0-120,6 0 0,-3 0 39,9 0 0,-1-2-144,6-4 0,2 4-43,4-4 0,5-3-36,12-2 0,-3-10-140,9-2 0,-7-7-330,6 1 1,1-3 730,5-2 0,30-37 0,7-10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7:43.2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51 8010,'0'-9'2119,"0"-1"-852,0 5 305,0 3-594,0-6-886,0 16 1,0 1 27,0 8 0,-2 0 117,-4 0 0,4 6-703,-3-1 1,-3 3-513,3-3 0,-1-3-353,6 4 0,0-4 604,0-2 0,0 0 313,0 0 1,2-2 164,3-4 0,5-3 12,7-8 0,0 0 499,0 0 1,2-2 346,3-4 0,-1-5-367,7-12 0,-5 2 48,5-7 1,-7 7 159,1-1 1,-3 3-154,-2 2 1,-6 2 494,1 4-379,-8-5-514,3 15 0,-7-5 28,0 12 1,0 3-195,0 8 0,0 6 163,0-1 0,0 3-29,0-3 0,2-3 46,4 4 0,-3-4-173,9-2 1,-1 0 288,6-1 1,0-4-98,0-1 1,0-7 99,0 1 1,-6-3-56,0-2 0,1 0 27,5 0 1,0-2 3,0-3 1,0-10-16,0-8 0,-2-1 65,-4 1 0,2 2 146,-7-7 1,5 0 8,-5-6 0,-1 6-40,-5-1 0,0 9-136,0-3 1,-7 4-17,-4 2 1,-5 2-104,0 4 0,-1 3-101,0 8 1,0 0-904,0 0 557,0 8 0,2 1-236,3 8 0,5 0 401,7 0 0,0-6 364,0 1 0,53-1 0,13 6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7:44.0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1 236 7690,'0'-10'3438,"0"-5"-3457,0 13-356,0-5 1,0 9 260,0 3 0,0-1-269,0 7 1,0-5 41,0 5 137,0 1 1,0 5-75,0 0 1,0-6 102,0 0 1,5-5 180,1 5 0,7-7 224,-2 2 0,5-4-92,0-2 0,3 0 146,4 0 1,-2-2-49,7-4 0,-5-5-9,5-12 0,-6 2-73,7-7 0,-3 5-108,2-5 1,-3 2-26,-8-2 0,0 3 360,0 8 337,-8 0-710,-1 0 63,-8 8 1,-6 9-264,0 11 1,-7 4 28,2 2 0,3 0 17,3 0 0,-3 6 20,3-1 0,-3 1-254,2-6 0,4 0 69,-3 0 0,3 0 90,2 0 0,2 0 50,3 0 1,3-6 1,3 0 1,4-5 730,-3 5 1,5-7-282,5 2 0,-3-5-76,4-1 0,-3-7-107,3-4 0,-2-4-9,7-2 0,-5-6 89,5 0 0,-7-7 65,1 2 0,3 2-473,-3-3 0,1 3 1,-6-2 0,-6-3-613,1 9 207,-9-1 815,5 6 1,-10 8-16,-4 3 0,3 6-131,-9 6 1,3 3 37,-2 8 1,3 0-249,8 0 0,0 0-50,0 0 0,0 0 10,0 0 0,2 0 330,4 0 1,1 0-56,4 0 1,4-2 228,-3-4 0,3 4 268,2-3 0,-2 3 511,-4 2 1,2-6-742,-7 0 1,0 1-429,-6 5 0,-8-6-622,-3 0 0,-4-7 419,-2 2 1,-2-3-247,-4 3 1,3-4-144,-9 3 0,7-3-268,-7-2 0,7-5 962,-6-1 0,-16-52 0,-9-8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7:44.3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69 102 7958,'-17'0'-14,"5"0"52,1 0 0,5 2 110,-5 4 1,7-3 162,-1 9 0,3-7-208,2 7 0,0-7-179,0 7 0,0-7 107,0 6 0,7-7 54,5 2 1,3-4-34,2-2 0,0 0-20,0 0 1,0 0-114,0 0 1,0-6 103,0 1 0,-2-9 25,-4 3 1,2-4 93,-7-2 0,5 0-89,-5 0 1,-1 0-196,-5 0-101,0 0 0,-7 2-840,-5 4 1083,-3 3 0,-39 38 0,-10 8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7:45.3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202 219 8097,'10'-17'0,"-3"2"0,-1 2 0,0 2 1194,-3-3-861,7-1 1,-8 4 551,3 0-591,-3 7 0,-4-4-128,-3 8 1,1 0-48,-7 0 1,-1 6-166,-5 0 1,-5 12 124,-1-1 1,-1 10-169,1-5 1,4 9-559,-3-3 0,3 4 292,2 2 0,6-6-261,-1 0 0,8-1 197,-1 1 1,5 2 92,5-7 0,5-3 77,7-8 1,7 1-27,5-7 1,3-1 712,2-5 1,-1-7-261,1-5 1,2-3 120,4-2 0,-10-5-21,4-1 1,-6-7 64,0 2 1,4-6-45,-3-6 1,-5 4-6,-1-3 0,-4-3-105,-2 3 1,0-1-23,0 6 1,-8 8 273,-3 3 1,-5 10 296,-1 2-533,0 7 0,-5-2-169,-1 12 0,-7 4-271,2 6 0,1 3 249,-1 4 0,5-2 104,-5 7 1,5-2-540,-5 3 0,7 3 157,-1-4 1,1-2-131,-2 3 1,4-7 47,-3 6 0,3-7-480,2 2 0,0-4 414,0-2 1,7 0 223,5 0 0,-1-6 51,6 0 1,-4-7 162,10 2 1,-3-5-104,3-1 0,-2-7 134,7-4 1,-2-4 176,3-2 0,1 0-123,-8 0 0,1-6 343,-6 0 0,0 1-51,0 5 1,-2 0 101,-4 0 1,-1 6 73,-5-1-206,-3 9-245,6-5 1,-10 8-142,-4 0 1,2 8-333,-7 3 1,6 4 199,-7 2 0,8 0-352,-1 0 0,3 0 151,2 0 1,0 0 23,0 0 1,2 0 165,3 0 1,5 0 235,7-1 1,0 0-121,0-5 1,0-4 88,0-7 0,5 0 28,1 0 0,1 0-43,-1 0 1,-4-7 113,3-4 1,-3-5-76,-2 0 0,0-7 56,0 0 1,-5-7-59,-1 2 0,-7 1 5,1-1 1,-3 0-54,-2-6 1,-2 0 19,-3 0 1,-10 8 62,-8 3 0,-7 6 3,1 6 1,-3 3-589,-1 8 1,-1 2 201,0 4 1,5 5-568,1 12 0,7-2 74,-1 7 770,10 0 0,20 29 0,11 5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7:45.8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230 68 8215,'0'-17'1510,"0"0"-1155,0 8 0,0-1 104,0 5-230,-7 3 1,3-6-1,-7 8 1,1 2-259,-1 4 1,-2-2-349,7 7 1,-5 0 99,5 6 1,-5 0-242,5 0 0,0 0 333,6 0 0,0 6 127,0-1 0,6 1 397,0-6 0,7 0-126,-2 0 0,-1 0 2,1 0 0,-5 0-165,5 0 0,-7 0 87,1 0-152,5 0 1,-8 0-217,3 0 1,-8-6-92,-3 0 0,-7-7 74,1 2 0,-3-5 8,-2-1 0,-5 0 73,-1 0 1,1-1-29,5-5 1,0-2-104,0-3 1,0-4-590,0 4 887,7-4 0,33-25 0,15-5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7:46.2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69 136 8583,'0'9'843,"0"1"-383,0-4-397,0-5 93,0 7 109,7-8-112,3 0 0,6 0-56,1 0 0,-1-2 17,-5-4 0,4-1-1,-4-4 0,2-5-5,-1 5 1,1-4-124,-7-2 1,1 0 70,-1 0 0,-4 0-110,3 0 0,-5 8-246,-5 3 0,-5 4 145,-7 2 1,-2 0-72,-3 0 1,3 10 37,-4 7 1,-1 2 62,1 9 0,1-6-19,5 7 1,2-1 17,3 6 1,5-6 142,7 0 0,0-5 267,0 5 0,7-7 95,5 2 1,3-10-143,2-2 1,7-1-18,4 1 0,3-4-536,-3-7 0,4 0 316,-4 0 0,57-52 0,-35 19 0,0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7:46.7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86 1 13188,'0'22'471,"0"1"1,-6 7-246,0-2 0,-7 4-251,2 2 1,1 6-386,-1-1 0,2 1 110,-3-6 0,5 2-257,7 3 1,0-11 142,0 1 0,0-3 99,0-3 1,5-6-346,1-6 1,9-7 23,2 1 1,2-3-47,9-2 0,-5-7 682,5-5 0,30-63 0,-22 29 0,0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7:47.2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18 119 7902,'-10'0'1339,"3"-8"-1123,7 7 1,9-7-249,8 8 0,2 0 143,9 0 1,0 0 35,6 0 0,2 0-1003,4 0 1,-4 0 448,3 0 1,-3-6-155,-2 1 1,-2-1 286,-4 6 1,-3 0 142,-8 0 131,-8 0 0,-1 0 0,-8 0 0,-8 0 0,-3 0 0,-4 0 997,-2 0 0,2 8-90,3 3 0,-3 4-282,4 2 1,3 0-290,3 0 1,3 0-546,2 0 1,0 0 159,0 0 0,0 0 106,0 0 0,7 0-47,5 0 1,3 0 131,2 0 1,2-6-197,3 0 1,-1-7 150,7 2 0,-5-5-223,5-1 0,-5-7 0,5-4 0,-7-4-35,1-2 1,-3 0 103,-2 0 0,0-6-167,0 0 1,-8-7 95,-3 2 1,-4 2-76,-2-3 1,-2 3-8,-4-2 0,-9 3 65,-7 8 1,-8 2-113,1 4 0,-1 3 17,2 8 0,-2 0-89,7 0 1,-1 2 93,1 4 1,10 3 20,-4 8 0,11 0 50,1 0 0,3-6 164,2 1 0,7-3 0,5 2 0,8 3 0,3-9 0,29-8 0,23-7 0,1-1 0,5-2 0,0 1 0,1-1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23:55.9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1052 9815,'7'-10'140,"5"5"0,-3 3-96,2 2 0,3 0-4,8 0 0,-1 0-46,7 0 0,-5 2 92,5 3 1,2-3-145,10 4 0,-2-4 128,7-2 1,2 0-100,9 0 1,1 0 77,11 0 1,-10 0-19,10 0 0,-11-6-126,-1 1 0,-1-1-175,1 6 0,-5-2 176,0-4 1,-2 5 61,-9-5 0,7 4 50,-2 2 1,-2 0-45,3 0 0,-7 0 8,6 0 0,3 0 77,8 0 0,-3 0 1,3 0 1,-3-6-44,-2 1 1,2-1-5,3 6 0,-9 0 7,4 0 0,-4 0-10,4 0 0,2 0 0,4 0 0,-5 0-8,5 0 1,-4 0-6,-2 0 0,1 0-3,5 0 0,-4 0 5,3 0 0,-3 0 67,-2 0 1,2 0 10,3 0 0,-3 0-74,3 0 0,3 0 18,-3 0 0,8 0 47,-1 0 1,-5-2-37,-1-4 1,-5 5-63,-1-5 0,-4 4 37,4 2 0,-4 0-10,10 0 1,1-6 18,-1 1 1,7-1 2,-2 6 0,-4-2-3,-1-3 1,-4 3-6,-2-4 1,0 4 137,-1 2 1,1 0-113,0 0 0,0-2-7,0-3 1,5 3-16,1-4 1,-2 4-11,-10 2 0,4 0 6,-4 0 0,4 0-4,2 0 1,-2 0 11,-4 0 0,2 0 5,-7 0 1,9 0 48,2 0 1,0 0-51,5 0 1,-1 0 1,1 0 1,-1 0-20,7 0 0,-7 0-7,1 0 1,-3 0-5,-2 0 0,2 0-9,3 0 0,-3 0 21,4 0 1,-5 0 2,-1 0 0,0 0 49,0 0 0,6 0-48,-1 0 1,1 0 99,-6 0 0,7 0-66,4 0 1,4 0 8,2 0 0,2 0-131,3 0 1,-1 0 136,7 0 0,-9 0-43,-2 0 0,-3 0-5,-8 0 1,0 0-17,-7 0 0,-1 0 6,-3 0 0,-3 0-9,-3 0 1,-5 0 25,5 0 0,-4 0-15,-2 0 1,-8 6-46,-3-1 0,1 1 175,-1-6 1,-1 0-57,-5 0 0,0 0-62,0 0 1,-5 0 251,-1 0-235,-7 0 0,5 0 46,-3 0 142,-4 0 200,5 0-410,-7 0-177,0 0 244,0-7-36,-7 5-50,5-6 1,-6 6-107,8-3-334,-7 3 77,-3-13 1,-1 11 54,0-7 1,-1 1 34,-5-1 0,0-4-146,0 3 1,0-3 106,1-2 0,-1 0 119,0 1 0,0-3-1,0-4 0,0 4 313,0-3 0,2 3 136,3 2 0,-1 5 580,8 1-321,-1 7 174,6-11 27,0 13-425,7 2 1,3 10 81,7 7 0,5 2-88,1 3 1,0-3-285,-6 4 1,0 1 94,0-1 0,5 5 51,1-5 0,-1 1-28,-5-1 1,0-2-98,0 7 0,0-7 109,0 1 0,0-5-20,0-6 1,-7 5-216,-5-5 211,5-4-227,-9 8 147,7-13 0,-10 6 37,-4-8 1,-3 0-67,-8 0 0,-2 6-16,-3-1 1,3 1-125,-4-6 1,-3 7-247,-2 5 0,1-3-664,-1 2 1,5 1 1060,-5 5 0,-38 45 0,26-25 0,-1-1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7:47.9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238 119 8367,'0'-17'0,"0"0"0,0 0 802,0 0 0,0 6-538,0 0 1,0 5-35,0-5 0,-2 7-74,-4-2 1,2 4-104,-7 2 0,0 0-299,-6 0 0,0 10 222,0 7 0,-6 1-518,0 11 1,-1-1 258,1 6 1,6-6 57,0 0 1,2 1-123,10 5 1,-1-8-214,6-3 0,0-4 354,0-3 1,2 0 323,4-5 0,3-4 160,8-7 1,2 0-182,3 0 0,-1-7 282,7-4 1,-7-5-102,2 0 1,-4-3 2,-2-4 1,5 2 30,1-7 0,-2 7 72,-10-1 1,2-3-50,-7 3 0,5-1 63,-5 6 0,-1 6-336,-5-1 90,0 9 1,0-3-281,0 12 0,-2 3 74,-3 8 1,3 6 17,-4-1 1,4 3-137,2-3 0,0-1-132,0 7 1,0-7 44,0 2 1,8-4-23,3-2 0,12-2-173,5-4 0,4-2-550,2-3 1004,7-4 0,5-14 0,5-6 0,7-6 0,0 1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7:49.0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322 391 7718,'2'-17'0,"2"0"736,2 0 0,-1 0-329,-5 0 0,0 6-181,0-1 0,0 7 572,0-7-151,0 1-382,0-6 1,-7 2-143,-4 4 0,-4 3-154,-2 8 1,-2 0-191,-4 0 1,2 2 175,-7 4 1,5 3-202,-5 8 0,6 6-86,-7-1 0,9 8-230,-3-1 0,4 1 218,2-2 0,8 2-41,3-7 1,4 1 172,2-1 1,2-10 228,4 4 0,5-9 105,12 3 1,-3-7-73,9 1 1,-1-5 10,6-5 0,-6-5 34,0-7 1,-1 0 33,1 1 0,4-7-57,-4 0 0,-3-7 60,-3 2 1,3 1-21,-2-1 0,-1 0 119,-5-6 1,-6 0-24,1 0 0,-7 0-125,7 0 0,-9 0 124,3 0 0,-4 8 290,-2 3-56,0 12 0,-2 4-277,-4 7 0,5 2-205,-5 3 0,-2 10 164,3 8 1,-7 7 61,7-2 0,-7-1-595,7 1 1,-6 0 208,5 6 1,-2 0-57,3 0 0,3-2-1,-4-4 0,4 2-106,2-7 1,0 5 185,0-5 0,0 0-142,0-6 34,8-1 1,1 0 30,8-5 0,0-4 313,0-7 0,2-2-125,4-3 0,-3-5 102,9-7 1,-7 1-34,6-1 0,-5-2 347,5-4 1,-5 2-139,5-7 1,-5 5-129,5-5 0,-7 7 242,1-1 0,-3-3-3,-2 3 0,-2 5 256,-3 5-199,-5 9-497,-7-5 0,-2 10-49,-3 4 1,-3 3-88,-3 8 0,-4 2-5,3 4 1,3-5-115,-2 5 0,7-2 105,-2 1 1,4-3-107,2 4 1,0-4 179,0-2 0,0 0-3,0 0 0,2-6 369,4 0 1,-2-5-138,7 5 1,0-7-79,6 2 0,2-5 302,4-1 0,-4-7 331,3-4 1,3-4-339,-3-2 1,7 0-122,-7 0 1,6-6-132,-5 0 0,0-5 76,-6 6 1,0-9-207,0 3 1,-2 4 32,-4 1 0,-4 4 149,-7 2-275,0 8-64,0 1 1,-1 8 139,-5 0 0,2 8-59,-7 3 0,7 4 102,-2 2 0,5 0-4,1 0 1,0 2 270,0 3 1,0-3-119,0 4 1,5-4 531,1-2 1,7 0-58,-2 0 1,3 0 134,-3 0 1,-2-6-309,-3 0 0,-4 1-65,3 4 1,-3-4-217,-2-1 0,-2-5-201,-3 5 1,1-7-740,-7 1 1,-2-3 418,-10-2 0,4 0-777,-4 0 1,-1 0-62,1 0 1293,-7-7 0,-7-20 0,-5-8 0,-8-7 0,0 1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7:49.3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102 68 7917,'-15'2'0,"2"2"-78,2 2 0,5 1-131,-5-1 1,5-3 535,-5 9 0,5-7-59,-5 7 0,7-7-416,-2 7 0,4-1 127,2 6 0,2-6-63,4 1 1,3-7 122,8 7 0,0-9 146,0 3 1,0-4-99,0-2 1,6-2-5,-1-4 0,1-1 232,-6-5 0,-2-3-45,-4 4 1,4-4 67,-3-2 1,-5 0-27,-1 0 0,-4 0-395,-2 0 1,0 0-333,0 0 1,-8 6-432,-3 0 0,-4 7 465,-2-2 381,0 4 0,-30 78 0,19-29 0,1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7:50.3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102 51 8363,'0'-17'1687,"0"6"-841,0 0-470,0 7 0,0-3-367,0 7 0,0 1 87,0 5 0,-7 5-206,-5 12 0,3-2-5,-2 7 1,5 0-37,-5 6 0,1 0-122,-1 0 1,-2-2-146,7-4 0,0 4 106,6-3 1,0-3 0,0 2 1,0-7 283,0 2 1,2-10-58,4-2 0,3-7 357,8 2 0,0-5-86,0-1 0,0-1 22,0-5 0,6-4 10,-1-6 1,3-3 58,-2-4 0,-3 2-78,9-7 0,-9 2-86,3-3 0,-4-3-29,-2 4 1,0 4-127,0 1 1,-6-2-129,0 3 147,-7-1-71,4 6-82,-8 8 1,-2 3-271,-4 12 1,2-2 113,-7 7 0,1 0-46,-1 6 1,-2 0 77,7 0 1,-1-2-19,1-3 1,4 3 361,-3-4 1,3-2-13,2 3 1,0-7 30,0 7 1,0-7 124,0 7 189,7-9 0,3 7-155,7-5 0,-6-3-114,0 4 1,-5 1 157,5-1 1,-5 2-54,5-3 1,-5-1-284,5 7 0,-7-5 46,2 5 0,1-5 10,-1 5 1,-1-5 89,-5 5-101,0-7 1,2 9-116,4-7 1,-2 0-10,7-6 0,-5 0 329,5 0-191,0 0 1,6 0 170,0 0 0,0 0-48,0 0 0,6-6-35,-1 0 0,1-7-18,-6 2 0,2-4 32,3-2 1,-3 0 176,4 0 1,-4-6-79,-2 1 1,-2-1 22,-4 6 1,2 0-39,-7 0 0,1 6 1192,-1-1-674,-4 9-711,5-5 120,-14 8 0,-1 8-244,-3 3 0,2 6 43,3 6 1,4-5-195,-4 5 0,5-4-78,1-2 0,0 0 122,0 0 0,0 0 13,0 0 1,5 0-56,1 0 0,7-2-130,-2-4 0,6-3-352,6-8 1,-4 0 771,3 0 0,20-53 0,3-13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7:50.6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69 27 7917,'-17'0'2209,"0"0"-1928,7 0 0,1 0-354,3 0 1,4 2-57,-3 4 0,3-3 124,2 9 1,7-7-14,5 7 1,-3-7 118,2 7 0,1-9-10,5 3 0,0-4-18,0-2 1,-6 0 78,0 0 1,0 0-64,6 0 0,-5-6 35,-1 1 0,-5-9 117,5 3 0,-7 2 179,1-3-2010,-3 1 901,-2-6 689,-7 8 0,-48 9 0,-18 9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7:50.8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7674,'10'0'-328,"65"0"0,10 0 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7:51.4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113 35 7960,'8'-10'2120,"-6"-5"-977,5 13-527,-7-5-495,0 7 1,0 2 110,0 3 0,0 5 0,0 7 0,-1 7-293,-5 4 1,2-1 116,-7 1 1,1 0-391,-1 6 1,-2 0-42,7 0 1,-5-2-116,5-4 0,-5-1 273,5-5 1,-1-3-229,1 4 151,4-12 368,-5 4 0,7-15 325,0 0 1,2-2-222,3-9 1,5-2-7,7-10 1,0 4 22,0-3 1,5 3-22,1 2 0,7 0 34,-2 0 0,-3 6-19,-3-1 1,3 9-891,-3-3 0,1 6-6,-6 6 0,-2 3 512,-4 8 1,-3 2 78,-8 3 0,0-1 194,0 7 0,-2-1-35,-4 1 0,-3 2 79,-8-7 1,-2 0-71,-3-7 0,3-4 129,-4-1 1,-1-7-99,1 1 0,-2-3 13,3-2 1,3 0-6,-4 0 0,5-7-24,1-4 0,2 1-591,3-1 0,-1 0-163,7-6 1,-5 5 686,5 1 0,23-15 0,12-10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7:52.3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17 221 10523,'0'17'-134,"-2"0"213,-3 0 1,3 0 36,-4 0 0,4 0-692,2 0 1,0 0 135,0 0 1,0 0-48,0 0 0,0 0 256,0 0 1,6-6 306,0 0 1,7-7-140,-2 2 1,-1-4 7,1-2 1,0-2 67,6-4 1,6 2 158,-1-7 1,1 0 48,-6-6 1,6-6-40,-1 0 0,1 1 395,-6 5 1,-2 0-213,-4 0 0,2 0-152,-7 0 1,0 6 287,-6-1 304,0 9-693,0-5 1,-2 14-272,-4-1 0,2 9-174,-7-3 0,5 4 200,-5 2 0,7 2 35,-1 3 1,-3-8-146,2 3 1,1-4-164,5 4 1,0 0 44,0 0 481,7 0 0,3-2-88,7-4 0,0-2 121,0-3 1,0-4-563,0 4 0,1-5 183,5-1 1,-2-5-388,7-1 0,-5-7 180,5 2 1,-7-4 432,1-2 0,-1 0 0,2 0 0,-5-6 0,5 0 0,-4-5 0,-2 6 0,0-9 0,0 3 0,-2-4 99,-4-2 1,2 0 97,-7 0 1,0 2 777,-6 4 0,0 4 221,0 7 254,0 7-539,0 3-517,0 7 1,-8 7-113,-3 4 1,1 6-1,-1 6 1,5-4-259,-5 3 0,6 3 137,-7-2 1,8 5-458,-1-6 1,1 7 182,-2-7 0,4 3-291,-3-3 0,3-1-29,2 7 0,0-7-217,0 2 1,0-4 178,0-2 1,2 1-108,3 5 1,-1-10 198,8 4 1,-1-9 162,6 3 1,0-7 49,0 1 0,0-3-79,0-2 0,5-2 0,1-3 1,1-5 117,-1-7 1,-4 1 181,3-1 0,-3 0-167,-2 0 0,0-2-129,0-4 1730,0 4 1,-6-5 111,1 7-201,-8 0-658,3 0-391,-7 8-121,0 1 1,-6 10-1,1 4 1,-7 3-601,7 8 0,-3-2-217,3-4 0,3 4-56,-4-3 1,4 3 305,2 2 0,0 0-589,0 0 249,0 0 415,8 0 0,1-2-172,8-4 0,2-4 434,4-7 0,26-30 0,13-7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7:52.6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102 68 7904,'-17'0'-39,"0"0"1,6 0 667,0 0 176,-1 0 1,1 0-461,0 0 1,7 2-305,-2 4 1,4-3-20,2 9 1,0-7-210,0 7 0,2-7 69,4 7 1,3-7 163,8 6 0,0-7-145,0 2 1,0-4-28,0-2 0,0 0-45,0 0 0,0-6 166,0 1 0,-6-9 205,1 3 0,-7 2-137,7-3 0,-9 1 18,3-6 0,-4 6-379,-2-1 281,0 1 0,-2-4-1485,-4 4 1502,4 3 0,-58 46 0,-6 9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7:52.8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68 7904,'0'-9'-330,"8"1"0,1 8 330,8 0 0,49-9 0,21-4 0,6-1 0,0-1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24:23.3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250 150 7948,'0'-17'100,"0"6"345,0 0 131,0 7-290,0-10 1,-2 10 128,-3-7-185,3 7 1,-7-3-140,3 7 0,2 0 92,-7 0 0,0 7-267,-5 4 0,-1 11 28,0 6 0,1 11-88,-1 5 1,-2 4 68,-3 2 1,4 6-24,-4-1 1,5 12-41,6-6 0,3 0 85,8-11 1,4-8-199,7-3 1,0-6 56,12-5 0,2-9 285,3-8 0,4-8-14,1 3 1,0-12 247,0-5 0,6-5-180,0-6 1,0-4-28,-6-8 1,-1 1-70,-5 0 1,3-2 79,-8-4 1,6 2-187,-6-7 0,0 5 79,-5-6 1,-2 6-7,-4-5 0,-4 5-54,-7-5 1,-2 1 77,-3-1 0,-4 5 8,-8 11 1,-7-1 10,-4 7 1,2-1-55,-2 7 0,6 7 37,-5 3 1,4 4-239,-4 2 0,1 8 52,-2 3 0,-3 5 127,3 7 1,2 4-163,-2 12 1,2 4-226,-1 7 0,3 1 158,7 5 0,2-4 70,4 3 0,-2-3-101,8-2 0,1-2 77,9-4 0,1-5 67,11-11 1,-3-4-35,14-8 0,-6-6 120,6-5 1,-2-3-23,2-2 0,3 0 140,-3 0 1,-2-7-65,1-4 1,-4-6 94,4-5 1,-4 1-50,4-6 1,-5 4-67,6-4 0,-6-1 101,6-5 0,0 1-40,5 5 0,-1-3 104,-5 8 1,-3 0 204,-7 5 273,0 0-428,-1 8 1,-6 4-47,-5 10 0,-3 1 45,-2 10 0,-6-3-20,1 9 1,-6 2-272,5-1 1,-5 6 146,6-1 1,-3-2-389,3 2 1,3-6 184,-4 5 1,3-4-421,-3 4 125,4-6 247,-5 3 164,7-8 175,0-6 0,2-9 270,3-6 0,-1-8-196,7 2 0,-6-9 104,7-3 0,1-4-29,9 4 0,-4-6-300,4 1 0,2 2 13,-1-1 0,4 6 37,-4-1 1,6 4-48,-1 1 0,-4 2-370,-2 4 20,-3 4 273,-3 7 0,-5 7 19,0 4 0,-7 9 38,2 3 1,-5-1-181,-1-6 1,-1 7 56,-5-1 1,4 2-60,-3-2 1,3-3 74,2 3 1,0-4-462,0-1 632,0-1 1,0 1-182,0 0 8,7-8 1,2-2 463,8-7 0,0-1 667,-1-5 0,3 2-595,3-7 0,-3-5-56,3-7 1,2 1-227,-2 6 0,2-7 109,-2 1 0,-3-6-261,3 6 0,-4-5 33,-1 4 74,-8 1 1,4 6-26,-7-1-41,-1 8 1,-12 1-7,-4 8 0,-2 2 34,2 4 0,-4-1-575,4 12 0,-2-4 260,2 9 1,-2-2 110,7 2 0,1-3 29,5 3 1,0-3 208,0-3 1,2 3 12,3 3 1,-1-5 46,7-1 0,0-1-53,6-9 1,5 5 178,0-6 1,8 1-900,-3-6 1,-1 0 639,2 0 0,22-30 0,11-7 0</inkml:trace>
  <inkml:trace contextRef="#ctx0" brushRef="#br0" timeOffset="508">2047 549 8130,'24'0'-39,"49"-6"0,21-2 0,-25 1 0,1 1 0,0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7:53.8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85 9490,'0'17'-65,"0"0"1,0 2-138,0 3 0,0-3-107,0 4 1,2-2 145,4 1 0,-3-3 69,9 4 1,-1-4 28,6-2 1,0-6-15,0 0 0,2-7 107,3 2 0,-3-5 195,4-1 0,-4-1-77,-2-5 0,0-4 93,0-6 0,0-1 204,0 0 1,-8-2-151,-3-4 0,1 2-181,-1-7 0,-1 6-98,-5-7 0,-7 7-196,-4-7 1,-4 9 94,-2-3 1,-6 4-137,0 2 0,-1 8-22,1 3 0,3 4 28,-9 2 0,9 2-45,-3 4 0,4 3 71,2 8 1,2 6-84,4-1 0,-2 9 114,7-3 1,0-2 40,6 2 0,2-7 32,4 2 0,-2-4 122,7-2 0,0 0-107,6 0 0,2-8 106,4-3 1,-5-4 260,5-2 0,-4 0-122,-2 0 1,5-8 145,1-3 1,2-4-52,-3-2 0,-3-2-16,4-4 0,3 2-120,2-7 1,-1 6 13,1-7 0,-5 9-76,5-3 1,-6 4-263,7 2 101,-9 0 1,5 8 84,-8 3 1,-8 6-68,-3 6 0,-4 9 95,-2 7 0,0 3-4,0-2 1,0 1-34,0 4 0,-2 2 3,-4-7 0,4 5-8,-3-5 1,-3 0-88,3-6 1,-1 0 55,6-1 0,-2-4 19,-4-1 563,5-7-199,-7 3 56,8-7 0,0-7-102,0-4 1,0-5-77,0 0 1,2-1 3,4 0 0,3-2 120,8-4 0,0 4 85,0-3 1,2 1-64,3-2 0,3 4-873,3-3 0,4 5 65,-4 6 0,-3 3-102,-3 8 1,-1 0 328,2 0 1,-10 2 96,4 4 0,-11 9 209,-1 7 1,-3 3 64,-2-3 1,0-1-11,0 7 1,0-7-77,0 2 0,0-4-249,0-2 275,0 0-5,0-1-926,0-6-994,0-3 1839,0-7 0,76-45 0,-29 17 0,0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7:57.1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0 221 7880,'10'-12'0,"-5"1"0,-3 5 0,-2-5 0,6 5 327,-1-5 658,1 7-170,-6-3 282,0 7-638,0 0 0,0 7-942,0 5 0,0 3 358,0 2 1,0 0-157,0 0 1,0 0 94,0 0 1,0 0-912,0-1 772,8 1 0,1 0 191,8 0 0,0-7 84,0-5 0,0-3 211,0-2 0,5 0-58,1 0 1,5-7 161,-5-5 0,7-5-13,-2-5 0,3 1-26,-3-7 1,2 5 30,-7-5 1,5 0-74,-6-6 1,1 7-50,-6 5 0,-6 3 180,1 2-9,-9 0-542,5 8 0,-10 1 148,-4 8 0,3 8-45,-9 3 0,7 4 20,-7 2 0,3 6-72,-2-1 0,3 3-22,8-3 0,-6-3-110,1 4 1,-1-4 164,6-2 0,0 0 82,0 0 1,2-6 214,4 0 1,-3-5-74,9 5 1,-1-7 46,6 1 0,2-3 37,3-2 0,-1 0-69,7 0 0,-5-7-6,5-4 1,1-5 44,5 0 1,-2-1-186,-4 0 0,4-2 65,-4-4 1,-1 4-15,1-3 1,-7-3 17,1 3 1,-5-7-27,-6 7 0,-3-1 77,-8 6 0,0 6 4,0-1 1,-2 9-36,-4-3 1,-3 4 2,-8 2 1,2 8-539,4 3 1,-3 0 185,9 6 0,-7-4-72,7 10 0,-1-4 90,6-2 0,0 0 540,0 0 1,8-2-164,3-4 1,2 4-107,-1-3 0,3 3 853,-4 2 144,4 0 0,0 0-302,-4 0-377,-3-1-77,-8 1 0,-2-2-8,-4-3 0,3 1-970,-9-7 0,1-1 118,-6-5 1,-2 0-100,-3 0 0,3 0 186,-4 0 0,4-2-435,2-3 997,0-5 0,-7-44 0,-3-10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7:57.4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69 34 7858,'-8'11'-184,"-3"1"1,2-7 259,-3 7 1,7-3 31,-7 2 1,9 4-48,-3-3 1,4-3-13,2 2 0,0-5 218,0 5 0,2-5 103,4 5 0,3-7 129,8 2 1,0-4-151,0-2 0,2-2 46,3-4 1,-3-1-93,4-5 0,-4-3-54,-2 4 0,-6-4-121,0-2 0,-5 0 325,5 0-735,-7 0 0,3 0 197,-7 0-2471,-7 8 2556,-10 1 0,-47 53 0,-17 12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7:54.7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204 51 7943,'0'-9'1059,"0"0"-336,0 3-164,0 4 1,0-7 109,0 3-131,0 4-381,0-5 0,0 14 73,0 4 0,-1 4-125,-5 2 0,-2 8-27,-3 3 0,-4 4-150,4 2 1,-4 0-146,-2 0 0,5 0-281,1 0 1,5-2 106,-5-4 0,7 4-230,-1-4 1,3-3-34,2-2 0,2-10 193,3-2 1,5-7-35,7 1 0,5-3-105,1-2 600,7 0 0,34-52 0,-23 19 0,-1 0 0</inkml:trace>
  <inkml:trace contextRef="#ctx0" brushRef="#br0" timeOffset="208">18 238 7943,'-10'0'1246,"3"0"1,9 0-833,3 0 1,7 0-148,10 0 0,5 0-717,7 0 0,5 0 194,1 0 256,7 0 0,11-6 0,10-3 0,9-1 0,1 1 0</inkml:trace>
  <inkml:trace contextRef="#ctx0" brushRef="#br0" timeOffset="617">595 34 7943,'0'-9'4295,"0"1"-3920,0 8 0,-6 2-229,0 4 0,1 3-126,5 8 1,-2 2-25,-4 4 0,4 1-215,-3 5 0,-3 3-14,2-4 0,-5 4-267,5 2 0,-5-2 235,5-4 1,-5-1-69,5-5 1,1-9-288,5 4 233,-8-3 897,6-5-322,-5-1 0,9-16 68,3-3 1,-1-4-144,7-2 1,1 0-177,5 0 0,5-6-58,1 0 1,7-5 106,-2 6 1,-1-1-220,1 6 1,-2 0 16,3 0 1,-3 8 8,-3 3 1,-5 4-87,5 2 128,-4 0 0,-8 8 325,1 3 1,-9 10-7,3 1 0,-4 3-53,-2-3 1,0-3-94,0 4 1,-6-4-588,1-2 177,-1 7 1,6-5-131,0 4 1,0-10 203,0-2 1,7-7 35,5 2 292,10-5 0,42-16 0,17-3 0</inkml:trace>
  <inkml:trace contextRef="#ctx0" brushRef="#br0" timeOffset="1233">1476 255 7943,'0'-17'0,"0"0"1505,0 0-985,0 0 0,0 0 293,0 0 0,-7 8-378,-4 3 0,-4-1-210,-2 1 0,-2 0-168,-4 6 1,2 2-216,-7 4 0,7 3 121,-1 8 0,1 6-78,-2-1 0,10 7-762,-4-7 1,6 7 338,0-7 0,3 6-266,8-5 0,0 5 277,0-5 0,0 0 154,0-6 0,6-6 177,-1 0 1,9-1 69,-3 1 0,4-4 178,2-7 0,0 0 34,0 0 1,0-5 60,0-1 0,0-7 124,0 2 0,0-4 171,0-2 1,0 0-211,0 0 0,-6-2 317,0-4 1,-5 4 318,5-3 56,-7 3-356,3 2-150,-7 0-350,0 8 1,-1 3-288,-5 12 1,2 3-145,-7 8 1,7 0 211,-2 0 1,-1 5-242,1 1 0,1 0 118,5-6 1,0 0 10,0 0 1,0-6 100,0 0 1,7-1 191,4 1 1,-1 2-60,1-7 0,6-1 150,6-5 0,1 0-379,-1 0 0,-2-2 139,7-3 1,-6-5-20,7-7 1,-1 1 55,6-1 1,-8-6-35,-3 0 1,1-7 72,-1 2 0,2-4-127,-3-2 0,-5-2 450,0-3 0,-2 5-93,-9 0 1,5 2 837,-5 9 0,-1 6 148,-5 6-792,0 7 0,-7-2-93,-4 12 1,1 5-24,-1 12 0,5-2-117,-5 7 1,1 0-38,-1 6 0,-2-6-175,7 1 0,-5-3 41,5 2 1,1 4-307,5-3 0,0-5 156,0-1 0,0 1 144,0-1 0,0-1-159,0-5 0,7-5-341,5-1 0,4-7-185,7 1 1,-4-3-1354,4-2 2067,-5 0 0,37-37 0,9-10 0</inkml:trace>
  <inkml:trace contextRef="#ctx0" brushRef="#br0" timeOffset="1416">1782 204 9329,'17'0'-241,"0"0"0,30-6 1,13-3-1,5 0 0,0-1 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8:00.2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0 170 8789,'0'-10'1547,"0"3"-1202,0 7-173,0 0-126,0 7 0,0 3-145,0 7 1,0 0-164,0 0 0,0-6 127,0 0 0,6 0-96,-1 6 0,3 0-56,-2 0 225,3-7 0,8 3-63,0-7 1,0-1 0,0-5 0,5 0 98,1 0 0,2-7 105,-3-5 0,-1-3-11,7-2 1,-7-5-76,1-1 1,-3-7 122,-2 2 1,0-2-69,0 1 1,-2-1-26,-3 8 0,-5-1 233,-7 6 367,0 0-248,0 8-36,0 1-436,-7 23 0,3-2 112,-8 16 0,9-7-104,-3 7 1,-1-9 55,1 3 0,0 1-12,6-1 1,0 0-116,0-6 1,0-1-157,0 1 0,0-5 119,0-1 0,8-2-99,3 3 1,4-5-285,2-7 0,0 0 580,0 0 0,38-30 0,9-8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8:00.5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51 86 8038,'-9'7'679,"-6"-5"-433,13 13 0,-8-7-205,5 3-50,3 4 149,-6-5 195,16 7-227,1-8 0,8-2-1,0-7 1,0 0-56,0 0 0,-6-1-3,1-5 1,-3-3 27,2-8 1,3 0 0,-9 0 0,3 0-156,-3 0 1,-3 0 86,4 0 1,-4 5-976,-2 1 718,-8 0 1,-1 1-733,-8 5 980,0 3 0,-30 70 0,20-26 0,-1 1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8:01.0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68 8102,'2'-15'1104,"4"4"-779,-4-5 0,11 13-43,-7-9 0,7 9 116,-2-3-273,4 4 0,2 2-107,0 0 0,0 8 86,0 3 1,-6 4-90,1 2 0,-9 2-27,3 3 0,-4-1-187,-2 7 1,0 1 10,0 5 0,0-8-101,0-3 1,-2 1 167,-4-1 0,3-6 21,-9-6 766,9 0-250,-12-1-388,13-3 1,-12-9 40,9-3 1,-1-7 238,6-10 0,8 3-86,3-4 1,4-1-285,2 1 1,2-5-10,3 5 1,-1-5-329,7 5 1,-5 1 153,5 5 1,-5 6-131,5-1 0,-7 9 195,2-3 0,-5 6-7,-1 6 1,-2 3 216,-3 8 0,1 0-96,-7 0 1,-1 5 148,-5 1 0,0 2-161,0-3 1,0-3-253,0 4 0,0-5-77,0-1 1,-5 0 406,-1 0 0,-7-15 0,3-4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8:01.7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272 349 8376,'0'-17'1078,"0"0"-679,0 0 0,-2 6-109,-3-1 1,1 3-55,-7-2 1,5-3 83,-5 9 1,5-3 126,-5 3 0,-1 3-444,-5-4 1,1 6-392,-1 6 0,0-3 115,0 9 1,0 5 115,0 5 0,0 8-506,0-1 1,2-3 126,3 2 1,3-5 47,3 5 1,4-5 242,-3 5 1,3-7 77,2 1 0,6-8 80,-1-3 1,8-5 249,-1 5 1,3-7 28,2 1 1,5-5-118,1-5 1,1-5 358,-1-7 1,-4 0-140,4 0 0,-3-1-9,3-5 1,-4 2-32,3-7 0,-3 5-64,-2-5 1,0 0-103,0-6 0,0-6-162,0 1 1,-6-6 53,1 5 0,-9 0 43,3 6 1,-4 8 681,-2 3-201,0 5-522,0 8 1,-8 16 64,-3 11 0,-2 11-128,2 0 0,-4 4 98,3 2 0,3 0-174,-3 0 0,9 0-73,-3 0 1,2 0 65,-1 0 1,3-6-312,-4 0 1,4-1 152,2 1 1,2-4-22,4-7 1,3 0 177,8 0 0,0-2 232,0-3 1,0-5-95,0-7 0,6 0 175,-1 0 0,6-7-52,-5-5 0,2-3-53,-3-2 1,-3-1 144,4-5 1,-4 2-64,-3-7 0,1 5 99,0-5 0,0 0-45,0-6 1,-2 8-123,-3 3 1,-5 2 113,-7-1 0,0 8 402,0-3-213,0 12 0,-7-3-116,-5 8 1,-1 8-435,2 3 0,-4 6 134,4 6 1,-3-3 86,3 9 0,2-7-250,3 7 1,4-7-305,-4 6 0,5-7 267,1 2 0,0-3 13,0 3 0,1-10-92,5 4 1,3-5 87,8-1 1,6-2 80,0-3 0,5-4 165,-5 3 0,30-24 0,14-12 0,3-2 0,0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8:02.1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238 34 8033,'0'-17'3667,"0"8"-2731,0 1-592,0 8 1,0 10 149,0 7 1,-2 9-3,-3 14 0,-5 10-3,-7 13 0,0 10-83,0 6 1,-5 12-465,-1 5 1,-5-2-91,5 2 0,1-17 189,5-5 0,2-16 151,3-18 1,5-8 267,7-15-269,0-8 1,0-9-989,0-11 1,0 1-1467,0-1 1,0-2-39,0-10 1,0 3 1343,0-9 957,0 9 0,15-73 0,-6 42 0,1 1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8:02.3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51 17 7933,'10'-7'0,"-1"5"40,-3-4 1,3 4-1,8 2 1,0 0 1435,0 0 0,0 2-660,0 4 0,0-3-448,0 9 0,0 1-247,0 10 0,-2-5-163,-4 5 1,-3 2 216,-8-3 0,0 3 54,0-3 1,-14-3-786,-3 4 1,-5-4-535,-1-3 0,3-4-419,-9-1 0,9-7 1509,-3 2 0,-26-20 0,-6-5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24:30.8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67 10924,'11'0'619,"0"0"0,0 0-358,6 0 0,7-2 20,4-4 1,5 5-194,6-5 1,5-1-242,12 1 1,-5-1-100,5 1 0,-1 4-281,-5-3 1,2-3-284,-13 3 0,-8-1-79,-9 6-494,-10 0 524,-5 0 865,-7 0 0,-59 8 0,-15 1 0</inkml:trace>
  <inkml:trace contextRef="#ctx0" brushRef="#br0" timeOffset="291">350 67 13124,'0'11'533,"0"0"1,-1 7-149,-5 10 0,-3 11-124,-8 5 0,0 6 0,1 6 1,-3 3-1,-3 8 0,4-8 0,-5-4 1,7-5 56,5-6 1,-2-5-1,7-11 0,1-10-425,5-6-462,0-9 0,0 3-1431,0-12 955,0 4 393,0-12 652,0 4 0,-8-21 0,-1-4 0</inkml:trace>
  <inkml:trace contextRef="#ctx0" brushRef="#br0" timeOffset="615">683 400 12369,'0'16'159,"-2"1"-8,-3 0 1,3 5-157,-4 0 0,-1 2-170,1-2 0,1-3-219,5 3 0,0-2-41,0 2 1,0-3 191,0 3 1,0-9-204,0-2 0,2-2 124,3 2 1,5-1-1157,6-5 1478,1-3 0,29-24 0,8-15 0</inkml:trace>
  <inkml:trace contextRef="#ctx0" brushRef="#br0" timeOffset="925">750 117 8263,'-9'-8'2046,"-6"6"-1246,5-5-316,1 7 0,2 0-11,7 0-746,0 7 0,2 1 61,3 3 1,4 2-97,8-8 1,0 1 171,-1-6 0,1 0-54,0 0 1,-1 0-123,1 0 297,0 0 75,-1-7-41,1-3 1,-8-6 331,-3-1-324,-4 0-193,-2 1 1,-8 1-196,-3 4 1,-4 3 360,-1 8 0,-38 30 0,-9 7 0</inkml:trace>
  <inkml:trace contextRef="#ctx0" brushRef="#br0" timeOffset="1916">999 466 8096,'10'-9'-153,"-1"2"1097,-4 7-147,-3-8-299,13 6-319,-6-5 1,8 7-139,0 0 0,-6 0-54,0 0 1,-6 7 75,6 4 0,-7 4 105,2 2 1,1 5-74,-1 0 0,-1 6-70,-5-6 1,0 6-207,0-6 1,0 6-311,0-6 0,-5 0 225,-1-5 1,-5-1 49,5 1 1,1-6 550,5 0 0,-2-7 98,-4 1-408,5-3 0,-7-4 56,8-3 1,2-6 400,4-11 0,-3 1-121,8-6 0,2 4 10,10-4 0,-3-1-527,8-5 0,-6 5-650,6 0 1,-1 2 538,7-1 1,-7 4-6,1 12 0,-8 2-401,3 3 392,2 5 0,-8 1 252,0 11 0,-2 4 44,-10 1 1,1 6 156,-6 1 1,0 4-96,0-5 1,0 6 123,0-6 0,0 6-145,0-6 0,-6 0-24,1-5 1,-3-2-56,3-4 62,3 4 58,-6-13 0,6 5 150,-3-7 358,3 0-474,-5-7 0,7-3-10,0-6 1,5-1-88,1 0 0,1-5 77,-1 0 1,3-2-137,8 2 0,-1 3 91,1-3 0,0-2-282,-1 2 1,3 0 76,3 5 0,-4 2 19,5 4 0,-5 2-10,-1 3 0,-1 5-178,1-5 0,0 4 176,-1 2 1,-5 8 247,0 3 1,-7 4-52,2 1 1,-5 1-97,-1-1 0,0 7 40,0-1 1,0 2-7,0-2 1,0-3-239,0 3 1,0-4 56,0-1 1,0-1-76,0 1 187,0 0 4,0-1 219,8-6-173,1-3 0,8-7 272,-1 0 0,1-7-24,0-4 1,1-4 61,4-2 0,-3 0-103,3 1 1,-2-3-64,3-3 1,-5 2-39,4-8 0,-3 8 16,-3-2 1,-5-2-15,1 1 0,-9 1 64,3 6-19,3 6 317,-7-5 104,-2 14 0,-7 1-565,-5 11 0,-1 4-558,8 1 1,-6 6 261,5 1 0,1 1 107,5-2 1,0-4 73,0 4 0,0-3-29,0-2 0,7-1 52,4 1 1,4-1 381,2 1 1,-1-2 533,1-4 0,7-4-687,4-7 0,-2 0-395,1 0 1,-4 0 234,4 0 30,-6 0 0,-5-29 0,-8-8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8:03.0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0 187 8044,'0'-10'1521,"0"3"-1545,0 7 338,0 0-243,8 0 1,1 0-94,8 0 0,-6 0 92,1 0 1,-1-6-74,6 1 1,0-3 51,0 2 0,-6 3-92,0-9 0,-1 1 42,1-6 0,-1 6 2,-5-1 0,-3 1-40,4-6 0,-4 6-2,-2-1 1,-2 7-2,-4-6 0,2 7-102,-7-2 1,0 4 20,-6 2 1,0 8 88,0 3 1,0 6-113,0 6 0,0-3 27,0 9 0,6-3 1,-1 2 0,9 4-28,-3-3 1,4 1-136,2-2 1,2 2 120,4-7 0,9-3-120,7-8 1,8 1-33,-1-7 1,-3-1 311,2-5 0,23-30 0,11-8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8:03.4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51 7842,'0'-9'753,"0"-1"230,0 5-366,8 3-431,-7-6 0,9 2-86,-4 1 1,-3-1 128,9 6 1,-9 2-1,3 4 0,2-3-223,-3 9 0,3 5-314,-3 5 1,-3 3-28,4-3 1,-4 3 180,-2 3 0,0 2-47,0-7 1,-2 5 59,-4-5 1,4-1 14,-3-5 109,-5 0 174,8 0 1,-7-7 92,3-5 83,4-3 0,-5-9-122,7-5 1,2-5-81,3-5 1,1 1 55,11-7 0,-4 5-255,10-5 0,-2 2-493,1-3 0,3 3 371,3 3 1,4 6 29,-4 0 1,2 2-106,-1 10 0,-3-1-116,-3 6 1,-6 2 417,0 4 0,-2 3-28,-10 8 1,3 6 157,-2-1 0,-5 6-56,5-5 1,-4 2 36,-2-3 0,-2-3-267,-4 4 0,5-5-241,-5-1 0,4 0-50,2 0 0,0-5-954,0-1 1364,0-7 0,0 3 0,30-29 0,8-7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8:04.0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238 338 7933,'0'-17'267,"0"0"0,-2 6 1134,-4-1-384,5 1-483,-14-6 1,7 6-373,-3-1 1,-4 9 66,3-3 1,-3 6-303,-2 6 0,-3 3 121,3 8 0,-4 6-428,10-1 1,-5 7-95,-1-7 0,8 6-222,3-5 1,-1 5 254,1-5 1,1-1-14,5-5 0,1 0 148,5 0 1,-2-2 38,7-3 0,-5 1 331,5-7 1,0-1 56,6-5 1,0-2 80,0-3 1,0-5-183,0-7 0,0 0-11,0 0 1,0 0 240,0 0 0,0-5-44,0-1 0,0-7 122,0 2 0,0-4-107,0-2 0,0-2-116,0-3 0,-2-3 0,-4-3 0,2 3 11,-7 8 1,2 8 241,-3 3-66,-3 12 0,0 5-186,-8 12 0,-7 4-19,2 7 0,-4 7 54,-2 4 0,5 4 12,1 2 1,2 0 11,-3 0 0,3 0-47,3 0 0,4-6-304,-3 0 1,3-5-44,2 5 1,2-7-40,3 2 0,-1-1-2,8-5 0,1 4-164,9-10 1,-1-3 360,7-3 1,-5-3-44,5-2 0,-1 0 90,1 0 0,4-7-35,-4-4 0,-1-5 16,1-1 0,-7-1 69,1-5 0,-3 2 150,-2-7 1,0 5-165,0-5 0,-6 0 76,1-6 0,-3 6 248,2-1 0,-3 9 193,-8-3 299,0 4-525,0 10 0,-8 1-274,-3 8 1,-4 8 19,-2 3 0,6 10-85,-1 1 0,3 9 114,-2-3 1,1-2-143,4 3 0,5-3-74,-5 2 1,4 2-297,2-7 0,0 0-188,0-6 0,2-1 271,4 1 0,3-5-266,8-1 0,0-7 35,0 1 0,6-3-427,-1-2 1011,1 0 0,39-45 0,11-11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8:04.8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0 221 7644,'0'-9'-45,"0"-6"1,0 11 44,0-8 2620,8 9-1881,1-5 1,8 2-274,0 1 1,-6-1-131,1 6 1,-1 6-672,6-1 1,-6 9 264,1-3 0,-9 0 38,3 6 0,-2-4-231,1 10 0,-3-2-262,4 1 1,-4-1 250,-2 7 1,0-7-25,0 2 0,-6-4 5,0-2 0,1-1 108,5 1 0,-6-5-105,1-1-24,-1-7 2,6 3 512,0-7 1,0-7 497,0-4 0,6-1-293,-1-5 0,8 4 141,-1-10 0,5-1-483,5 1 0,-1-5 37,7 5 1,-7-5-445,2 6 1,1-1 175,-1 6 0,-1 0-28,-5 0 0,-2 6-149,-3-1 240,3 9 0,-13-3 24,3 12 1,-3 3 26,-2 8 1,0 0 2,0 0 1,0 0 61,0 0 0,-2 2 15,-3 3 1,3-3-46,-4 4 0,4-4-219,2-2 0,0 0 24,0 0 1,0 0 107,0-1 0,0 1 83,0 0 1,0-5 7,0-1 0,8-7-54,3 1 147,4-3 1,4-2 13,4 0 0,-5-5-106,5-1 1,-4-7 179,-2 2 0,0-5-49,0-1 0,0-1 95,0-5 0,5 2-13,1-7 1,0 5 123,-7-5 0,7 0 181,0-6 0,-1 0-152,-5 0 1,0 0 117,0 0 1,-5 2 373,-1 4-64,-7 3-577,3 16 1,-9 2-1,-3 7 0,1 7-11,-7 4 1,-1 6-1,-5 6 1,6-2-184,0 7 0,1-5 63,-1 5 0,-2-6-234,7 7 0,-5-3 111,5 2 1,-1 4 0,1-3 0,4-3 85,-4 2 0,4-5-32,2 5 0,2-7-104,4 2 0,3-3-114,8 3 0,0-10-688,0 4 1,2-11 424,4-1 0,-2-3-823,7-2 1,-6 0 601,7 0 0,-7-2 315,7-3 0,-7-5 384,6-7 0,1-60 0,5-15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8:05.0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17 136 7909,'-9'0'4333,"1"0"-3874,8 0-749,0 0-167,8 0 0,9 0 457,11 0 0,56-24 0,23-12 0,-30 11 0,0-1 0,0 1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8:05.6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34 136 8998,'0'-9'1443,"0"1"-1118,0 8-214,-7 8 0,5 7-124,-4 7 1,-1 3-233,1-3 1,1-1 127,5 7 0,1-7-117,5 2 0,-2-4 181,7-2 1,0-6 56,6 0 1,2-7-45,4 2 0,-2-5-26,7-1 1,-5-1 229,5-5 0,-6-3 59,7-8 0,-9-6 41,3 0 1,-4-1-75,-2 1 0,-8 3 21,-3-9 0,-4 3-151,-2-2 0,-8-3-91,-3 9 1,-10-3-61,-1 3 0,-9 9 108,3-4 0,-2 11-471,2 0 1,-4 4 181,3 2 0,5 10-839,1 7 1,4 2 1110,3 9 0,44 53 0,-8-31 0,-1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8:06.1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255 372 7909,'0'-9'695,"0"-6"0,0 11 374,0-8-279,0 9-564,0-12 1,8 7 134,3-3 1,-2-4-136,3 3 1,-1-1-1,6 2 1,0-6-145,0 0 1,0 6-182,0-6 1,-2-2 37,-4-4 0,2 1-66,-7 5 0,0 0 29,-6 0 0,0 0 63,0 0 0,0 6 25,0-1 0,-8 8-65,-3-1 0,-4 5 30,-2 5 0,5 5 197,1 7 1,0 13 235,-6 4 1,0 11-88,0 0 0,6 6 104,-1 6 0,7 3 124,-7 8 0,9 2-114,-3 3 0,-2 4 63,3 8 1,-3-2-57,3-4 1,3-3-396,-4-8 1,-2-8-252,3-4 0,-6-12-260,5-10 0,-2-14-71,3-8-22,3-9 0,-11 3-47,7-12 0,-7 3-465,1-9 0,-3 1 172,-2-6 0,6 0 353,0 0 1,0 0-477,-6 0 1,0-5 104,0-1 935,7-7 0,3-34 0,7-17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8:06.2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0 120 9653,'0'-10'239,"2"3"-1298,4 7 1,11-6 1058,11 0 0,33-5 0,25-5 0,3 0 0,7 0 0,0 1 0,0-1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8:07.4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17 367 7641,'0'-17'1235,"0"7"1,-2 3-1009,-3 7 1,3 2-1,-4 3 1,4 5-56,2 7 0,0-1-112,0 1 1,0 0-219,0 0 1,0 0-568,0 0 1,2-2 97,4-3 312,3 3 1,8-13 469,0 3 0,0-3-44,0-2 1,6-2 89,-1-3 1,3-5-26,-3-7 0,-1-5-78,7-1 1,-5-7 11,5 2 0,-7-4-2,2-2 0,1-6-2,-1 1 1,-1-3-24,-5 2 0,-5 10-23,-1-4 0,-7 12 65,1-1 93,-3 4 1,-4 10-166,-3 3 1,1 6 1,-7 6 1,1 9-15,-1 8 1,-4 7-148,3-2 1,3 4 104,-2 2 0,5-4-149,-5 4 0,7-9-92,-2 8 1,4-4 37,2-1 1,0 2-34,0-7 0,6-1 49,0-5 0,7-2 68,-2-3 0,6-5-20,6-7 0,-2 0-21,7 0 1,-6-2 76,7-3 0,-7-5 52,7-7 0,-3 0 47,2 0 0,-3-5-100,-8-1 0,5-5 184,1 5 0,1-7-65,-1 2 1,-4-4 2,3-2 0,-1 0 22,2 0 0,-12 2 173,0 4 0,-1 3 110,-4 8 0,-1 6 785,-5 0-792,0 7 0,-5 4-142,-1 11 0,-7 4-31,1 2 0,3 6-5,-2 0 0,5 7-4,-5-2 0,5-2-104,-5 3 1,5-1-219,-5 6 0,7-6 18,-2 0 0,-1-5-51,1 5 0,0-7-1,6 2 0,0-5 81,0-1 1,0-5-40,0-1 34,0-7 259,0 3 0,2-14-37,4-5 0,-2-3 98,7-2 1,0-5-212,6-1 1,0-5-62,0 5 0,0-5-137,0 5 0,0 1 73,0 5 1,0 0-258,0 0 261,0 0 0,0 8 71,0 3 0,-6 4-8,1 2 1,-9 2 40,3 4 0,-2 5-14,1 11 1,-3-3 19,4 4 1,-4 1 30,-2-1 0,5 0-49,1-6 0,2 0 77,-3-1 1,3 1 0,3 0 1,4-5 122,-3-1 1,3-7-47,2 1 1,0-3 97,-1-2 0,1-2-34,0-3 1,2-3-24,4-3 1,-4-6-61,3 0 0,-3 0 6,-2-6 0,0-1 20,0 1 1,0-5-91,0 5 0,-2-5-150,-4 6 1,3-7 226,-9 7 1,1 5 105,-6 5-210,0 9 1,-8-5-77,-3 8 0,2 8 155,-3 3 1,7 6-42,-7 6 1,9-3-42,-3 9 0,4-9 10,2 3 0,0 1-20,0-1 1,0 0-19,0-6 1,2 0-5,4-1 1,-3-4-12,9-1 0,-1-5-151,6 5 0,2-7-36,3 1 1,-1-3-282,7-2 1,-7-5-271,2-1 1,-4-5-29,-2 5 814,-1-7 0,-21-19 0,-6-13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8:07.6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68 68 7914,'-17'0'533,"0"0"-373,8 0 0,-4-2 1756,7-4-1449,0 5 1,8-7-427,4 8 1,5 0-404,12 0 0,5 0-1632,11 0 1994,5 0 0,37-9 0,17-5 0,-28 5 0,1 0 0,-1-1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24:38.0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183 67 8313,'0'-10'2476,"0"3"-1920,0 7-109,0 0-254,-7 0 1,5 7-141,-3 5 1,1 4 86,-2 6 1,3 6-24,-8 11 0,0 3-96,-6 8 1,0 6-297,1-1 0,-1 1 6,0-6 0,3-2-49,2-4 1,0-5 111,6-11 1,0-10-249,6-7 58,0-7 42,0 3-82,0-7 309,0 0 0,0-14 1,0-5-1</inkml:trace>
  <inkml:trace contextRef="#ctx0" brushRef="#br0" timeOffset="367">134 50 9514,'16'-7'965,"3"5"-718,3-4 1,-2 4-68,8 2 0,-2 0-90,2 0 1,3 8 134,-3 3 0,-4 4-27,-2 1 0,-5 1-773,-6 0 1,2-1 321,-8 1 1,-1 5-63,-10 0 0,1 0 91,-12-5 1,4 2 32,-9 3 1,-4-9-74,-2 3 1,3-3-89,-3 4 1,2-6 81,-2 0 0,-1-7-102,6 1 1,1-3-312,6-2 683,-1 8 0,15-14 0,4 4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8:12.2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1 146 8212,'9'-8'154,"-1"6"0,-6-11 359,3 8-344,-3-1 227,13-2-1,-13 7-190,13-7-259,-13 16 1,6 1 111,-8 8 1,0 0-99,0 0 1,0 2-22,0 3 0,0-1 84,0 7 0,-2-5 39,-4 5 1,4-7-82,-4 2 1,3 1-154,-3-1 0,4-6 126,-4-6 66,5 0 303,1-1 81,0-3 0,0-9-62,0-3 1,7-10-116,4-8 1,5-5-13,0 5 0,7-7 53,0 2 0,7-4-472,-2-2 1,-1 0-21,1 0 1,-2 7-167,2 5 0,3 9 14,-9 1 0,1 9-186,-6-3 1,-8 6 485,-3 6 0,1 3-34,-1 8 0,0 2 230,-6 3 0,0 3-84,0 3 1,-6 4 68,0-3 0,-5-3-50,5 2 1,-5-7 10,5 1 0,-5-3-9,6-2 0,-3 0 60,2 0 553,4-7-184,-5-3-270,7-7 1,0-7-60,0-5 0,2-3-13,3-2 0,5-5-82,7-1 1,0-1-148,0 1 1,0 2 7,0-7 1,7 2-218,4-3 0,-1-1-64,1 8 0,0-1 129,6 6 0,-5 2-24,-1 4 0,-7 3 134,1 8 0,-9 0 133,-1 0 1,-9 8-85,3 3 1,-4 10 147,-2 1 0,0 7-86,0-7 0,0 8 17,0-1 0,-2-3-177,-4 2 1,5-7 84,-5 2 0,4-5-49,2-1 0,0 0 69,0 0 1,0-5-10,0-1 0,8-7 118,3 1 0,0-3 251,6-2 0,-4-2-112,10-3 1,-2-5 183,1-7 0,-3 0 3,4 0 1,1-5-147,-1-1 1,5-1-118,-5 1 0,5-1 87,-5-5 0,5-3-1,-6 4 0,1-2-222,-6 2 0,-2 3-257,-4 8 1,-3 0 179,-8 0 1,-2 8 132,-4 3 1,3 4-283,-9 2 0,1 8 86,-6 3 1,0 6 170,0 6 1,0 1-54,0 4 1,8 3-506,3-9 0,4 8 162,2-1 1,0-5-2,0-1 0,0-3 189,0 3 0,8-4 250,3 3 1,4-8 402,2-3 0,2-7-261,4 1 1,3-3-151,8-2 1,-6 0 163,0 0 0,-5-7 181,5-5 0,-7-3-22,2-2 0,1-1-35,-1-5 0,-1 4-221,-5-4 0,0-3-344,0-2 0,0 1-9,0-1 1,-2 2 83,-3-2 0,-5 3 97,-7 8 0,0 6-159,0-1-41,0 9 0,-2-5 24,-3 8 1,1 8-133,-7 3 1,7 4 215,-2 2 1,4 0 165,2 0 0,0 0 77,0 0 0,2-2-146,4-4 0,-2 4 596,7-3 1,-6 3-80,7 2 1,-7 0 93,7 0 1,-7-6-217,7 0 0,-9 0-83,3 6 1,-4 0-169,-2 0 1,0-5-286,0-1 1,-2-2 3,-4 3 0,-3 1 97,-8-7 1,4 5-438,-4-5 1,8-1 171,-14-5 1,13 0 83,-6 0 1,2-2 234,-3-3 1,6 1 542,0-7-290,7-1 45,-4-5 0,10 6-122,4 0 1,-2 7-22,7-2 0,0 4-294,6 2 0,0 0 168,0 0 0,6 0-93,-1 0 0,3 0 194,-2 0 1,-3 0 215,9 0 1,-1-5-136,6-1 0,0-7 158,0 2 1,0-3-11,-1 3 0,1-10-58,0 4 0,-5-5 78,-1-1 0,-2-1-40,2-5 0,-3-3-56,-8 4 0,-2 2 1,-4-3-294,-3 9-168,-8-5-157,-8 16 1,-1 9 33,-8 11 1,2 4 153,4 2 1,1 0 45,4 0 1,5 6-90,-5-1 1,4 1-54,2-6 1,0 2 272,0 3 1,0-3 283,0 4 1,6-4 39,-1-2 1,7 0 239,-7-1 0,7-4-261,-7-1 1,3-5-9,-3 5 0,-3-5 300,4 5-152,-4-7 0,-4 3 68,-4-7 1,-3 0-63,-8 0 1,0 0-215,0 0 1,0 0-438,0 0 0,-5 0-759,-1 0 0,0-2-2500,6-3 3479,0 3 0,8-28 0,1 1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8:17.1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322 219 7417,'12'-12'-353,"-1"1"1144,-7 7-692,3-11 1,-5 13 114,4-3-75,-4-5 0,5 7 170,-7-9-5,0 9 90,0-13-242,0 7 0,0-8 3,0 0 1,0 6 183,0-1-315,-7 1 0,-3-4 6,-7 4 0,4 1-90,-4 5 1,4 3 71,-10-4 1,-1 12-119,1 5 1,-5 6-207,5 6 1,-7-1 114,2 12 1,2-2 90,-3 14 0,10-3-110,2 2 1,2-3-211,10-9 1,-1-1 204,6-3 0,2-5 112,4-7 1,3-7 9,8-5 0,2-3 102,3-2 1,-1-7-93,7-5 0,-5-3 30,5-2 0,-5-5 420,5-1 0,-5-7-62,5 2 0,-7 1 43,1-1 0,-3 2-38,-2-3 0,-5-1 47,-1 8 0,-7-1 137,1 6-100,-3 0-550,-2 8 144,0 1-63,0 23 0,0-2-57,0 16 0,-2-7-83,-3 7 0,3-1 123,-4 6 1,4-6-97,2 0 0,0-7 93,0 2 1,6 1-16,0-1 1,7-1-650,-2-5 0,10-7 300,1-5 0,7 3 465,-7-2 0,8-1 0,11-26 0,5-11 0,9-1 0,-1 0 0</inkml:trace>
  <inkml:trace contextRef="#ctx0" brushRef="#br0" timeOffset="475">916 185 7978,'0'-17'0,"0"6"135,0-1 1,-2 1 718,-4-6-115,5 0 212,-15 0-574,7 0 1,-8 8-145,0 3 1,0 4-288,0 2 0,0 8-109,0 3 0,0 10-119,0 1 1,0 9 115,0-3 1,2 4-201,4 2 0,-2-6-11,7 0 1,1-5-265,5 5 0,0-13-188,0 2 244,0-4 312,7-3 1,3-3 357,6-7 1,3-2 70,4-3 1,-4-5 69,3-7 1,-3-5 213,-2-1 0,0 1-86,0 5 0,0-2 155,0-4 0,-2 10 16,-4-4 1,3 4-172,-9-4 1,3 7 118,-3 5-342,-3 3 0,6 4-207,-8 3 0,0 12 116,0 12 0,-6 3-97,1 2 0,-9 7 122,3 4 1,-4 8-129,-2 9 0,0 0 91,0 12 0,6 1-109,0-1 1,-1-1 155,-5-5 1,6-8 267,0-3 1,1-12 395,-1-5 0,-4-12-636,4-5-680,-5-12 0,-1-3 213,1-8 0,-1-8-287,0-3 0,0-6 639,0-6 1,0 2 172,0-7 0,5 0-83,1-6 1,0 6-130,-6-1 0,7 1-170,5-6 1,3-2-322,2-3 0,7 1 542,5-7 0,42-3 0,20-2 0,5-9 0,0 1 0</inkml:trace>
  <inkml:trace contextRef="#ctx0" brushRef="#br0" timeOffset="941">1272 202 10150,'11'0'357,"1"0"1,-7 0-365,7 0-581,-1-8 447,6-1 0,-2-8 39,-4 0 0,3 6 104,-9-1 1,3 1 16,-3-6 0,-3 6-15,4-1 1,-4 7 51,-2-7 0,-8 9 83,-3-3 1,2 4-43,-3 2 0,-5 2 2,-5 4 1,-3 3-25,3 8 0,3 8 2,-4 3 0,4-2-19,2 3 1,2-1 21,4 6 0,3 0-149,8 0 0,2-8 171,4-3 1,5-5 108,12-1 0,-2-2-204,7-3 0,0-5 10,6-7 1,-6 0-461,1 0 0,-7-2 443,6-3 0,-7-20 0,4-11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8:23.3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52 13489,'17'-2'239,"0"-4"1,1 4-113,5-3 0,11 3-31,11 2 1,14-6 38,8 0 0,9-5-207,9 5 0,-2 1-175,-4 5 0,-2 0 263,-4 0 0,-8 0-123,2 0 1,-10 0 144,-1 0 0,-1 0-44,2 0 0,-7 0-46,1 0 0,0 0-80,-6 0 0,6 2 136,6 3 0,-4-3 13,3 4 0,-1-4-22,1-2 0,1 0 2,11 0 0,-10 0 6,10 0 1,-11 0 168,-1 0 0,3 0-178,-3 0 0,-1 0 86,-10 0 0,2 0 10,-7 0 0,-1 0-29,-5 0 1,0 0 9,0 0 0,0 0-33,0 0 1,-6 0 59,0 0 17,-7 0 6,-4 0 13,-9 0-52,-8 0 239,-8 0-22,6 0-2,-13 0-1017,13 0-271,-13 0 0,6 0-1833,-8 0 2824,7 0 0,-65 15 0,-10 4 0</inkml:trace>
  <inkml:trace contextRef="#ctx0" brushRef="#br0" timeOffset="618">1 119 12716,'24'0'566,"-1"0"-283,11 0 0,7 0-1,21 0 1,18 0-142,-31 1 1,3-2-1,10-1 1,3-1-513,7 0 0,3 0 0,6 0 0,1 1 505,6 1 1,0 2 0,3-1 0,1 0-426,-2 0 0,0 0 1,-1 0-1,0 0 226,-1 0 1,-1 0 0,-12 0-1,-1 0-1,-5 0 1,-3 0 0,-8 0 0,-3 0 128,42 0 1,-20 0 117,-21 0 0,-18 0 84,-10 0 1,-7 0 146,-4 0 1728,-8 0-1325,-1 0 1618,-8-8-2165,8-1 1,-1-3 340,4 1-454,-3 7 1,-6-3-319,3 7-1791,-3 0 1086,6 0-1149,-8 0 0,-2 5 77,-4 1 1940,-3 15 0,-68 5 0,30-4 0,1-1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8:34.00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4579 52 8944,'0'-10'1052,"0"3"1,0 5-573,0-4-85,0 4-269,0-5 1,0 5 132,0-4-335,0 4-59,0-5 0,-2 7 103,-3 0 0,-5 0-71,-7 0 0,0 0-32,1 0 0,-11 0 13,-7 0 0,-2 0 43,-9 0 1,-6 0-97,-5 0 1,-8 0 39,1 0 0,1 2-73,-6 3 0,12-3 80,-6 4 1,7 1 4,4-1 0,-2 2 166,-3-3 1,3-1-34,-3 7 1,1-7 78,-2 2 0,3 3-97,-8 2 1,1-1 4,-1 1 1,2-5 3,3 5 1,3-5 9,-9 5 1,9-5 15,-3 5 0,-1-5-31,1 5 1,-1-7-22,1 1 0,10 3 28,-4-2 1,6 5 150,0-5 0,-2 5-80,7-5 1,-5 5 0,5-5 1,-7 7-45,2-2 0,0 2 9,-6-1 0,9 3-147,-8-4 1,2-2 80,-2 3 1,-1-1 6,0 6 0,6-2 6,-1-4 1,7 4 4,-6-3 0,5 3-4,-5 2 1,5 2-13,-5 3 0,0-3 74,-6 4 1,4-3 147,-4 3 0,11-4-168,-5 3 0,2-3 6,3-2 1,-5 6 50,5-1 0,1 1-48,5-6 1,6 6 1,-1-1 0,1 3-16,-6-3 1,0-3 9,0 4 1,0 1 20,0-1 0,-1 5-2,-5-5 0,4 7-23,-3-2 1,3-1 8,2 1 1,0-6-23,0 7 0,6-1 19,0 6 0,5 0 134,-5 0 0,1 0-61,-1 0 1,2 1 6,3 5 1,4-4 28,-3 3 1,3-3 11,2-2 1,5 0-36,1 0 1,2 0-16,-3 0 1,-3 0-20,4 0 1,4 0 17,1-1 0,-2 1-15,3 0 1,-1 0 13,6 0 0,0 0 1,0 0 1,0-2 35,0-4 1,0 4 5,0-3 0,0 1-131,0-2 1,8-2 88,3-3 1,4-2 59,2 7 1,-6-5-60,1 5 0,-1-7-34,6 1 1,0 3-11,0-3 0,0 3-72,0-3 0,5-3 51,1 4 0,-1-4-104,-5-2 1,2 2 118,4 3 0,-2-3-29,7 4 1,-6-4-201,7-3 1,-3 7 11,2 0 1,4-1 177,-3-5 1,3 6 15,2-1 0,0 1 28,0-6 0,-1 0-12,1 0 1,0-6 10,0 1 1,0-1-53,0 6 0,-6-2 20,1-4 1,-3 4-84,2-3 1,2-3 59,-7 2 0,7-1-46,-2 1 1,-1 4-19,1-4 0,0-1-5,6 1 1,-5-1-16,-1 1 1,0 4-10,6-4 1,0-1 58,0 1 0,0-5-16,0 5 0,0-5-2,-1 5 1,0-2 2,-5 3 0,2-3 4,-7-3 0,7-2 46,-2 7 1,-2-7 7,3 1 0,-7 3 23,7-3 0,-5 3 6,10-2 1,-10-3-31,10 9 0,-3-8-12,2 1 0,3 5 64,4 1 1,-4-2-45,3 3 1,-3-7-20,-2 7 1,2-7 64,3 7 1,-9-9 6,4 3 0,-3 1-30,2-1 0,1 5 1,0-5 1,-2 2-41,-3-3 0,3-3 33,-4 4 1,6 1 23,5-1 0,-3 0-25,4-6 1,-3 5 0,3 1 1,-4 0-23,3-6 1,-3 5 6,-2 1 0,-6 0-27,1-6 1,-1 1-12,6 5 0,-8-4 22,-3 4 1,1-4 9,-1-2 1,7 1 7,-2 5 1,-1-4-17,1 4 0,0-4 144,6-2 1,0 0-106,0 0 1,0 0-37,0 0 1,0 5 20,0 1 1,0 1-8,0-1 1,-2-4-32,-4 4 1,4 1 35,-4-1 0,-1-1-19,1-5 1,-2 6-4,3 0 1,-3-1-6,-3-5 0,-5 0 7,5 0 1,-4 0-1,-2 0 1,0 0 2,0 0 0,-6 0 17,0 0-58,1 0 0,-1 0 50,0 0-236,-7 0 205,4 0-64,-8 0-144,0 0 246,-8 0-52,6 0-1022,-5 0 704,-1 0 1,4-5-156,-7-1 0,5-1 106,-5 1 1,7 2 128,-1-7 1,-3 5-125,2-5 0,-5 5-316,5-5 457,-7 0 0,6-6 4,-5 0 1,-1 5 302,8 1-106,-9 0 1,7-6 205,-4 0 0,1 5 282,4 1 393,5 7-566,-15-11 0,15 12 338,-5-9 219,4 9-120,2-5-39,0 8-403,0 0 0,6 2 489,-1 4-556,9 3 0,-5 8-10,8 0 1,0-2-37,0-4 0,-6 4 2,0-3 0,1 3-22,5 2 0,0 0 67,0 0 0,-6 0-195,0-1 0,-1 1 87,1 0 0,2 0-176,-7 0 0,-1 0-213,-5 0 58,0 0 1,-1 0 23,-5 0 1,-3-6-249,-8 1 0,-6-3-910,0 2 1,1 3 574,5-9 0,0 3-789,0-2 0,0-3 1583,0 9 0,8-9 0,1 5 0</inkml:trace>
  <inkml:trace contextRef="#ctx0" brushRef="#br0" timeOffset="872">3986 3800 7951,'0'-11'233,"0"-1"129,0 9 0,0-7 80,0 4-71,0 5 501,0-7-150,0 0-646,0 7 76,-8-7 1,4 8-87,-7 0 0,5 2 3,-5 4 0,0-3-3,-6 9 0,0-1 10,0 6 0,-2 0-41,-3 0 1,1 0-355,-7 0 0,5 0 156,-5 0 0,7 0-256,-2 0 0,4-2 199,2-4 0,6-2 88,0-3 1,5-4 142,-5 4 324,7-4-302,-3-2 1,8 0 141,5 0 1,-2 0-728,7 0 0,-1-2 249,1-4 1,4 4 302,-4-4 0,4 5 0,2 1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9:03.497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0 10480,'6'12'86,"-1"-1"0,1-5 69,-6 5 0,6 0 6,-1 6 0,8 6-135,-1-1 1,-3 3 85,3-3 0,-1-1-21,6 7 1,-6 1 23,0 5 1,-1-6-38,1 0 1,2-1 95,-7 1 1,5 2-2,-5-7 0,5 5-127,-5-6 1,1 9 0,-1-3 0,-2-4 16,7-1 0,-5 2 39,5-3 0,-1 3-37,1-3 0,4-3 24,-4 4 0,-1-3 0,1 3 1,0-4-78,6 4 0,-2-5-19,-3-1 1,3 0 120,-4 0 0,4 0 105,2 0 0,0 4-268,0-4 1,0 9 80,0-9 1,0 4-103,0-4 1,-6 0 120,0 0 1,1 0-2,5 0 1,0 5-46,0 1 0,0 1-136,0-1 1,-1-4 46,1 4 0,0-5 5,0-1 1,0 6 263,0 0 1,0-1-106,0-5 1,0 2-57,0 4 0,0-5 34,0 5 1,0-4 50,0-2 1,0 0-82,0 0 0,-2 0-3,-4 0 1,4 0-57,-3 0 0,3 0-17,2 0 1,0 0-10,0-1 1,0 1 60,0 0 0,1 0-14,5 0 0,-4 0 6,3 0 0,-3 0 8,-2 0 1,2 2-6,4 4 1,-4-5 7,3 5 0,-3-4 28,-2-2 0,2 0 0,3 0 1,-3 0-30,4 0 1,-2 0-6,1 0 1,-3 1-64,4 5 0,1-4 65,-1 4 0,-1-5-13,-5-1 1,0 0-7,0 0 0,0 0-7,0 0 1,0-5 60,0-1 0,0 0 102,0 6 0,-2 0-176,-4 0 0,5-2 54,-5-4 1,4 4 62,2-3 0,2 1-57,3-2 0,-3 4 104,4-3 0,-4-3-110,-2 2 0,0-1 8,0 1-29,-1 4 0,1-5 2,0 7 0,0-6-31,0 0 0,0-5 61,0 5 0,-4-1-1,4 1 0,-9 4-19,9-4 1,-4-1 18,4 1 0,0-5-2,0 5 1,6-2 11,-1 3 1,1 1 42,-6-7 1,0 7 9,0-2 1,3-2-168,-3 3 0,10-3 110,-10 2 0,3 5 60,-3-5 1,0-2-58,0 3 0,0-3-2,0 2 0,0 4 51,0-3 0,6 1 149,-1-2 1,7 2-130,-7-7 0,8 5 122,-1-5 1,1 5-231,-2-5 0,4 5 107,-4-5 1,6 1 1,6-1 1,-4-2 11,3 7 0,-1-7-11,2 2 1,-5 1-154,5-1 1,-6 1-12,-6-1 0,4-2-5,-4 7 1,-1-5-64,1 5 0,-2-2 75,3 3 1,3 3 88,-4-4 1,-2-1-33,3 1 1,-3-2 4,2 3 1,4 1 21,-3-8 1,-3 3-52,2-2 0,-5-4 0,5 3 0,-7-1 53,2 2 1,-3-5-4,3 5 1,-4-4-76,3-2 0,-8 0 56,-3 0 1,-6 0-51,7 0 46,-8 0-52,3 0 116,-7 0-835,0 0 761,0-8-1,0 7 1,0-7-25,0 8-79,0 0 97,0-7-14,0 5-4,0-6-41,0 1 0,-2 3-78,-3-8-2,3 9 65,-6-12 1,6 11-131,-3-7 1,3 5 96,-4-5 0,2 5 42,-1-5 1,1 1-7,-7-1 1,7-4-24,-2 4 0,-1-5-328,1-1 84,-7 1 1,5-1 256,-3 0 0,1 2-13,5 3 148,3-3 1,-7 8-86,3-5 0,4 3-111,-4 3 135,4 4 265,-5-5-202,5 7 7,-6 0 40,8 0-50,0 7 1,0-3 210,0 7 1,0-5-145,0 5 0,0-5 88,0 5 1,0-5 85,0 5-16,8 1 1,0 5-24,3 0 1,2-6-58,-7 0 1,5 0-42,-5 6 1,1-5-22,-1-1 0,1 0 171,5 6-166,3 0 1,-6 0 108,8 0 1,-6 0-93,1 0 0,-3-6-12,3 1 1,3-7-55,-4 7 1,-2-7-261,3 7 160,-9-9 0,11 7-406,-9-5 310,1-3 108,-6 6 390,0-8 266,0 0-195,-8 0-340,6 0-9,-13 7-257,6 3 0,-8 7 153,0 0 1,6 0-31,-1 0 1,1 0-202,-6 0 1,0 7 90,0 4 1,-2-1 125,-3 1 0,1 0-40,-7 6 0,7-2 115,-2-3 0,5 1-174,1-8 1,2 1-137,3-6 9,-3-8-16,13 6 414,-5-13 0,7 4-89,0-12 1,2 2-155,3-7 0,-3 6-140,4-7 53,3 1 0,-7 0 166,4-1 0,-4 1 0,-2-6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9:17.8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347 100 8509,'0'-17'0,"0"1"0,-2-1 1016,-3 0-756,-5 0 1,-7 7-1,0 5 1,-5 5 124,-1 5 0,-5 5-83,5 7 0,-7 7-330,2 4 0,1 12 31,-1 5 0,7 4 12,-1 2 1,5-6-48,6 0 0,1 1 73,4 5 0,6-8-176,0-3 1,2-7-51,10-4 1,5-7-482,5-10 0,7 1 197,-7-8 1,8 1 96,-1-6 0,3-7 8,1-5 0,1-3 48,0-2 1,0-5 431,0-1 0,-4-7 371,4 2 0,-9-4 197,9-2 0,-10 0-337,4 0 0,-5-6-8,5 1 1,-7-1-137,2 6 0,-10 2 92,-2 4 1,-7 3 227,2 8-56,-5 0-395,-1 8 0,-1 7-173,-5 8 1,2 13 78,-7-2 1,5 5-174,-5 1 0,5 3-167,-5 8 0,5 0 123,-5 0 0,7 0-57,-1 0 1,3 0 22,2 0 0,0-6 8,0 0 1,2-7 139,3 2 1,5-5-7,7-1 1,0-5 78,0-1 0,-1-7 186,1 1 1,6-3 23,0-2 1,5-7-75,-5-5 0,-1-3 81,-5-2 1,2-1-22,4-5 0,-5 4 50,5-4 0,-10-1-32,-1 1 1,-3-1 485,2 1-226,4 4-97,-13-5 1,6 13-170,-8-1-307,0 9-99,0 3 1,-6 9 90,0 8 0,-1 5 36,1 1 1,4 2-57,-3-3 1,3-3-71,2 4 1,0-4 112,0-3 0,7 1-19,5 0 0,1 0 62,-2 0 1,10-2 122,-4-3 0,4-5 378,-4-7 1,0 0-197,-1 0 1,1 0-34,0 0 1,0-7-95,0-5 0,0-3-3,0-2 0,-5-5-40,-1-1 0,-7-5-41,1 5 1,-3-9-153,-2-2 1,-7 6 120,-5-6 0,-3 6-40,-2 0 0,-7-3-48,-4 9 0,-5 7-202,0 9 1,1 4 133,3 2 0,-3 2 31,4 4 1,5 3 21,6 8 1,2 6-86,10-1 0,-1 7-470,6-7 0,2 6 180,4-5 0,3 0 471,8-6 0,2-6-49,3 0 0,3-1-124,3 1 0,10-3 33,-4-8 177,11 0 0,20-19 0,11-8 0,11-1 0,0 0 0</inkml:trace>
  <inkml:trace contextRef="#ctx0" brushRef="#br0" timeOffset="414">1602 338 8234,'0'-11'732,"0"-1"1,0 7-244,0-7 1,0 7 130,0-7-92,0 9-178,0-12-304,0 5 1,-2 1-269,-3 3 1,1 4 238,-7 2 1,5 0-220,-5 0 1,-1 2 70,-5 4 1,6-3-338,0 9 0,7 1 176,-2 10 0,5-5 145,1 5 0,0-2 360,0 1 0,0-3-104,0 4 1,7-2-143,4 1 0,-1-3 60,1 4 1,0-5 91,6-1 1,-5 0 152,-1 0 1,-7 0 689,1 0-815,-3 0-508,-2 0 1,-2-7 216,-3-5 1,1-3 59,-7-2 1,-1 0-97,-5 0 1,-5 0 31,-1 0 0,4-6-65,2 1 0,10-6 213,-10 5 0,-11-15 0,-8 2 0</inkml:trace>
  <inkml:trace contextRef="#ctx0" brushRef="#br0" timeOffset="993">1823 440 7624,'0'-10'508,"0"3"1,2 7-492,3 0 135,-3 0-88,6 0 0,-6 0 88,3 0 0,-1 0 157,7 0-292,1 0 1,5 0 74,0 0 1,0 0 21,0 0 1,-1-8-71,1-3 0,-5 1-228,-1-1 1,-2 0 166,3-6 0,1 0 47,-7 0-91,-1 0 1,-5 0 31,0 0 1,-7 8 47,-5 3 0,-3 4 6,-2 2 0,-1 2-26,-5 4 0,2 5 15,-7 12 0,7-3-81,-1 9 1,-1-1 3,6 6 0,-2-6-149,14 0 1,-1 1 112,6 4 0,2-4 57,3-1 0,5-7-346,7 1 1,7-5 108,5-5 1,4-3-681,7-3 959,-4-4 0,35-25 0,1-15 0</inkml:trace>
  <inkml:trace contextRef="#ctx0" brushRef="#br0" timeOffset="2226">2281 389 8071,'0'-12'73,"0"1"170,0 7 1,2-9 18,3 8 0,-1-1-89,7 6 1,-5-6-117,5 1 105,1-1 1,5 6-135,0 0 0,-2 2 37,-4 3 1,2 5-220,-7 7 1,5 5 37,-5 1 1,-1 5 55,-5-5 0,0 5-63,0-5 1,0 5 50,0-5 0,0-1-60,0-5 0,0 0 122,0 0 0,-2-2-7,-3-3 1,3-3 623,-4-3-215,4-4-79,2-2 0,0-10-43,0-7 1,0-2-147,0-3 0,6 1-122,0-7 1,9 5-222,2-5 1,2 5 163,9-5 0,-6 5-109,7-5 1,-1 7-273,6-1 0,-6 5 160,0 5 0,-7 5-305,2 7 462,-4 0 0,-10 7 271,-3 5 0,-4 3-48,-2 2 1,0 5 60,0 1 1,0 5-125,0-5 0,-2 5-12,-4-5 1,4 5 20,-3-5 1,3-1 0,2-5 0,0 0-401,0 0 209,0 0 0,2-6 283,3 1 0,-1-8-18,7 1 1,1-3 91,5-2 1,-1-7-135,1-5 1,6-3 0,0-2 1,-1-2 186,-5-3 1,6 1-95,-1-7 0,3-1-247,-2-4 1,-5-1 103,5 0 0,-4 0-157,-2 0 0,-8 6 59,-3-1 1,1 14 129,-1-2-96,0 12 0,-14-3-97,-3 8 1,2 2-110,-3 4 1,3 5 132,-3 12 0,-3-3 27,4 9 0,4-1 20,1 6 1,-2-6 34,3 0 0,-1-5-16,6 5 1,0-7 2,0 1 1,2-3 116,4-2 0,-3 0 211,9 0 1,-1-5-18,6-1 0,2-7 98,3 1 0,-1-3-1,7-2 0,1-7-53,5-5 0,-1-3-349,1-2 0,-5 0 81,-1 0 0,0-5-92,6-1 0,-6-5-49,1 5 1,-9-7-167,3 2 0,2-4 6,-3-2 1,-5 2-99,-6 4 1,-7-3-202,2 9 436,-4 7 1,-10 7-188,-3 8 1,-4 0 50,-2 0 1,0 8 47,0 3 0,6 6 120,-1 6 1,3-5 8,-2 5 1,3-2 60,8 1 0,0-3 216,0 4 0,0-4 253,0-2 0,6 0-248,-1 0 1,9-2 409,-3-4 1,4 4-228,2-4 0,-2-1 42,-4 1 0,4-2 99,-3 3-645,-5 3 295,8-6 0,-15 3 24,0-1 1,-2-7-91,-9 1 1,0-3-678,-6-2-313,0 0 1,0 0-583,0 0-389,7 0 855,-5 0 597,14 0 1,-5 0 151,12 0 0,-3 0 81,9 0 1,1 0 1372,9 0 0,-1 0-539,7 0 1,-1-5 47,1-1 1,10-7-207,-4 1 1,5-8-39,1-3 1,-3-7-177,9 2 0,-9-4-75,3-2 1,-6 0-496,-6 0 1,-3 0 175,-8 0 0,-8 8-548,-3 3 441,-4 4 1,-10 10-38,-3 3 1,-4 6-51,-2 6 1,0 3-95,0 8 1,2 6 220,3-1 1,3 3 41,3-3 0,4-3 161,-3 4 1,3-2-113,2 1 1,0-3 567,0 4 0,7-4-244,5-2 1,-3-2 116,2-4 1,-1 4-62,1-4 0,2-1 280,-7 1-34,7 0 308,-11 6-638,6 0 1,-16-2-541,-3-3 0,-4-5-1154,-2-7 0,0 0 686,0 0 1,0 0-28,0 0 1,0 0 803,0 0 0,-7-15 0,-3-4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9:12.2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390 372 8191,'15'-2'161,"-3"-3"110,-5 3 0,-5-11 0,4 7 0,-4-2 0,3 3 1,-3 1-164,-2-7 1,0 5 187,0-5-147,0-1-45,0-5 0,-2 2-241,-3 4 0,1-2 208,-7 7 0,-1 1 14,-5 5 0,0 0-191,0 0 1,-5 1 40,-1 5 0,1 4-477,5 7 1,0-1 236,0 1 1,0 6 217,0 0 0,7 1 155,5-1 0,3-4 247,2 3 1,2-1 8,3 2 1,5-5-82,7 5 1,5-2 141,1 1 0,0-3-49,-6 4 0,0 1-10,-1-1 0,0 7-171,-5-2 1,2-1-403,-7 1 0,-1-5-178,-5 5 1,-7-7-562,-4 1 1,-5-3 515,-1-2 0,1 0 127,-1 0 0,-6-8 180,0-3 1,-5 2-48,5-3 1,-5-1 335,6-10 0,-7 3 49,7-9 0,-1 1 60,6-6 0,0-6-208,0 1 1,6-6-186,0 5 1,7-5-530,-2 5 687,4 0 0,48-1 0,10-2 0</inkml:trace>
  <inkml:trace contextRef="#ctx0" brushRef="#br0" timeOffset="464">814 372 8627,'0'-17'1647,"0"6"-804,0 0-436,0 7 1,0-4-158,0 8 1,0 2-1,0 4 1,0 5-152,0 12 1,-2 3 89,-3 8 0,1 2-2,-7 4 1,1-3-56,-1 8 1,2-1-627,3 1 0,4 2 89,-4-7 1,5-1-164,1-5 1,1-6 285,5 1 0,0-9 134,11 3 1,-4-12-919,9-5 1,3-4 395,-2-2 1,7-2 669,-2-4 0,19-33 0,6-16 0</inkml:trace>
  <inkml:trace contextRef="#ctx0" brushRef="#br0" timeOffset="660">713 661 8059,'17'-10'-106,"0"4"106,7 5 0,41-6 0,17-1 0,10-2 0,1 1 0</inkml:trace>
  <inkml:trace contextRef="#ctx0" brushRef="#br0" timeOffset="1935">1391 576 6971,'0'-17'381,"0"0"1,0 6 181,0-1-361,0 8 1,-2-5-1,-4 3 1,3 5-62,-9-5 1,7 4-10,-7 2 1,1 8-175,-6 3 1,6 4 70,0 2 1,-1 2-253,-5 3 0,0 5 82,0 7 1,6-2-27,0-4 0,7 4-117,-2-4 1,4 2-97,2-1 0,0-5 91,0-7 1,6 0-16,0 0 0,7-8 314,-2-3 1,6-4-98,6-2 0,-4-2 221,3-4 1,-1-3-51,2-8 0,-5 0 17,5 0 1,-4-7-17,-2-5 1,-2 3 185,-4-2 0,2 7-147,-7-2 0,5-1-27,-5 1 1,2 3 554,-3 8-91,-3-3-155,6 13 1,-10-5-23,-4 7 1,4 7-438,-3 5 1,-3 5-107,2 5 1,1-3-104,5 4 0,0-3 38,0 3 0,0-4-107,0 3 0,0-3-74,0-2 0,0 0 110,0 0 0,2 0 159,3 0 0,5-8-49,7-3 0,0 2-57,0-3 0,0 1 242,0-6 0,0-2 0,-1-4 0,3-1 0,4-4 0,-4-10 0,3 4 0,-3-4 0,-2 4 0,-2-7 0,-3-5 0,3 3 0,-4-2 0,2-6 0,-2-6 0,3 1 0,-9 5 0,1 0 0,-6 0 0,0 8 0,0 3 0,0 4 362,0 2 0,0 6 1542,0 0-1026,-8 7-521,7-4 1,-9 8 271,4 0 1,5 8-134,-5 3 0,4 4-241,2 2 1,-6 6-76,1-1 0,-1 7-125,6-7 0,-2 8-74,-3-1 1,3 1-360,-4-2 0,4 4 68,2-4-1,0-1-262,0 1 1,0-5-275,0 5 513,0-7 1,2 3-100,4-7 0,-3-6 178,9 1 1,-1-9 245,6 3 1,6-4-184,-1-2 1,3-8 40,-3-3 0,-3-4 496,4-2 1,-2-2-172,1-3 1,-3 1 46,4-7 0,1 1-123,-1-1 1,-1-2 259,-5 7 0,-5-5 12,-1 5 1,-5 1 624,5 5-371,-7 0-265,3 7 1,-9 3-541,-3 7 0,1 2 149,-7 3 1,5 5-41,-5 7 1,5 0 22,-5 0 0,7 5-312,-2 1 1,4 5 78,2-5 0,0-1-58,0-5 0,0 0 160,0 0 1,6 0 227,0 0 1,7-2 59,-2-3 1,4 1 292,2-8 0,6 1-114,-1-6 1,3 0-108,-2 0 1,-5-7-124,5-5 1,3-3-11,3-2 1,-3-5-193,2-1 0,-7-5 59,2 5 0,-5-7-179,-1 2 0,-1 1 175,-5-1 1,2 2 224,-7-3 0,-1-1-199,-5 8 1,0-1-49,0 6 281,0 8 1,-2 1-252,-3 8 1,3 2-315,-4 4 1,-1 3 189,1 8 1,0 0 64,6 0 0,0 2-14,0 3 1,0-3-58,0 4 0,0-2 721,0 1 1,6-3-259,0 4 1,7-4 513,-2-3 1,-1-4-248,1-1 1,-5 0 73,5 6-444,-7 0 0,3 0-269,-7 0 1,0-5 249,0-1 1,-2-5-1,-3 5 1,1-7-784,-7 1 1,-1-3 225,-5-2 1,-2 0-344,-3 0 1,3 0-174,-4 0 1,5 0 943,1 0 0,-8-83 0,12 31 0,0 1 0</inkml:trace>
  <inkml:trace contextRef="#ctx0" brushRef="#br0" timeOffset="2204">2171 101 8115,'-17'7'-87,"6"-5"95,0 4 0,7-2 235,-2 1 0,-1-1 316,1 7 1,0-5-469,6 5 0,0-5 34,0 5 1,6-5-110,0 5 0,7-7 86,-2 2 0,4-4-180,2-2 1,0 0 56,0 0 0,0 0-73,0 0 0,-6-6-6,1 0 0,-3-7 51,2 2 0,3-4 22,-9-2 0,1 0 21,-6 0 1,0 0-833,0 0 574,0 0 1,-8 2-1106,-3 4 1369,-4 3 0,-55 61 0,29-20 0,-1 0 0</inkml:trace>
  <inkml:trace contextRef="#ctx0" brushRef="#br0" timeOffset="2420">1781 627 8224,'0'-10'0,"8"3"42,3 7 0,4 0-42,2 0 0,46-9 0,19-5 0,7 0 0,-1 0 0</inkml:trace>
  <inkml:trace contextRef="#ctx0" brushRef="#br0" timeOffset="2957">2968 338 11943,'-9'17'-6,"1"2"97,8 4 1,0 3-402,0 8 0,-1 0-8,-5 0 1,4 0-126,-4 0 0,4 5 184,2 1 1,2-6 8,4-6 0,-2-7-19,7 1 0,-5-5 108,5-5 1,0-3-30,6-3 1,0-6-2,0 0 0,0-8 418,0-9 0,0-2 68,0-3 1,0 1 196,0-7 0,0 1-194,0-1 0,0-2-15,0 7 1,-6 1-4,0 5-136,-7 0 0,4 6-193,-8-1 146,0 8 1,0 4-194,0 12 1,0 5 58,0 5 1,0-3-55,0 4 1,0 1 7,0-1 1,0 1-193,0-1 0,2-4 138,3 3 0,3-3 40,3-2 1,4-5-418,-4-1 0,5-7 175,1 1 1,-1-3-951,1-2 1289,0 0 0,38-37 0,9-11 0</inkml:trace>
  <inkml:trace contextRef="#ctx0" brushRef="#br0" timeOffset="3246">3189 84 8107,'-11'6'0,"-1"-1"1057,8 1-150,-11 1-240,14-5-483,-7 13 1,8-11-69,0 7 3,0-7 1,6 6-199,-1-5 1,8-3-103,-1 4 0,-3-4 125,2-2 0,1-2-90,5-4 0,-6 2-106,0-7 180,1 0 1,3-6-4,-4 0 0,-3 0-10,-8 0 1,0 6-291,0-1-36,0 1 1,0 0-570,0-1 0,-8 9 980,-3-3 0,-50 64 0,25-20 0,-1 0 0</inkml:trace>
  <inkml:trace contextRef="#ctx0" brushRef="#br0" timeOffset="3452">2799 559 7975,'7'-10'232,"5"5"0,5 3-232,5 2 0,72-8 0,-34 4 0,-1-1 0</inkml:trace>
  <inkml:trace contextRef="#ctx0" brushRef="#br0" timeOffset="3872">3799 525 7683,'0'-17'1104,"0"0"-117,0 0-73,0 8-459,0 1-206,0 8 1,-7 2-176,-4 4 1,1 3-3,-1 8 0,0 2-128,-6 3 1,2-1-42,3 7 0,-3-1-244,4 1 0,3 2 32,3-7 0,3 5-224,2-5 1,0-1 273,0-5 1,7 0-66,5 0 0,5-2-72,5-3 1,6-5-145,12-7 540,-4 0 0,27-18 0,13-9 0,2-1 0,1-1 0</inkml:trace>
  <inkml:trace contextRef="#ctx0" brushRef="#br0" timeOffset="4469">4308 542 8056,'0'-17'210,"0"0"1,-2 6 368,-3-1 1,3 7 129,-4-7-467,-3 9 0,5-11 311,-7 9 1,-1-1-125,-5 6 0,0 8-377,0 3 0,1 4-91,-1 2 1,0 7-95,0 5 0,0-3-96,0 2 0,5 1-450,1 5 0,5-6-77,-5 0 1,7-5 313,-1 5 0,3-7 21,2 1 0,2-3-338,3-2 726,5-7 1,7-3 77,0-7 0,0 0 205,0 0 0,5-7-41,1-5 1,-1-3 259,-5-2 1,0-5-216,0-1 0,0-5 91,0 5 1,-2-5 103,-3 5 0,1-5-117,-7 5 1,1 1 111,-1 5 1,-4 0-50,3 0-487,-3 7 1,-2 5 69,0 10 1,-6 5-182,1 7 1,-6 2 97,5 3 0,0-1-26,6 7 1,0-1-241,0 1 1,0 2 102,0-7 0,0 1 26,0-1 1,8-4 111,3 3 0,4-5 253,2-5 1,0 1-23,0-8 1,0 1-6,0-6 0,2-2-47,3-4 1,-3-3-25,4-8 1,-4-2 142,-2-3 1,5-3-67,1-3 0,-1-6-7,-5 0 0,0-2-49,0-9 0,-2 0 0,-3-6 0,1 0 59,-7 0 0,-1 6 95,-5 0 1,0 15 25,0 1 0,-2 10-85,-3 8 1,1 5-56,-7 12 0,1 5 75,-1 12 0,-4 3-101,4 8 0,1 8 58,-1 3 0,5 4-24,-5 2 0,7-6-50,-2 0 0,5-5-153,1 5 0,0-7 153,0 1 1,7-8 8,4-3 0,4-7-118,2 1 0,2-5 53,4-6 0,-2-3-204,7-8 1,0-8-442,6-3 0,-2-4-554,-4-2 0,3 0 1211,-9 0 0,8-15 0,-3-4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9:21.2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338 270 7248,'6'-11'0,"-1"-1"738,-1-1 0,-2 4-402,-2-3 1,0 7-58,0-7 0,0 7 285,0-7-201,0 9 166,0-12-388,-7 13 0,-3-6 48,-7 8 1,0 0-139,0 0 1,-7 10 107,-5 7 0,3 3-173,-2 14 0,0-2-37,-6 13 0,2 3 43,3 8 0,5-3-150,7 3 1,7-3 49,5-2 1,7-8-98,9-3 1,4-6 71,19-6 0,-2-9-88,13-8 1,-5-7 102,5 2 0,-5-10-186,5-2 0,-7-7 190,1 2 0,-9-4 114,-1-2 0,-24-15 0,1-4 0</inkml:trace>
  <inkml:trace contextRef="#ctx0" brushRef="#br0" timeOffset="587">593 490 8501,'-10'17'183,"3"2"-144,7 4 1,0-2-7,0 7 1,0-6-197,0 7 1,0-9 146,0 3 1,7-4-92,4-2 0,4 0 57,2 0 1,2-8 144,4-3 0,-2-4-103,7-2 0,-7-2 2,1-4 0,3-9 13,-3-8 0,1-1 31,-6 1 0,-6-1-60,1-4 1,-9-4 45,3 3 0,-4 3-76,-2-2 1,-8 1 46,-3-1 1,-10-2-145,-1 7 1,-7 3 9,7 8 0,-6-1 29,5 7 1,-5 3-13,5 8 0,-1 1-178,1 11 0,6-4 187,0 10 0,2 3-28,9 2 0,1-1 141,5 1 0,0-7 0,0 1 0,1-3 0,5-2 0,9-6 0,8 1 0,5-9 0,-5 3 0,7-4 0,-2-2 0,34-24 0,14-12 0,7-2 0,0 0 0</inkml:trace>
  <inkml:trace contextRef="#ctx0" brushRef="#br0" timeOffset="1311">1101 456 7236,'15'-11'-341,"-3"0"1,-3 7 1107,-3-2-559,-4 5-171,13 1 0,-11 7 0,7 4 0,-7 4 46,1 2 1,-3 2-141,-2 4 0,0-2 130,0 7 0,0-7-15,0 1 1,-6 3-24,1-3 1,-1 1-1,6-6 0,-5-6 217,-1 1 320,0-1-197,6-2-158,0-1-271,0-23 0,2 3 116,4-10 0,-2-3-194,7 3 1,0-7 74,6 7 0,2-6-363,4 5 1,-5-5 100,5 5 0,-8 6-5,2 6 0,-9 1 86,9-1 1,-4 4 26,4 7 1,-6 0 324,0 0 1,-5 13-148,5 4 1,-7 5 263,2 1 1,-4-2-5,-2 7 0,0-2 56,0 3 1,0 1-111,0-8 0,0 1-66,0-6 0,0 0-49,0 0 1,0-6 7,0 0 0,-2-7 501,-4 2-130,4-4-317,-5-10 1,7-1-69,0-8 1,2-2-12,3-4 0,-1 3 79,7-9 1,1 7 3,5-7 1,-1 7-499,1-6 1,2 1 146,4-1 1,-4 3-267,3 8 1,-3 2-219,-2 4 615,8 4 0,-7 7 106,5 0 0,-6 7 310,-6 4 0,-3 6-103,-8 6 0,2-2-99,3 7 0,-3-5-152,4 5 1,-4-7 88,-2 1 0,0-3-228,0-2 0,0 0 122,0 0 1,0-6-653,0 1 0,2-7 703,3 6 0,27-29 0,14-3 0</inkml:trace>
  <inkml:trace contextRef="#ctx0" brushRef="#br0" timeOffset="1678">2000 456 8217,'0'-11'1179,"0"0"-259,0 7-83,0-3-348,0 14 1,0 8-186,0 8 1,0 13-46,0-2 0,-2 11-1,-3 0 1,1 6-1,-7 5 1,1 5 175,-1 7 0,-4 5-295,4 1 1,-5 7 528,-1-2 0,1-2-489,-1 2 1,5-17-469,1-5 1,2-8-157,-3-15 0,5-4-1696,7-13 1728,0-8 0,0-3 21,0-12 0,0-3-1497,0-8 0,0-2 206,0-4 1742,7-3 0,1-30 0,1-12 1,4-6-1,1 1 0</inkml:trace>
  <inkml:trace contextRef="#ctx0" brushRef="#br0" timeOffset="1919">1966 440 8231,'2'-10'-1206,"4"4"1165,-4 5 1,13-5 40,-4 0 0,4 1 0,2 5 0,6 1 536,-1 5 1,7 4 782,-7 7 1,7-1-808,-7 1 1,-1 0-253,-10 0 0,-1 6-360,-5 0 1,-3-1 98,4-5 0,-14 6-569,-9-1 1,-2 1 289,-9-6 0,2 0-1838,-2 0 2118,-4 0 0,-25-8 0,-15-1 0</inkml:trace>
  <inkml:trace contextRef="#ctx0" brushRef="#br0" timeOffset="2803">2424 507 8156,'6'-11'152,"0"0"353,-1 7-1,-5-11-173,8 13 173,-6-6-638,5 8 1,-7 2 118,0 4 0,0-2-47,0 7 0,0 6 21,0 6 1,0 1-108,0-1 0,0-3 24,0 9 0,0-9-77,0 3 1,0 2-91,0-3 1,0 1 99,0-6 1,2-6 53,4 0 1,-3-1 24,9 1 0,-1-3-21,6-8 0,0 0 122,0 0 1,2-2 206,3-4 0,-3-3-144,4-8 0,-2 0-26,1 0 0,-3-2 170,4-4 0,-10 3-116,-2-9 1,-1 9 166,1-3 0,2 4-54,-7 2 0,-1 0 65,-5 0 0,0 6 82,0 0-347,0 7 84,0-4 0,0 10-139,0 4-51,-7 3 0,5 14 26,-4 0 1,4-1-45,2-5 0,0 0 99,0 0 0,0 0-79,0 0 1,0 0-40,0 0-173,8 0 247,1 0 0,8-2-101,0-4 1,0-3-216,0-8 0,0 0 75,0 0 0,0-2 50,0-4 1,0 2 266,0-7 0,0 0 0,0-6 0,6 0 0,-1 0 0,1-6 0,-6 1 0,-6-7 0,0 7 0,1-8 0,5 1 0,-2 3 0,-4-2 0,-2 0 0,-3-6 0,-4 2 325,4 3 1,-4 5 289,-2 7 1118,0 0-558,0 7-660,0 3 0,0 9-145,0 3 1,-6-1-119,0 8 1,-1 4-1,1 7 0,2 2 0,-7-3 1,7-1-4,-1 7 0,-3-5 3,2 5 0,-1-5 127,1 5 0,4-5-368,-3 5 1,3-2-343,2 2 0,0-1 227,0-5 0,0-3 121,0 4 1,3-6-552,9-6 1,-1 2 83,12-7 0,1 0-1301,-1-6 0,7 0 834,-2 0 0,-1-2 917,1-4 0,15-41 0,10-17 0</inkml:trace>
  <inkml:trace contextRef="#ctx0" brushRef="#br0" timeOffset="2978">3018 490 8140,'-10'0'421,"3"0"1,9 0-559,3 0 1,7 0 200,10 0-64,5 0 0,25-9 0,13-4 0,3-1 0,1 0 0</inkml:trace>
  <inkml:trace contextRef="#ctx0" brushRef="#br0" timeOffset="4086">3815 575 8240,'0'-9'-489,"8"-6"577,-7 5 1,7-7 501,-8 0 1,0 6-235,0 0 1,0 5 236,0-5-486,0-1 75,-8-4 0,-1 4-234,-8 1 0,0 7 97,0-2 0,-5 5-60,-1 1 1,-2 7-83,3 4 0,3 6-145,-4 6 1,4-2 46,3 7 0,-1-2-108,0 3 1,5 3 22,1-4 0,7-4 136,-1-1 0,3-2 44,2 1 1,7-8-26,5 3 1,3-12 219,2 1 0,5-4-55,1-2 1,5 0 90,-5 0 0,5-8-67,-5-3 0,1-4 11,-1-2 1,-4 0 83,3 0 1,-3-2-84,-2-4 1,0 3 42,0-9 0,-2 9-71,-4-3 0,-3 4 236,-8 2 0,2 2 197,3 4-297,-3-4 1,4 13-174,-12-4 0,4 6-240,-3 6 0,1 3-33,-2 8 0,4 2 119,-3 4 1,1-4 23,-2 3 0,4-1-15,-3 2 1,3-5-135,2 5 0,0-4 96,0-2 1,6-6 195,-1 1 0,8-3-51,-1 2 0,-3-3 122,2-8 0,1 0-143,5 0 1,0 0 21,0 0 1,0-8 146,0-3 0,-1-4-37,1-2 0,0-6-19,0 1 0,2-8-2,4 1 1,-4 3 82,3-2 1,-3-3-114,-2-8 0,0 1 8,0-7 1,-6 7 87,1-1 0,-9 3 127,3 2 0,-4 8 344,-2 3-269,0 12-182,0 3 0,-6 21-37,1 4 1,-7 10-106,7-5 0,-7 14 142,7-2 0,-7 4-21,7-4 1,-1 0-256,6-1 1,0 1 33,0 0 1,0-5-65,0-1 1,0-2 75,0 2 1,0-3-207,0-8 1,8 0 88,3 0 1,4-6 157,2 0 0,0-7 5,0 2 0,0-4 109,0-2 1,0-8-55,0-3 1,0-4-43,0-2 0,0 0 177,0 0 0,0-6-53,-1 1 1,1-3 57,0 3 0,-2 1-118,-3-7 1,-3 7 60,-3-2 98,-4 4 218,5 3-97,-7 6-231,0 3 1,0 8-333,0 5 0,-5 4 88,-1 6 1,0 7 33,6 0 0,0 1 95,0-1 0,0-4-114,0 3 0,0-3 5,0-2 0,2 0-41,4 0 0,-2-6 104,7 1 0,0-3-33,6 2 0,0-3-500,0-8 1,6 0 188,-1 0 0,7-6 414,-7 1 0,23-54 0,1-7 0</inkml:trace>
  <inkml:trace contextRef="#ctx0" brushRef="#br0" timeOffset="4374">4476 83 8240,'-16'0'0,"6"0"0,1 0 1041,3 0-383,4 0-760,-5 0 320,7 0-68,0 8 0,1-4-24,5 7-247,4-7 1,7 3 49,-1-7 1,1 0 67,0 0 0,-5 0 37,-1 0 0,-5 0-19,5 0 0,-5-5 26,5-1 11,-7-7 0,3 3-5,-7-7 0,0 6-491,0 0 0,-2 1-73,-3-1-415,-5 3 0,-9 8 932,-3 0 0,-20 31 0,-10 6 0</inkml:trace>
  <inkml:trace contextRef="#ctx0" brushRef="#br0" timeOffset="4580">4154 423 7800,'0'-10'153,"0"3"1,8 7-766,3 0 1,4 0 611,2 0 0,40 0 0,16 0 0,6 0 0,0 0 0</inkml:trace>
  <inkml:trace contextRef="#ctx0" brushRef="#br0" timeOffset="5436">4900 456 8230,'0'-9'990,"0"-6"-446,0 13-24,0-5-260,0 7 0,0 1-672,0 5 0,0-2 273,0 7 1,0 2 237,0 10 1,0-4-8,0 3 0,0-3-430,0-2 1,0 0 111,0 0 0,2 0 213,4 0 1,-2 0 27,7 0 1,-5-8-26,5-3 225,0 3 1,6-7-100,0 4 1,0-6-227,0-6 1,4-3 101,-4-8 0,4 0-102,-10 0 1,4-2 103,2-3 1,-8 3-27,-3-4 0,-4-1-90,-2 1 0,0-5-172,0 5 1,-8-5 212,-3 5 1,-4 1 5,-2 5 0,0 7-227,0 5 1,0 3 122,0 2 1,-5 2 71,-1 3 1,0 7 18,6 10 0,2-1 7,4 7 1,-2-1 40,7 1 1,-1 4 142,1-4 1,4-1 19,-4 1 1,6-7-103,6 1 1,-2-9 117,7-1 1,0-7-79,6 7 0,0-9-3,0 3 1,2-4-30,4-2 1,-2-8 3,7-3 1,-7-4-33,1-2 1,3 0-5,-3 0 1,7 0-26,-7 0 0,1-5 39,-6-1 0,5-5-121,1 5 1,5 0 100,-5 7 1,-1-1-69,-5 0 0,0 5 51,0 1 1,-5 7 0,-1-1 0,-7 5 62,1 5 1,-3 5 137,-2 7 1,0 5 50,0 1 0,0 5-110,0-5 1,0 5 97,0-5 1,-5 1-115,-1-1 0,0-4 133,6 3-138,0-3-66,-7-2 0,5-6 281,-4 1-163,4-9 1,2 3-76,0-12 1,0-3-4,0-8 0,6 0-26,0 0 0,5 0 59,-5 0 0,7-6-128,-2 1 0,12-6-80,5 5 1,-2-5-277,3 5 0,-9 1 202,3 5 0,-2 1-8,1 5 0,-8-2-468,2 7 380,-2 1 1,1 12 15,-4 5 0,-3 3-36,-8 2 1,0 5 889,0 1 0,0 1-170,0-1 0,-2-4-48,-4 3 1,4-3-209,-3-2 1,3 0 8,2 0-1041,0 0 630,0 0 0,2-8-482,3-3 1,5-4 29,7-2 686,0 0 0,30-9 0,13-5 0,5 0 0,0 0 0</inkml:trace>
  <inkml:trace contextRef="#ctx0" brushRef="#br0" timeOffset="6080">6223 456 8249,'0'-16'1294,"0"-1"-666,0 0-8,0 0-427,0 0 1,-1 5-135,-5 1 0,2 7 103,-7-1 1,-1 3-148,-4 2 1,-3 5 18,-4 1 1,4 9-284,-3 2 0,-3 2 37,2 9 1,3-5 71,8 5 1,-1-5-214,8 5 1,-1-7 136,6 1 0,0-3-40,0-2 1,2 0 103,3 0 0,5-2 72,7-4 0,2-3 27,3-8 1,-3 0 136,4 0 0,-2 0-45,1 0 1,-3-8-66,4-3 0,-5 0 231,-1-6 0,0 4-23,0-10 1,0 4 50,0 2 0,-5-5 155,-1-1-109,-7 0 1,3 6 51,-7 0-16,0 8-563,0 2 1,-2 8 133,-3 5 0,3 3 18,-4 8 1,2 6-1,-1 0 0,3-1-55,-4-5 1,4 0 87,2 0 1,0 0-68,0 0 1,6 0 380,0 0 1,1-6-75,-1 1 1,3-9 8,8 3 1,0-4-89,0-2 1,0-2 184,0-4 1,7-3 34,5-8 1,-3-2-16,2-3 1,-5 1-116,5-7 1,-5-1 25,5-5 0,-5-1-241,5-5 1,-7-1 110,1-5 1,-3-5-87,-2 1 0,-7 1 115,-5-2 0,-3 7-346,-2 10 1,0 8 66,0 3 0,-7 12-14,-5 5 1,3 14 34,-2 9 1,-1 7 39,-5 10 1,6 6 351,0-1 1,7 9-105,-2-3 0,-1 4 89,1 2 1,0-6-84,6 0 1,0-7 138,0 1 0,0-8-64,0-3 1,8-7 1,3 1 1,10-5-90,2-6 0,9-3-403,2-8 1,1-2-229,11-4 1,-7-3 239,6-8 0,-7 2 254,2 4 0,-27-12 0,-7 4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59:40.1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415 151 8364,'0'-17'0,"0"0"0,0 0 658,0 0-185,0 0 1,0 0 33,0 0-1,-8 8-358,-1-6 0,-8 13 118,0-4 0,-6 14-272,1 9 1,-8 9 2,1 14 0,-8 5-18,-3 12 0,1 3 4,5 8 0,0 0-106,0-1 1,13-6-239,4-5 0,13-5 193,4-6 1,8-9-96,9-8 1,9-12 61,8 0 0,0-10-237,6 0 0,1-10-146,-1-2 0,5-7 584,-6 2 0,24-34 0,-1-10 0</inkml:trace>
  <inkml:trace contextRef="#ctx0" brushRef="#br0" timeOffset="699">720 202 8345,'10'-8'1227,"-3"7"-736,-7-7 0,0 6 43,0-3-145,0 3-179,0-6 1,-5 16-126,-1 3 1,-5 4 2,5 2 1,-7 7 100,1 5 1,3 3-374,-2 2 1,1 5 89,-1 1 1,-2-1-393,7-5 0,0 6 50,6-1 0,0-5-162,0-5 0,2-9 193,4 3 1,3-6-142,8-6 0,6 2 180,0-7 0,5-2 78,-5-10 0,7 2 288,-2-7 0,2 0 0,-2-6 0,2-2 0,-7-4 0,2 5 0,-3-5 0,-5 4 0,0 2 0,0 0 0,-6 0 0,-3 0 0,-2 0 0,-5 0 80,-1 0 1,0 6 541,0 0-116,0 7 1,-1-3 1110,-5 7-161,4 0-952,-13 0 1,11 1-405,-7 5 0,7 3-139,-2 8 1,5 0-107,1 0 1,0 0 72,0 0 1,0 6-199,0-1 0,0 1-408,0-6 1,0 6 271,0-1 1,1 1-45,5-6 1,4-6 215,7 0 1,-1-1 299,1 1 0,6-3-255,0-8 0,5 0 35,-5 0 1,1-8 347,-1-3 1,-4-6-20,3-6 1,-3 3 95,-2-9 1,-2 7-59,-4-7 0,-3 7 60,-8-6 1,0 5-146,0-5 1,0 1-47,0-1 0,-8-2 91,-3 7 0,-10 1 15,-1 5 1,-7 5-172,7 1 0,-8 7-170,1-1 1,3 5-306,-2 5 0,7 5 199,-2 7 1,6 2 104,6 3 0,-2-1-93,7 7 0,1-7-197,5 2 0,7-5 68,4-1 0,5 0 376,0 0 0,3-5 0,4-1 0,56-22 0,-29 5 0,0 0 0</inkml:trace>
  <inkml:trace contextRef="#ctx0" brushRef="#br0" timeOffset="1234">1738 439 8697,'0'-16'0,"0"-1"0,0 0 752,0 0 0,0 5-220,0 1-414,-8 7 1,-1-3 97,-8 7 1,0 0 49,0 0 0,0 2 0,0 3 0,0 5 0,0 7 0,0 0-780,0 0 1,6 0 236,0-1 0,7 1-733,-2 0 716,4 0 0,10 0 240,3 0 1,4-2 34,2-3 0,0 3 3,0-4 0,0 4 122,0 2 1,0-6 227,0 1 1,-6-1-455,1 6 1,-9 0-69,3 0-162,3 0 264,-7 0 1,-2-2 13,-11-4 1,-4-3-81,-2-8 0,-2 0-53,-3 0 0,3 0 120,-4 0 0,2-2 237,-1-4 1,3 2-274,-4-7 0,10 2-120,2-3 241,-1-3 0,11-9 0,2-12 0</inkml:trace>
  <inkml:trace contextRef="#ctx0" brushRef="#br0" timeOffset="1712">1992 558 9817,'8'-9'158,"-4"-4"-333,7 7 86,0-7 0,6 3 155,0-7 1,-6 6-87,1 0 1,-9-1 53,3-5 0,2 6-8,-3 0 0,1 0 6,-6-6 0,0 5 32,0 1 0,-8 7 93,-3-1 0,-4 3-79,-2 2 1,0 2-170,0 3 1,0 10 136,0 8 0,0 5-145,0-5 0,2 7 51,4-2 0,2 4 59,3 2 0,4-6-146,-4 1 1,10-3-185,2 2 1,9-3 19,2-8 1,2-2-211,9-4 0,0-1-167,6-5 1,-6-3 675,1 4 0,18-29 0,9-13 0,8-1 0,0-1 0</inkml:trace>
  <inkml:trace contextRef="#ctx0" brushRef="#br0" timeOffset="2971">2416 490 8147,'0'-9'1053,"0"1"-667,0 1 0,2 5-291,4-4 115,-4 4-477,13 2 272,-6 0 0,6 2-142,-3 4 1,1-2 1,-8 7 0,1 2 80,-6 10 0,0-4-52,0 3 1,0 3 47,0-3 0,0 7-141,0-7 1,0 1 72,0-6 0,0 0 60,0 0 0,-2-2 121,-3-4 282,3-3 123,-6-8-372,8 0 1,0-2 206,0-4 0,8-3-42,3-8 0,4-2-246,2-4 1,0 3-69,0-9 1,2 9-229,3-3 1,-1-2 53,7 3 0,-7 1-132,2 10 1,-4-4-211,-2 3 227,-1 5 387,1-1 1,-7 16-123,-4 3 0,-5 4-20,-1 2 1,0 6 62,0-1 1,-1 1 44,-5-6 0,4 6 139,-4-1 1,3 1-90,-3-6 0,4 0-390,-4 0 197,4 0 205,2 0 1,2-2-87,4-4-21,3-3 1,8-8 249,0 0 1,2-2 338,4-4 1,-4 2-241,3-7 0,-1-2-124,2-10 1,-3 4-122,9-3 0,-7-3 67,7 3 0,-9-7-17,3 7 0,-4-8-46,-2 1 0,-6 5 49,0 1 0,-7 4-10,2 2 0,-4 6 122,-2 0-251,0 7 0,-8-3-218,-3 7 0,1 7 60,-1 4 1,5 6 136,-5 6 0,7-4-220,-1 3 1,-3 3 34,2-3 0,1 7-22,5-7 0,0 1 215,0-6 1,2 2 208,3 3 1,-1-8-49,7 3 0,1-6-91,5 0 0,0 2 453,0-7 0,5 0-155,1-6 0,7-2-16,-2-4 0,-1-3-156,1-8 0,0-6-230,6 1 1,-6-3 31,1 2 0,-9 3-238,3-9 1,-4 3 146,-2-2 0,0-4-4,0 3 0,-6 5-57,0 1 1,-7 5-127,2 1 93,-4 7-30,-10 3 1,-1 8-246,-8 5 1,5 4 146,1 7 0,5 5 92,-5 1 0,7-1 77,-1-5 0,3 0 99,2 0 1,0 0 345,0 0 1,2 0-199,3 0 1,-1 0 765,7 0 1,1-6-183,5 1 0,-6-1-25,0 6 0,-1-6-240,1 0 0,2-5-76,-7 5-340,0 1 0,-6-1 155,0 0 1,-2-7-621,-4 2 1,-3-2 5,-8 1-165,0-3 1,0 6-184,0-8 106,0 0 415,0 0 526,7-8-296,3 6 227,7-5 207,7 7 0,3 0-155,7 0 0,2-2 150,3-4 1,-1 4-60,7-3 0,-1 1-144,1-2 1,4 2 78,-4-7 0,4 0 169,2-6 1,0 0-219,0 0 0,0-2-188,0-4 0,0 1-291,0-12 1,-8 9 151,-3-8 1,-6 4 115,-6 1 1,-4 3-92,-7 9-58,0 6 1,-7 3 91,-4 7 1,-4 1-149,-2 5 0,1 4-15,5 6 1,-2 1 53,7 0 0,-5 6 291,5 0 0,1-1-134,5-5 1,0 0 357,0 0 0,2 0 64,3 0 0,-1 0 248,7 0 1,1 0-243,5 0 1,0-6 118,0 0 1,-6 1-106,0 5 0,-5-8 118,5-3-241,-7 3 0,2-1-191,-12 3 0,-4-3-259,-7-8 0,-1 0-274,-5 0 1,4 0-530,-3 0 1,-3 0 571,2 0 1,1-6 54,5 0 0,6-1-494,-1 1 29,9 4 826,-5-5 0,38 7 0,8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0:40.0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221 192 7558,'2'-17'0,"1"0"-564,3 0 1517,0 8 1391,-6 1-1776,0 8 0,0 8-18,0 3 0,-6 12-152,0 5 1,-7 6-135,2 6 1,-4 1-35,-2 4 1,0 6-1,0 0 0,6-6 0,-1 6 1,3-6 58,-2 1 1,1-5 118,5-7 1,3-2-613,-4-4-432,4-3 1,2-14-2591,0 0 2329,0-7 1,0 2 366,0-12 0,0 2-94,0-7 624,0 0 0,-7-51 0,-3-12 0</inkml:trace>
  <inkml:trace contextRef="#ctx0" brushRef="#br0" timeOffset="303">170 74 10160,'17'0'1144,"2"0"-654,3 0 1,7 7-108,10 4 0,6 12-41,12 5 0,-4 4-197,3 2 0,-11 6-131,-5-1 1,-6 8-62,-6-1 0,-11-5 138,-11-1 0,-12-4-556,-5-3 0,-19 1 178,-10 0 0,-7-7-43,-4-5 0,0-3 92,0-2 1,1 0-43,-1 0 1,7-8 71,5-3 1,3-4-25,2-2 1,6-6-186,-1 1 0,9-8 100,-3 1 0,6 3-1246,6-3 1563,3 9 0,23-5 0,4 8 0</inkml:trace>
  <inkml:trace contextRef="#ctx0" brushRef="#br0" timeOffset="666">865 379 8049,'8'-10'2073,"-6"3"-1092,5 7-661,-7 0 1,0 7-89,0 5 0,-2 5-189,-3 5 1,3-3 74,-4 4 1,-1 1-421,1-1 0,0 5-39,6-5 0,0 1-164,0-1 0,0-4 210,0 3 1,0-3-121,0-2 0,0-6 75,0 1 0,2-8-94,4 1 434,3-3 0,46-55 0,9-13 0</inkml:trace>
  <inkml:trace contextRef="#ctx0" brushRef="#br0" timeOffset="960">933 91 7964,'-17'0'504,"6"0"-203,0 0 164,7 0-478,-4 0 0,8 1 161,0 5-195,0 3 145,0 8-100,0 0 427,8-7-351,1-3 0,8-7 19,0 0 0,-6 0 35,1 0 0,-7-5 68,7-1 0,-9-7 83,3 2 0,-2-5 103,2 0 1,-5-1-194,5 0 1,-4 5-430,-2 1-1545,-8 0 1,1-1 1784,-4 1 0,-42 45 0,-4 6 0</inkml:trace>
  <inkml:trace contextRef="#ctx0" brushRef="#br0" timeOffset="5695">1476 260 8087,'2'-11'163,"3"-1"0,-3 7 327,4-6-173,-4-1 1,0-3-73,3 4 1,-3-4 2,4 3 0,-2 3-97,1-2 1,-3 5-147,4-5 28,-4-1 1,-2-4-357,0-1 162,0 7 0,-2-3 81,-4 7 1,2 1-101,-7 5 151,0 0 1,-6 9 128,0 8 1,0 8 162,0 8 0,0 9 373,0 3 0,0 12-54,0 5 1,6 6 380,0 5 0,1 4-640,-1 8 1,-2 6 64,7-1 1,-5 2-278,5-1 1,-5-10 88,5 4 1,-7-14 44,2-3 1,1-9-155,-1-14 0,-1-4-193,-4-7 0,-1-7-227,0-5 1,0-10-541,0-7 0,0-3-646,0-2 0,0 0 918,0 0 1,-2-7 129,-4-5 0,5-3 101,-5-2 0,2 0 366,-1 0 0,3-22 0,-6-6 0</inkml:trace>
  <inkml:trace contextRef="#ctx0" brushRef="#br0" timeOffset="5929">1018 650 10518,'24'0'-174,"5"0"0,12-2 174,10-3 0,6-5 0,14-5 0,3 0 0,8-3 0,0 0 0,1-1 0</inkml:trace>
  <inkml:trace contextRef="#ctx0" brushRef="#br0" timeOffset="6437">1951 396 8018,'9'0'0,"1"0"0,-5 0 0,-3-8 0,11 4 0,-7-7 0,2 7 186,-3-1 1,-1-3 356,7 3 0,-5-7-148,5 7 0,-1-9 126,1 3 1,4 2-455,-4-3 1,3 1 31,-3-6 0,2 0 60,-7 0 1,5 0-253,-5 0 1,-1 0-240,-5 0 0,0 0 136,0 0 1,0 6-43,0 0 1,-2 7 154,-3-2 1,-5 5-26,-7 1 1,0 7 92,0 4 0,0 12-7,1 5 1,-1 6 100,0 6 0,0 5-99,0 11 1,2 5 1446,3 7 0,-3 1-652,4 5 1,3-1-141,3 12 1,-3-4-305,3 10 0,-9-7-212,3-4 1,0-3-10,-6-4 0,4-10 85,-10-1 1,4-15-416,2-8 0,0-3-178,0-2 1,0-7-1089,0-5 911,0-11 0,0-3-279,0-8 1,6 0 200,0 0 1,-2-2 97,-10-4 0,4-3-128,-3-8 0,3-2 249,2-3 1,0-5 433,0-7 0,14-16 0,4-9 0,0-5 0,0 0 0</inkml:trace>
  <inkml:trace contextRef="#ctx0" brushRef="#br0" timeOffset="6637">1679 684 10300,'17'0'-168,"2"0"104,4 0 0,11 0-472,11 0 536,11-7 0,21-4 0,12-3 0,-22 2 0,-1 0 0,1 0 0</inkml:trace>
  <inkml:trace contextRef="#ctx0" brushRef="#br0" timeOffset="7262">2409 565 9680,'9'0'140,"6"0"-284,-5 0 152,7-7 0,-2 3 9,-4-7 0,2 5-10,-7-5 1,5 5-7,-5-5 13,-1 0-2,-5-6-59,0 0 0,-1 7-354,-5 5 233,-4 3 0,-7 4 72,1 3 1,-1 5 16,0 7 1,5 5-43,1 1 0,2 5 2,-3-5 1,5 5 76,7-5 1,0 5 11,0-6 0,0 7 15,0-7 1,7 1 20,5-6 0,5 0-147,5 0 1,-1-8 107,7-3 1,-5-4 32,5-2 0,38-38 0,15-9 0</inkml:trace>
  <inkml:trace contextRef="#ctx0" brushRef="#br0" timeOffset="7952">2833 684 6019,'-8'10'0,"6"-3"0,-5-5-24,7 4 151,0-4-55,0 5 0,0-5 216,0 4-194,0-5 232,0 7-214,0-8 265,0 0 1,5-2-99,1-4 1,5 3-111,-5-9 0,7 1-66,-1-6 0,-3 0-118,2 0 1,1 0 135,5 0 0,-1-2-13,1-3 1,-2 1-158,-3-7 1,3 1-234,-4-1 1,-3 2 169,-3 3 1,3 10-153,-2-4 49,-1 4-9,-5 3 0,-7 10 14,-5 12 1,3 3 125,-2 2 0,7 0-10,-2 0 0,4 0 43,2 0 0,0-6 389,0 0-102,0 1 0,2 3 163,4-4 0,-2-2-97,7-3 0,-5-4 610,5 4-618,0-5 0,6 1 11,0 4 1,-6-4-327,1 3 1,-7 3 110,7-2-175,-9 7 1,5-4 15,-8 8 0,2 0-117,4 0 0,-5-6-26,5 1 0,-4-1-469,-2 6-427,0 0 410,0 0-202,0 0 900,0-8 0,30-16 0,8-12 0</inkml:trace>
  <inkml:trace contextRef="#ctx0" brushRef="#br0" timeOffset="8430">3409 548 8232,'10'0'865,"-3"0"-621,-7 8-15,0-6-118,8 5 0,-4-7-17,7 0 1,-5 0-24,5 0 0,-2-1 11,3-5 0,3 4 20,-4-4 0,-2-3-195,3-2 0,-7 1 75,7-1 0,-7 0 43,7-6 0,-9 5-58,3 1-11,-4 0 4,-2-6 1,-8 2 68,-3 3 1,-4 5-9,-2 7 1,-2 2-117,-3 3 0,1 7-189,-7 10 0,7-3 188,-2 4 0,4 3 77,2 2 0,8-1-15,3 1 1,-1-2 9,1 3 0,2 1-2,10-8 1,4 1 28,6-6 0,3 0-113,4 0 0,3-8 80,8-3 0,-5-4-461,-1-2 1,0 0-4,6 0 494,0-8 0,37-46 0,-30 17 0,0 0 0</inkml:trace>
  <inkml:trace contextRef="#ctx0" brushRef="#br0" timeOffset="8871">3884 447 9806,'0'-10'1076,"8"3"1,-4 7-934,7 0-289,-7 0 0,9 7 118,-8 5 1,3 3-107,-2 2 0,-4 0-60,3 0 1,-3 5-108,-2 1 1,0 7 214,0-2 0,0-1-105,0 1 1,-2-7 140,-3 1 1,3-3-11,-4-2 147,4 0 341,-5 0 343,5-8-460,-6-9 0,10-9-40,4-8 0,-3-2-242,9-4 0,-1-1-151,6-4 0,8-4 109,3 3 1,-2-3-115,2-2 1,1 6-233,5 0 1,-2 13 148,-4-2 1,-4 9-24,-7-3 0,2 7 141,4-1 1,-10 10 21,4 7 1,-11 3 64,-1 2 0,-3 5 221,-2 1 1,0 5-44,0-5 1,0 5 41,0-5 1,0 1-378,0-1 0,0-4 104,0 3 1,0-3 44,0-2-905,-7 0-1277,5 0 1671,-6-8 0,16-1 524,3-8 0,12-23 0,3-5 0</inkml:trace>
  <inkml:trace contextRef="#ctx0" brushRef="#br0" timeOffset="9323">4715 430 7979,'-9'-12'1458,"3"1"1,2 7-583,-1-1-606,3 3 0,-7 2-45,3 0 0,2 7 8,-7 5 1,5 3 0,-5 2 0,7 2-260,-2 3 0,-1-1 103,1 7 1,1-5-568,5 5 1,0-5 114,0 5 0,0-7-405,0 1 1,1-3 444,5-2 0,4 0 245,6 0 0,1-6 169,0 1 1,6-9 311,0 3 1,7-4-84,-2-2 0,2-8-38,-2-3 1,4-6-259,-3-6 1,8 3 70,3-9 1,0 1-177,-6-6 1,-8 0-13,-3 0 0,-5 1 67,-1-1 0,-7 2 111,-5 3 0,-3 5 144,-2 7 1,-7 7-171,-5 5 1,-8 3 16,-3 2 0,0 7-193,7 5 0,-1 5 141,0 5 1,5 3 52,1 3 1,7 4 18,-1-4 0,3-1 86,2 1 1,0-2-34,0 3 0,7-3 204,5-3 0,4-4 24,7 3 1,-2-9-33,7-1 1,0-9-84,6 3 1,2-4-380,4-2 0,-6-2 129,0-4 0,-12-32 0,-3-16 0,-1-6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9:36:10.3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233 321 7790,'0'-8'408,"0"-5"1,0 10 89,0-7-54,0 7 1,0-10 20,0 12-233,0-12 1,-1 9 48,-4-5 164,3 5-372,-11-2 1,5 6 69,-7 0 0,1 2 32,-1 2 0,1 5-267,-1 5 0,1 2-306,-1 4 0,-1 2 221,-4 7 0,6 1-90,-1-1 0,1-2 61,4-2 0,4 0-64,1-5 1,3 4 25,2-4 0,2-1 79,3-4 0,-2-7 10,6-4 1,1-2-55,5-2 1,1 0 22,3 0 0,-2-2-73,2-2 0,-3-4-371,-1-7 630,6 0 0,14-32 0,11-8 0</inkml:trace>
  <inkml:trace contextRef="#ctx0" brushRef="#br0" timeOffset="359">364 59 8090,'0'-8'1151,"0"-5"1,0 10-168,0-7-67,7 7-101,-6-10-412,6 11-74,-7-4 37,0 6-1,0 0-306,0 6 1,-2 4 107,-3 10 1,2-1-224,-7 10 0,1-1-18,-6 10 1,5-4-66,1 5 0,1 0 4,-2 5 1,-1-5-146,6-1 1,-5-5-8,5 1 0,0-5-87,5-5-280,7 4 0,1-12 229,6 3 0,1-9-366,0-5 0,-1-3 292,1-2 1,4 0 497,0 0 0,27-33 0,1-7 0</inkml:trace>
  <inkml:trace contextRef="#ctx0" brushRef="#br0" timeOffset="859">699 336 8231,'0'-8'1161,"0"1"-732,0 7-761,0 0 333,0 7 1,7-6-90,2 4 0,0-3 93,0-2-12,1 0 1,4 0 36,1 0 1,-5 0 28,-1 0 60,1 0 0,5-7-79,-1-2 1,-6 1 139,-3-2 0,2 0-134,-2-4 0,-1 4 64,-4 0-93,0 1 1,-1-4-113,-4 3 1,2 2 100,-7 3 1,-5 3-119,-4-3 1,0 5-51,4 5 0,-4 3 76,-1 7 1,1 0-115,4-1 1,1 6 26,-1-1 0,1 7-95,-1-2 1,7-1 110,3 1 1,3-1-17,2 1 1,2 2 12,3-7 1,5 1-105,9-6 1,-3-1-2,4-3 0,1 1 265,-2-6 0,7 0 0,23-24 0,12-6 0</inkml:trace>
  <inkml:trace contextRef="#ctx0" brushRef="#br0" timeOffset="1192">1092 292 7892,'0'-8'274,"0"-5"0,0 10 1156,0-7-757,7 7 1,-5-5 1059,2 3-928,-2 3-581,-2-4 1,0 12 45,0 4 0,0 3-45,0 2 0,-5 6-88,0 3 0,-6 10 167,1 5 1,-3 3 119,-1 2 0,-1 6-195,1 3 1,-1 4-41,1 1 1,-1 5-111,0 0 1,6-6-192,-1-8 0,7-11-646,-2-4 1,3-5 417,2-4 0,0-9-2238,0-6 357,0-7 998,0 3 0,0-7-36,0-4 1259,-6-3 0,4-26 0,-4-5 0</inkml:trace>
  <inkml:trace contextRef="#ctx0" brushRef="#br0" timeOffset="1467">1107 292 7888,'0'-14'526,"5"4"163,0 0 1,1 7-311,-1-2 1,3 4-156,7 1 1,1 0 30,3 0 0,-1 0-31,6 0 0,-4 6-200,4 4 0,-6 4 131,1 6 1,1-2 37,-6 6 1,3-6-247,-13 1 0,1 2-325,-5-2 0,0 6 45,0-6 1,-6 2-172,-4-1 0,-3-9-414,-1 4 0,-6-4 380,1 3 0,-6-5-122,6-5 660,0 4 0,-28-19 0,-8 1 0</inkml:trace>
  <inkml:trace contextRef="#ctx0" brushRef="#br0" timeOffset="2026">1529 380 7276,'9'0'1047,"-3"0"-839,-6 0-17,7 0-218,-6 0 184,12 0-177,-5 0-4,7 0 112,-1-7 1,1 6-57,-1-4 0,-4 1 22,0 0 1,0 0 26,4-5 0,-4 4-17,0-5 1,-6 0 11,6-4 0,-7 4-20,2 0 0,2 1 1,-2-6 1,-1 5 91,-4 1-3,0-1-163,-6 2 1,-2 1 73,-7 7 0,1 2-11,-1 3 1,-4 0-131,-1 9 0,2-1-233,9 12 0,-4-6 141,3 5 1,-1-1-70,1 1 1,4 4-72,6-4 1,0-1 78,0 1 1,1-6 98,4 1 0,5-3-50,9-1 0,-1-2-15,6-3 1,-4 1-93,4-6 295,0 0 0,57-44 0,-34 14 0,0 1 0</inkml:trace>
  <inkml:trace contextRef="#ctx0" brushRef="#br0" timeOffset="2509">2010 321 7913,'0'-9'-995,"0"-1"2081,0 7-221,0-10-588,0 5-102,7 0 0,-4-4-25,7 7-84,-1 1 1,6 4-102,-1 0 0,-4 1 68,0 4 0,-5 3-98,4 7 0,-5-1-11,0 1 0,3 1-40,-2 3 0,0-1-117,-5 6 0,0-4 61,0 4 0,0-6 53,0 1 0,-2 2-9,-3-1 1,4-1 28,-4-4 1,1-5 168,0-1 445,2-5-156,-4 2 10,6-6 1,0-6-106,0-4 1,1-5-73,4-4 1,1 1-134,4-6 1,8 4 35,-3-4 0,9 1-182,0-1 1,-1-2 41,1 7 0,0-1-119,5 6 1,-1 1 55,-4 3 0,2 4 56,-6 6 0,-1 1 206,-4 4 1,-3 0-101,-2 10 1,-3-4 68,-7 8 0,0 2-47,0-1 1,0 4-12,0-5 1,-5 3-165,0-3 1,-2-3-345,3 4 0,2-4-280,-3-2-273,-3 1-138,6-1 1134,-4 1 0,19-26 0,3-7 0</inkml:trace>
  <inkml:trace contextRef="#ctx0" brushRef="#br0" timeOffset="3150">2942 423 7913,'5'-9'0,"0"-1"583,0 0-320,1-4 0,-4-1 0,3 0 0,-4 6 251,-1-1 1,0 0-299,0-4 1,-1 1-1,-4 3 1,-3 4-173,-7 6 1,1 0 67,-1 0 1,-1 0-280,-3 0 0,1 1 41,-6 4 0,6 5-70,-2 9 0,-1-1 66,2 6 0,1-1-54,8 1 1,-1 2-2,6-6 0,0 5 87,5 0 1,0-4-222,0-2 0,0-3 88,0-1 0,2-2-19,3-3 1,3-4 176,6-6 0,1 0 155,0 0 0,-1-6-79,1-4 1,4-3 127,1-2 1,-1-1-71,-5-3 1,6 1 76,-1-6 0,6-1 37,-6-4 0,2 5-55,-2 0 1,-1-5-51,7-5 1,-8 0-6,3 5 0,-4-5-13,-1 0 1,-7 1 115,-4 9 0,-2 3 55,-2 6 935,0 7-351,0 2-519,-6 6 1,-2 6-165,-7 4 1,5 4-382,1 6 1,0 1 193,0 3 1,-3 4 2,8-4 1,-6 2-12,5-2 0,0 4 21,5-4 0,-5-1 42,0 1 0,1-1 23,4 1 1,0 2-179,0-7 0,6 1-135,4-6 0,3 4-199,1-3 0,2 1-274,4-11 0,-2 4-1253,6-4 2024,0 0 0,31-31 0,7-6 0</inkml:trace>
  <inkml:trace contextRef="#ctx0" brushRef="#br0" timeOffset="3713">3510 321 6004,'2'-8'2047,"3"3"-2216,-4 4 166,6 1-288,-7 0 157,0 0 278,6 0-161,-4 0 21,11 0 1,-10 0 187,7 0-164,-7 0 1,9-2 21,-8-3 1,3 4 219,-2-4 6,-4-3 1,7 0-131,-3-7 0,-3 5 88,3 1-72,-4-1 1,-2-3-47,-4 3 1,2-1 0,-7 6 1,5 0-121,-5 5 1,1 0-197,-6 0 1,1 0 142,-1 0 0,0 7-96,1 2 0,-6 6 19,1 4 0,4-1 109,6 7 0,1-6-23,-2 5 1,3-1-12,7 1 0,0 2-8,0-7 1,2 6-27,3-6 1,3 1-96,7-6 0,-1 1 54,1-1 0,6-4-76,3 0 1,4-7-58,1 2 0,0-4 266,0-1 0,52-45 0,-34 17 0,0-1 0</inkml:trace>
  <inkml:trace contextRef="#ctx0" brushRef="#br0" timeOffset="4174">3947 249 7892,'0'-9'2399,"0"3"-1853,0-1-479,0 6 0,2-6 31,3 7 1,-4 2-59,4 3 1,-3 3 82,-2 7 1,0-1-145,0 1 1,0 1-316,0 3 0,0-3 182,0 4 0,0 1-61,0-2 0,0 6 49,0-6 0,0 0 134,0-4 1,0 0 85,0-1 0,-2-1 354,-3-3-176,4-4 246,-6-6-299,7 0 1,2-1 109,3-4 1,-2-5-307,7-9 0,-1 1 88,6-6 1,0 1-306,-1-1 0,6-4 111,-1 4 1,7 1 67,-2-1 1,4 6-175,1-1 0,-5 4-276,0 5 0,-6 4 346,2 6 1,-4 0 24,-2 0 0,-4 6 358,0 4 0,-7 8-83,2 1 1,-4 2-152,-1-1 1,0-2 127,0 6 0,0-5 186,0 6 1,0-8-135,0 3 1,0-4-128,0-1 0,0-1-486,0 1 1,0-6 199,0 1 0,0-5 57,0 5 1,2-7 22,3 2 0,-2-4-1647,7-1 1810,0 0 0,56-32 0,13-8 0</inkml:trace>
  <inkml:trace contextRef="#ctx0" brushRef="#br0" timeOffset="4482">4690 263 7861,'8'-6'-135,"-1"2"-203,-7-5 1008,0 5 1182,0-2-979,0-1-81,0 6-717,0-6 36,-7 7 1,-1 7-75,-6 3 1,4 3 0,0 1 1,1 2-88,-6 4 0,5-4 40,1 3 0,5 2-184,-1-1 0,-1 1 63,1-2 0,0-3-7,5 4 1,0-4-237,0-1 0,2 2 136,3-2 0,3 3-659,6-9 1,1 0 373,0 0 0,4-5 522,0 0 0,28-15 0,10-8 0,3-2 0,0 1 0</inkml:trace>
  <inkml:trace contextRef="#ctx0" brushRef="#br0" timeOffset="4982">5171 336 7862,'-8'-7'680,"1"6"112,7-6-463,0 7 1473,0 0-1729,7 0 27,1 0 1,6-1-65,1-4 40,0 3 1,-1-9-121,1 6 1,-6-5-69,1 6 1,-2-8 118,2 2 0,1 2 14,-6-1 1,2-1-20,-3-5 13,-2 1-35,5-1 0,-14 2-77,-3 4 0,-7 2 9,-3 7 1,-1 7 94,2 2 1,1 6 189,-6 4 0,1 4-126,-1 6 1,3 0 158,6 0 0,5 0 36,1 1 0,5-1 54,0 0 0,4-5-5,4 0 0,9-6 117,7 2 0,1-6-245,-2-4 0,4 1-288,6-6 0,-5 0-1405,1-5 0,-3 0 1506,2 0 0,17-32 0,-2-9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24:45.8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1 183 9530,'11'0'187,"0"0"0,-5 0-339,5 0 188,0 0 1,7 0-94,4 0 0,-1 0 121,7 0 0,-6 0-88,5 0 1,-1 0 21,2 0 0,9 0-6,-4 0 0,-1 0 28,-5 0 1,1 0 0,6 0 0,4 0-69,1 0 0,-6 0 69,-5 0 1,0 0-5,5 0 0,-1 0 0,-5 0 1,5 0 38,-4 0 0,3 0-26,2 0 0,1 0 3,-1 0 0,2-1 2,4-5 0,-4 4 7,4-3 0,1 1-3,-1-2 0,2 5 1,-2-5 0,-4 4 57,4 2 0,1 0-59,-1 0 0,0 0-25,-6 0 0,1 0 9,-1 0 1,0 0-10,0 0 1,-5 0 29,0 0 1,0 0-9,5 0 1,-2 0-5,-3 0 0,2 0-18,-8 0 1,7 0-55,-1 0 0,4 0 50,1 0 0,0 0-12,0 0 0,8 0-1,3 0 0,3 0-2,-3 0 1,4 0 9,-3 0 1,1-5-4,-2-1 1,8 0 57,-8 6 0,6 0-38,-11 0 1,2 0-74,-2 0 0,-3-1 61,9-5 0,-8 4-18,2-3 1,1 3 5,-1 2 1,6 0-4,-7 0 0,-1 0 6,-9 0 1,4 0 4,-5 0 0,8 0 28,-1 0 1,3 0-30,-10 0 1,5 0 1,1 0 0,0 0 2,1 0 0,-1 0 10,0 0 1,2 0-5,4 0 1,-2 0 3,8 0 1,-7 0-29,7 0 0,-6 0-10,5 0 1,-5 0 3,5 0 0,-7 0 16,2 0 0,2 0 5,-3 0 1,1 5-3,-5 1 1,-1-1-7,0-5 1,6 0 5,0 0 0,5 0-7,-5 0 1,5 0 29,-5 0 1,7 0 2,-1 0 1,3 0-7,2 0 1,-6-5 2,1-1 1,-8 1 12,1 5 1,3 0-20,-2 0 0,5 0-32,-5 0 1,0 0 32,-6 0 0,6 0 17,0 0 0,5 0 4,-5 0 1,5 0 4,-5 0 1,6 0 12,-7 0 1,3-6 9,-2 1 1,-4-1-42,4 6 1,-4 0 20,-2 0 0,1 0-76,-1 0 1,0 0 27,0 0 0,1 0-16,-1 0 1,0 0 27,1 0 0,-1 0-8,0 0 1,2 0-6,4 0 0,-4 0 6,4 0 0,2 0 109,-2 0 1,5 0-87,-5 0 1,5 0 18,-5 0 1,2 0-48,-3 0 1,-1-5-11,8-1 0,-8 1 22,2 5 1,-4 0-10,-2 0 1,0 0 3,1 0 0,-1 0-9,0 0 0,0-2 96,1-4 0,-1 4-77,0-3 0,6 3-37,0 2 1,0 0-16,-6 0 1,6-2-14,0-3 1,1 3 48,-1-4 0,-4 4-10,4 2 1,2 0-6,-2 0 0,5 0-8,-5 0 0,0 0 142,-6 0 1,6 0-115,0 0 0,-1 0 127,-4 0 1,-1 0-48,0 0 0,6 0-42,0 0 0,7-5 38,-1-1 1,1 1-4,-2 5 1,8 0 34,-8 0 0,8-2-57,-8-4 0,-3 4 158,-2-3 1,2 3-145,-3 2 1,3 0 170,-2 0 1,-4 0-68,4 0 1,3 0-84,3 0 0,-3 0-1,3 0 0,-1 0-99,6 0 0,5 0 84,1 0 1,-1 0-17,-5 0 1,-5 0-35,-1 0 1,-1 0 28,1 0 0,2 0-91,-7 0 0,5 0 61,-5 0 0,7 0-4,-1 0 0,-3 0 5,3 0 0,-1 0-5,6 0 0,-2 0-16,-4 0 0,3 0-1,-9 0 1,1 0-64,-5 0 1,-1 0 74,0 0 1,-7 0 22,-4 0 1,-1 0-27,1 0 1,-4 0 185,4 0 0,-3 0-62,-2 0 1,-1 0-40,1 0 1,-6 0 93,0 0 35,-7 0 119,11 0-245,-14 0 0,9 0-187,-5 0 241,-3 0-180,5 0 1,-5 0 71,4 0-16,-4-7 53,5 5-35,-7-6-713,0 8-5019,0 0 2520,-7 0 3161,-10 0 0,-61 8 0,-20 1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0:34.7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543 323 7103,'0'-17'1646,"0"6"-1359,0 0 0,2 5-63,4-5 1,-5 5 82,5-5-82,3-1 0,-7-5-112,4 0 1,2 0-28,-3 0 0,1 1-184,-6-1 56,0 0 1,-2 0 108,-4 0 1,-3 2-271,-8 3 1,0 5 61,0 7 0,-7 0-18,-5 0 0,-3 7 21,-2 5 1,0 10 90,0 6 1,1 5 54,-1 0 0,7 7 5,5 0 1,5-3 15,5-8 1,7 1 135,10-8 0,7 3 219,10-3 1,5-5-124,7 0 0,1 0 277,5-5 1,-2 3-281,7 2 0,-9 0-227,-2 0 1,-2 0 47,-10-1 0,1 7-183,-6 0 0,-8 1-56,-3-1 1,-4-4-369,-2 3 0,-8-1-17,-3 2 1,-12-5 193,-5 5 0,-4-4 315,-2-2 1,-2-6-91,-3 1 1,1-9 454,-7 3 1,5-4-179,-5-2 1,5-2-17,-5-4 1,13-5 111,-2-12 1,12 5 10,-1-5 0,4 2-615,2-1 1,8 8-20,3-3-1807,4 4 2183,10-4 0,31 23 0,16 5 0</inkml:trace>
  <inkml:trace contextRef="#ctx0" brushRef="#br0" timeOffset="449">984 255 8314,'15'-11'1756,"-4"0"-814,-3 7-109,-8-4-533,0 8 1,0 8-12,0 3 0,-2 10 0,-4 2 0,3 7-57,-9-2 1,7 4 5,-7 2 0,3 2-211,-2 3 0,-3-1 52,9 7 0,-7-5-91,7 5 1,-1-7-174,6 1 1,0-9-434,0-1 1,2-9 175,4 3 0,3-4-295,8-2 1,2-8-234,3-3 0,-1-4 396,7-2 0,1-2-621,5-4 1195,-8-3 0,14-38 0,-5-8 0</inkml:trace>
  <inkml:trace contextRef="#ctx0" brushRef="#br0" timeOffset="655">899 561 8023,'0'-10'2119,"0"3"-1869,8 7 1,7-2-547,7-4 296,16 4 0,42-5 0,19-1 0,-22 5 0,-1 0 0,1 0 0</inkml:trace>
  <inkml:trace contextRef="#ctx0" brushRef="#br0" timeOffset="1200">1679 527 8161,'0'-17'2172,"0"7"-1882,0-5 0,-2 11 153,-3-7-1,3 7-250,-13-3 46,5 7 1,-7 0-350,0 0 1,1 7-19,-1 5 0,0 5-133,0 5 1,0-1 22,0 7 1,0-1-225,0 1 0,7 4 78,5-4 1,3-1 126,2 1 0,0-6-3,0 7 0,2-9 78,3 3 1,5-12-39,7-5 0,2 2-23,3-3 1,-3 1 49,4-6 1,1-8 183,-1-3 0,-1-4-20,-5-2 1,6-2 511,0-3 0,-1 1-213,-5-7 1,0 1 321,0-1 0,-6-2-238,1 7 1,-9 0 105,3 7 459,-4-1 685,-2 0-1031,0 7-577,0 3-14,-8 22 0,7-4 163,-5 12 0,4-3 9,2 3 1,0-4-250,0 3 1,0-3-696,0-2 0,0 2 214,0 4 1,0-4-725,0 3 895,8-3 0,1-2-97,8 0 0,0-8 23,0-3 1,2-4 178,3-2 1,-1 0 300,7 0 0,31-53 0,12-13 0</inkml:trace>
  <inkml:trace contextRef="#ctx0" brushRef="#br0" timeOffset="1944">2137 323 8023,'2'-9'1231,"4"3"137,-4-3-428,5 7-105,-7-6-505,0 8 0,2 0 76,4 0 0,-4 2-208,3 4 0,-3 3 0,-2 8 1,0 0-140,0 0 1,-5 8 118,-1 3 1,-2-2-331,3 2 1,3 1-95,-4 5 1,-1 0-237,1-1 0,0 0 144,6-5 0,0 4-230,0-4 0,0-3-140,0-3 290,0-3 0,8-4 29,3-4 0,4-3 30,2-8 1,6 0 76,-1 0 0,7-2 43,-7-4 1,8-3-1,-1-8 1,3-6 12,2 1 1,-6-8-1,0 1 1,-1 5 114,1 1 1,-4-1 125,-7 1 0,-2-1 1802,-3 1-979,3 4 1980,-13-5-1970,5 7 0,-9 7 199,-3 5-183,3 3-284,-13 2 0,11 7-385,-7 5 0,5 3-237,-5 2 1,7 0-63,-2 0 1,4 1 143,2 5 1,0-4 78,0 4 0,0-5-394,0-1 0,2 0-412,4 0 0,-2 0 372,7 0 0,0 0 50,6 0 0,-5-2 104,-1-4 1,2 3-76,10-9 0,-5 1 250,5-6 1,2 0-69,-3 0 0,3-8-14,-3-3 0,-1-4-65,7-2 1,-7-6-100,2 1 1,-4-8 175,-3 1 1,1-1 78,0 2 1,-5-2-70,-1 7 0,-7 1 83,1 5 1,-3 0-239,-2 0 35,0 7 386,-7 3 0,-1 9-37,-3 3 1,-2-1-518,7 7 1,-1 1 154,1 5 0,4 0 162,-4 0 0,4 0-19,2 0 1,0-1 93,0 1 0,2 0 80,4 0 0,2 0 415,3 0 0,4-2-26,-4-3 1,-1 3-168,1-4 0,-5 2-409,5-1 1,-7 3-24,1-4 1,-3-2-56,-2 3 0,-2-7-206,-3 7 1,1-9-540,-7 3 0,-3-4 28,-8-2 0,3 0 844,-4 0 0,-48-45 0,29 16 0,1 1 0</inkml:trace>
  <inkml:trace contextRef="#ctx0" brushRef="#br0" timeOffset="2240">2680 103 7989,'-17'0'0,"0"0"0,0 0 0,0 0 0,8 0 606,-6 0 0,13 2 859,-4 3 1,4-1-836,2 7-854,0 1 0,8 3-205,3-4 0,2-2 262,-1-3 0,3-4 9,-4 4 0,4-5 232,2-1 1,0-1 663,0-5-605,0-4 1,-2-6-38,-4-1 1,-3 0-245,-8 0-207,0 0 0,-2 0-864,-4 0 0,-3 7 1219,-8 5 0,-68 18 0,34-4 0,0 1 0</inkml:trace>
  <inkml:trace contextRef="#ctx0" brushRef="#br0" timeOffset="2446">2086 510 8951,'-5'-12'1021,"-1"1"-1218,0 7 417,14-3-220,1-1 0,61-4 0,28 0 0,-29 0 0,-1 0 0,1 0 0</inkml:trace>
  <inkml:trace contextRef="#ctx0" brushRef="#br0" timeOffset="3167">3341 306 8181,'0'-17'1620,"0"0"-513,0 0-500,0 8-368,0 1 1,0 10-53,0 4 0,0 3 0,0 8 0,-1 6-32,-5-1 0,2 14-118,-7-2 0,1 6-67,-1-1 1,-4-1 50,4 7 1,1-1-478,-1 1 0,7-4 8,-1-7 1,3-6-150,2 1 0,2-9 262,3 3 1,-1-12-25,7-5 0,2-4 436,10-2 1,-4 0-90,4 0 0,-3-8 125,3-3 1,-2-10-73,7-1 1,-5-8 479,5 1 0,-7 3-63,1-2 0,-3 5 54,-2-5 1,-8 7-103,-3-2 0,2 10 627,-3 2-553,1 7-507,-6-3-94,0 7 1,0 7 120,0 4 1,0 5 134,0 1 1,0 1-408,0 5 0,0-4-427,0 3 1,0 3 269,0-2 0,2-1-95,3-5 0,-1 0 79,7 0 1,1-6 88,5 1 0,0-9-471,0 3 1,0-4-11,0-2 833,0 0 0,37-68 0,-22 26 0,0-1 0</inkml:trace>
  <inkml:trace contextRef="#ctx0" brushRef="#br0" timeOffset="3465">3630 86 8189,'-17'0'895,"6"0"-91,-1 0-364,8 0-538,-11 0 1,13 2 76,-3 3 0,3-1-185,2 7 1,0-5 98,0 5 1,2-5 190,3 5 1,-1-7-116,8 2 0,-7-4-13,7-2 1,-1 0 173,6 0 1,-6 0-2,0 0 1,-1-8 125,1-3 0,-1 1-160,-5-1 0,-3 0-10,4-6 0,-4 0-158,-2 0 0,0 5 101,0 1 0,-2 2-835,-4-3 0,2 5 95,-7 7 712,0 0 0,-23 27 0,-10 14 0,-2 1 0,0 1 0</inkml:trace>
  <inkml:trace contextRef="#ctx0" brushRef="#br0" timeOffset="3706">3240 493 10015,'24'0'477,"-1"-6"-477,11 0 0,22-2 0,20-2 0,3 0 0,10 1 0,0-1 0,0 1 0</inkml:trace>
  <inkml:trace contextRef="#ctx0" brushRef="#br0" timeOffset="4049">4189 527 8026,'0'-17'0,"0"5"0,0 1 820,0 7-65,0-11-268,0 6 0,0-3 366,0 1-141,0 7-305,0-3-203,0-1 0,-1 6-262,-5-3 0,2 9 119,-7 1 0,-2 10-320,-10 2 1,4 2 156,-3 9 1,-3 1 15,2 5 0,3-1-339,8 1 0,-1 0-451,8 0 1,-1-2 349,6-3 1,2-3-82,3-3 0,7-5 45,10 5 0,-1-12 562,7-5 0,6-4 0,6-2 0,-1 0 0,41-45 0,-35 16 0,0 1 0</inkml:trace>
  <inkml:trace contextRef="#ctx0" brushRef="#br0" timeOffset="4649">4613 578 8026,'6'-17'0,"0"0"0,-1 0 0,-5 0 445,0 0 0,0 5 660,0 1 0,-1 7-564,-5-1 0,2-3-28,-7 2 0,0 1-483,-6 5 1,5 0 49,1 0 1,0 7-330,-6 5 1,0 3 235,0 2 0,0 5 110,0 1 1,0 7-586,0-2 0,2 4-534,4 2 1,-3-5 476,9-1 1,-1-7 24,6 1 1,0-3 250,0-2 0,2 0 19,4 0 1,-3-8 3,9-3 1,-1-4 314,6-2 1,2-2 444,3-4 1,-3-3-359,4-8 1,-2 0 28,1 0 1,-3-6-3,4 1 1,-5-3 71,-1 3 0,0 3 214,0-4 1,-5 4 200,-1 2-327,-7 0 1,3 6 17,-7 0-313,0 7-35,0 4 1,-5 10-258,-1 6 1,-2 7 32,3 0 0,3 1-192,-4-1 1,4-4-65,2 3 1,0-3 164,0-2 0,6 0 318,0 0 0,7 0-94,-2 0 0,4-6 174,2 1 0,2-9 26,4 3 1,-4-4 13,3-2 0,5-8 6,1-3 0,-2-4 14,2-2 0,1-8-125,5-3 1,-2-4 18,-4-2 0,-2-5 119,-3-1 0,-4-7-136,3 2 1,-8-4 45,-3-2 0,-7 6 131,1-1 1,-5 14 206,-5-2 0,-3 18-91,-3-1 0,-4 13 27,3 4 0,-3 7-294,-2 10 1,6 8 90,0 3 1,1 10-80,-1 1 0,-2 3 48,7-3 0,-1-3-18,1 4 0,4-4-54,-4-3 1,5 3-117,1 4 1,1-10 83,5 4 0,4-11-96,7-1 1,-1-5-161,1-6 1,6 3 80,0-9 0,5-1-1229,-5-10 1,7 3 1388,-2-9 0,4-29 0,2-14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0:51.5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0 170 7781,'9'0'380,"1"0"-226,-4 0 0,-3 0-1,9 0 0,-7 0-111,7 0 0,-7 0 101,7 0 0,1 0-146,9 0 1,-3 0 8,4 0 1,3 0-112,2 0 1,5 0 121,0 0 0,1 0-122,0 0 1,8 0 61,3 0 0,-2 0-15,3 0 1,-7 0-15,6 0 0,-5 0 50,5 0 1,0 0 11,6 0 1,0 0-3,0 0 1,0 0 24,0 0 0,0-6-18,0 1 1,-1-1 2,1 6 1,0-2 6,0-3 0,6 3-7,-1-4 0,3 4-1,-3 2 0,4 0-1,8 0 0,-9 0 11,-8 0 1,-2 0 34,-10 0 0,8 0 100,-2 0 1,-1 0-76,1 0 1,0-5 8,6-1 1,0 0-34,0 6 0,0 0 11,0 0 0,0 0 10,-1 0 1,1-5 22,0-1 0,-7 0-7,-5 6 1,4 0-52,3 0 1,-1 0-197,6 0 1,-4 0 169,9 0 1,-3 0 15,-2 0 1,0-5-8,0-1 1,0 0 14,0 6 1,-2 0-3,-4 0 0,6 0 46,0 0 1,-1 0 11,7 0 0,-2 0-55,1 0 1,-1-2-12,7-3 1,-2 3 22,3-4 0,-5 4-5,-7 2 1,-4 0-133,4 0 1,-10 0 60,10 0 0,-4-5 176,4-1 0,0 0-114,0 6 1,0 0-8,0 0 0,-2 0-3,-4 0 1,4 0-1,-4 0 1,-3 0-5,-3 0 0,-3 0-10,-2 0 0,5 0-21,1 0 0,5 0 26,-5 0 1,1 0 11,-1 0 0,3 0 25,8 0 1,0 0 5,0 0 0,2 0-2,3 0 0,-3 0 6,3 0 0,-3 0-24,-2 0 0,-6 0 5,1 0 1,-1 0-50,6 0 1,0 0 46,-1 0 0,-4 0 7,-1 0 0,-6 0-28,7 0 1,-7 0-3,6 0 1,-7 0 5,2 0 1,-4 0-3,-3 0 0,1 0 35,0 0 0,6 0 2,-1 0 1,5 0-50,1 0 1,-5 0 19,11 0 1,-4 0-32,3 0 1,3 0 31,4 0 0,-10 0-56,4 0 1,-10 0 62,4 0 0,-5 0-3,5 0 1,-5 0-8,5 0 1,-5 0 0,5 0 1,2 0-29,10 0 0,-5 0-1,5 0 1,-10 0 26,-2 0 0,0 0-49,6 0 0,-7 0 92,-5 0 1,-1 0-40,1 0 1,-1 0 1,7 0 1,-1 0 25,1 0 1,4 0 13,-4 0 0,6 0-20,6 0 0,-5 0 20,5 0 1,-4-2 6,-2-3 1,-1 3-32,1-4 1,-5 4-109,-1 2 0,-6 0 32,7 0 1,1 0-12,9 0 1,-3 0 30,4 0 1,-3 0-6,3 0 0,-3 0 19,9 0 1,-14 0-1,1 0 1,-2 0-102,2 0 0,3 0 108,4 0 1,-8 0 31,7 0 0,-7 0-16,8 0 0,-4 0 5,-3 0 1,1 0 24,0 0 0,-2 0 16,-4 0 0,4 0-55,-3 0 0,3 0 18,2 0 1,5 0-30,1 0 1,7 0 19,-2 0 1,-2 0-150,2 0 1,-7 0 96,2 0 1,-5 0-13,-1 0 1,-2 0 18,-4 0 1,4 0-7,-3 0 0,3 0 170,1 0 1,1 0-91,0 0 0,-6 0 20,1 0 0,-1 0-5,6 0 0,-8 0-74,-3 0 0,-4 0 73,-3 0 1,1 0-2,0 0 0,0-5-94,0-1 0,-6 0-6,1 6 1,-1 0 83,6 0 0,-6 0 2,0 0 1,-5 0-88,5 0 1,1 0 66,4 0 1,1 0-147,0 0 0,0 0 112,0 0 1,0 0 0,0 0 1,0 0-25,0 0 0,0 0-18,0 0 1,0 0 46,0 0 1,-1 2-19,1 4 0,-2-4 226,-3 4 1,-3-5 14,-3-1 0,-4 0 19,3 0 0,-3 0-83,-2 0 0,0 6-5,0 0 0,-6-1-44,0-5 0,-5 0 12,5 0 0,-5 0-101,5 0 109,-7 0 23,4 0-66,-1 0-48,-5 0 1,8 0 38,-5 0 6,-3 0-1160,6 0 527,-8 0 392,0 0 0,-76-22 0,-18-7 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8:57.2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516 173 8025,'0'-16'1110,"0"1"-350,7-1-44,-6 0-292,6 1-212,-7-1 1,0 0 20,0 1 0,-5 4 232,0 1-562,-7 6 0,1-8-43,-10 7 0,4 0-63,-4 5 1,-3 2 81,-2 3 1,-4 3-65,-1 8 0,-6 7 104,1 3 1,-1 10 13,6 6 1,-4 3 4,4 2 1,-2 0-15,12 0 1,0 0 24,5 0 0,2-1-47,4-5 1,5-2-138,10-8 0,3-1 130,8-4 0,2-4-140,2-6 1,0-6 190,6 1 0,-5-8-1,5 3 1,0-5 166,5-1 0,-1-7-94,-4-3 0,2-4-192,-7-2 1,5 1 31,-5-1 1,-1 0-66,-4 1 0,-2-1 66,-4 0 1,3-1-176,-8-4 0,0 9 145,-5-4 1,0-1-132,0-4 0,-7 0 302,-3 5 0,-4 6 0,-2-1 0,-34 1 0,-10-6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8:57.7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8294,'0'-8'664,"0"1"-625,0 7 240,0 0-10,7 0-111,-6 0 0,8 0-23,-4 0 1,-1 0 116,6 0 0,-4 0-62,4 0 0,0 0-17,6 0 1,5 0-48,0 0 1,0 0-5,-6 0 1,1 1-46,0 5 0,-1-5-305,1 5 274,0-5 0,-6-1 99,1 0-37,-8 0 10,11 0 414,-12 0-197,5 0-403,-7 0 1,-2 0 221,-3 0-184,3 7 0,-7-3 57,4 6 0,3 1-29,-3 4 1,-2 1 2,2 0 1,-6 1-3,6 4 1,-2 0-48,2 10 1,2-1 60,-8 12 1,6-2 745,-6 1 0,8 5-292,-2-5 1,-2 3-237,2-2 1,-1-4-144,6-7 0,0-6-154,0-4 0,0-4-850,0-1 555,0-8-1215,0-1 1090,0-7 0,0-1-749,0-5 0,-5 3 378,0-8 0,0 6-454,5-5 1311,-7 6 0,26-51 0,0-6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8:58.0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 47 7774,'0'-16'1540,"0"6"-332,0-1-325,0 8-567,0-4-223,0 7 298,0 0-159,0 7 1,0 2-64,0 6 1,0 6-188,0 0 0,0 5-33,0-5 0,-5 5-197,0-5 1,0 2-194,5-2 0,-6-4-2,1 4 1,0-4-945,5-1 307,0 0-509,0-1 1589,0-6 0,0-51 0,0-19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8:58.4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 63 9336,'-9'0'208,"2"0"0,7 7-192,0 3 0,0-1-177,0 2 205,0-1-92,0 6 1,2-2 189,3-4 1,-1-3-105,6-7 1,-5 0 47,6 0 0,-6 0 156,6 0-107,-1 0 1,4-7-15,-4-3 1,-1 1 0,-4-1 0,-3-6-129,3-5 0,-3 0-439,-2 5 158,0 1 0,-7 1 142,-3 3 1,1 4-1504,-2 7 1649,1 0 0,-27 63 0,-4 15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8:59.1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94 8010,'0'-9'1448,"0"-5"-536,0 13-451,0-13-287,0 12 300,0-5-237,0 7 1,0 7-407,0 3 0,0 4 57,0 2 1,0 5-195,0 0 1,5 1 102,0-1 1,6 2-81,-6 3 1,5-3 75,-5-8 1,6 1 28,-6 0 1,5-1 257,-4 1-145,6 0 1,-9-8 206,8-2-62,-1-5 0,1-2 118,-1-5 0,-5-4-41,6-11 0,-6 4 74,5-4 0,-4-2-81,4 2 0,-5-5-49,6 5 1,-8-5-130,3 5 1,0 0 110,0 6 1,1 1-138,-2 3 12,-3-3 1,6 13-161,-2-5 1,-3 5 93,7 1 0,-4 0 35,4 0 1,-5 7 47,6 3 0,-1-1 7,6 1 0,-6-6 75,1 1 1,-1 2-86,6-2 0,0 0 76,-1-5 1,1 0 19,0 0 0,-1 0 116,1 0 0,-2-1-71,-4-5 1,2 3 129,-6-8 1,1 3-78,-2-3 1,-3-3 113,3 4-147,-3-4 118,-2-2-344,-7 1-28,-2 6-63,-7 2 0,1 9 41,-1 3 0,2 4-101,4 6 0,-3 1 68,8 0 0,-5 5 44,4-1 1,-4 7-66,5-7 0,0 3 80,5-2 0,0-4-9,0 4 0,0 2-33,0-2 1,5 0-70,0-6 1,7-4-14,-1-1 1,3-6-210,1 1 1,1-3 47,0-2 1,-1 0 401,1 0 0,62-56 0,-31 21 0,0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8:59.6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47 8795,'0'-8'2293,"0"-6"-2091,0 12 0,2-5-65,3 7 0,-2-5-151,8 0 1,-6-1 59,5 6 1,-4 0-183,4 0 1,-1 7 2,1 4 0,2-1 65,-6 6 1,4-4-153,-5 9 0,0 2-13,-5-3 1,0 7-76,0-7 0,0 3 166,0-2 0,0-4 37,0 4 1,0-3 73,0-3 0,0-4-37,0-1 1051,0-6-736,-6 3 1,4-9 224,-3-3 1,3-4-148,2-7 0,5-1-109,0-4 0,7 2-109,-1-7 0,3 5-136,1-5 0,6 5 79,0-5 0,2 7-159,-2-2 1,-4 3 29,4 3 1,-4 4-192,-1 1 0,0 6 46,-1-1 0,-1 5 114,-3 5 0,-2 4 127,-4 7 1,-4 1-96,5 4 0,-5-4 5,-1 4 0,0 2 3,0-2 0,0 1 8,0-1 1,-5-3-306,0 3 253,0-4 1,5-1-66,0-1-532,0-6-1,7 5 0,1-12 712,8 3 0,28-24 0,6-7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9:00.1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63 11348,'17'-5'525,"4"0"0,5-2-281,11 2 1,3 3-421,7-3 1,0-2 201,0 2 0,-7-2 121,-4 1 0,-5 5-727,-4-5-1363,-5 5 317,-13 1 451,-2 0 1,-14 5 1174,-4 0 0,-9 0 0,-40 16 0,-14 5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9:02.2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126 47 8392,'5'-10'1758,"1"-1"-1066,-1 8-110,-5-11-351,0 12-35,0-5 1,0 14-154,0 4 1,0 2 128,0 3 0,-5 7-104,-1 3 1,-6 5-104,2 6 1,-4 1-76,-2 4 1,1 3 22,-1-3 1,2-2-69,3 2 0,-1-8-420,7 3 0,0-6 284,5-5 0,0-3 59,0-7 1,5-6-259,0 1 1,7-8-489,-1 2 1,8-3 626,2-2 0,5-7 351,-5-3 0,21-25 0,0-7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25:10.8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250 399 7953,'0'-16'1060,"0"7"-527,0-6-270,0 6 0,0-3 131,0 1 0,0 8-39,0-12-216,0 13-62,0-13 1,-2 13-225,-4-3 0,-3 3-31,-7 2 1,-1 2 107,0 3 1,-5 6-311,0 12 1,-6-3 45,6 8 0,0-1-78,5 7 1,2-7 155,4 1 0,-2-6-35,8 6 1,-1-8 332,6 3 1,0-5-129,0-1 0,8-8 86,3-3 1,5-5-57,7-1 0,-5-1 272,4-5 1,2-3-22,-2-8 0,6-1 54,-6-5 1,6 5-68,-6-4 1,0-2 56,-5 2 1,0-1-143,-1 7 0,-5-1 130,1 0 230,-9 8-221,12-6-329,-13 14 0,5 1 63,-7 11 1,0 3-71,0 3 1,-5 5 17,-1 0 0,1 2-185,5-1 0,0-5 107,0 4 0,0-3-46,0-3 1,2 1-122,3 0 0,4-6 63,8 0 1,1-7-605,5 1 868,-5-3 0,58-32 0,5-7 0</inkml:trace>
  <inkml:trace contextRef="#ctx0" brushRef="#br0" timeOffset="368">849 399 7953,'0'-9'1010,"0"-6"1,0 12-575,0-8 1,0 5 125,0-5-112,0 7-219,0-11 1,-2 8-191,-4-4 0,3 4-44,-8 7 1,5 0-64,-5 0 1,0 0 39,-6 0 0,1 1-31,-1 5 0,-1 3-321,-5 8 0,7 0 182,-1-1 0,0 8-239,6 4 1,-3-2 173,-3 2 1,8-8-31,3 2 1,4 2 79,2-2 0,0 0 85,0-5 1,8-6 4,3 0 0,4-7 90,1 2 0,3-5-96,3-1 0,-2 0 29,8 0 1,-6-7-201,6-4 0,0-9 298,5-3 0,22-51 0,-24 34 0,-1-1 0</inkml:trace>
  <inkml:trace contextRef="#ctx0" brushRef="#br0" timeOffset="717">1015 33 8153,'8'-9'1498,"-6"2"1,5 5-202,-7-4-880,0 4 1,2-5 475,3 7-292,-3 0-215,6 0-35,-8 0-264,0 0 0,-6 7-12,0 5 1,-1 8-252,2 2 0,1 8 109,-7-3 0,0 5-50,-6 1 0,6 8 17,0 3 1,2-1 81,-3 1 1,0-1-57,6 1 0,0-3-154,6-8 1,0-2 95,0-3 1,6-4-95,0-7 0,6-8 351,0-3 0,4-5-50,6-1 1,-3 0-56,3 0 1,-2-1-304,3-5 1,-5-3-306,4-8 0,-5 6 588,-6 0 0,-18 7 0,-12-3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9:03.2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 16 10762,'0'16'-21,"0"-1"220,0 1 0,-5 0 0,0-1 0,0 6-664,5 0 1,-5 5 159,-1-5 1,1 5-758,5-5 0,0 5 479,0-5 1,0-5 365,0-6 1,0-5-74,0 6 261,7-8 0,2 3 118,6-12 1,1 1 119,0-11 0,-1 4 206,1-9 1,0-1-192,-1 1 1,6-5 98,0 5 0,0-5-53,-5 5 1,-1 2-198,1 8 1,-5-1 52,-1 7-19,-7 0-103,11 5 0,-12 7-195,3 3 0,-3 9 33,-2 2 0,0 2-173,0-2 0,0-2 58,0 7 0,5-7 53,1 2 0,6-4 216,-2-1 0,-1 0-69,1-1 1,1-1 146,4-3 1,3-4 52,3-7 0,-4 0 172,4 0 1,-4-2-109,-1-3 1,-2-4-61,-4-7 0,4 1 36,-3-1 1,-3-1 107,3-4 1,-8 2 192,3-8 1,-5 7-164,-1-7 1,0 7-137,0-7 0,-1 8-324,-5-2 0,-2 4-458,-8 1 0,0 8 254,1 2 178,-1-2 1,0 6-1694,1-3 788,6 10 1086,2 4 0,7 6 0,0 1 0,2-6 0,3 1 0,4-8 0,6 3 0,3 1 0,3-2 0,3 0 2,7-5 1,6 0 37,-1 0 1,1-2 95,-6-3 0,4 3-78,-4-3 1,3-2-322,-14 2 0,0-2 263,-10 2 0,4 3 0,-5-5 0,-1 5 0,-2-3 708,-5 3-117,-1-5 253,-7 7 0,4 0 204,-8 0-117,8 0-242,-4 0-453,0 0 1,4 2 236,-8 3-237,8 4 1,-10 7-228,8-1 0,-2 1 55,2 0 0,3-1-1039,-3 1 1,-2 0 483,2-1 1,0 6 83,5 0 1,0 0-200,0-5 381,0-1 1,1 1 173,5 0 1,-3-6 220,8 1 0,-1-8 138,6 2 1,-1-3-167,1-2 1,1-2 75,4-3 0,-3-4-33,3-6 1,1-1-66,-1 0 0,0 1-59,-5-1 0,-6-7-30,1-3 1,-8 2-15,2-2 0,-3 5-134,-2-5 0,-2 7-106,-3-2 0,-4 3 66,-6 3 1,-6 1-48,0 3 0,-2 4-145,2 7 0,4 0-113,-4 0 1,4 6 138,1-1 1,6 7-63,-1-2 0,8 4 156,-3 2 1,5 0 245,1-1-17,7 1 0,3-2 0,11-4 0,-2 3 0,7-8 0,2 0 0,9-5 0,25-11 0,13-6 0,10 0 0,-1-1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9:03.9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329 171 7749,'0'-15'0,"2"-1"0,1 0 699,2 1 0,1 4-78,-6 1-146,0-1-21,0-4-147,0-1-284,0 0 0,-7 6 21,-4-1 1,-4 8-191,-6-2 1,2 5 190,-7 5 1,5 4-26,-5 6 0,1 6-488,-1 0 1,-4 7 87,4-2 0,4 9-9,1 1 1,5 1 105,6-6 1,-2 1 26,6-1 0,1-7 108,5-3 1,2-3 13,3-3 0,6-6-28,9-4 0,0-3 16,6-2 0,0-7 130,5-3 0,0-10-20,1 0 0,1-8 36,3 2 0,3-25 0,4-12 0,7-4 0,-1-1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9:04.5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110 32 8014,'0'-11'1370,"0"1"-714,0 6-110,-7-3-315,6 7 0,-8 2 6,4 3 1,3 4-126,-3 7 1,-2 5 124,2 0 1,-2 6-238,1-1 1,3 4 80,-8 1 1,6 6 9,-5-1 1,6 1-603,-1-6 1,-2 4-45,2-3 1,0 6 119,5-12 0,0 0 144,0-10 1,1-1-99,5 1 0,-3-2 70,8-4 0,-1-3 319,6-7 1,-1-1-17,1-5 0,0-2 120,-1-8 0,1 0-51,0 1 1,5-6 116,-1 0 1,1-5 36,-5 5 0,5-5-44,0 5 1,0-5 152,-6 5 0,4-5-87,-3 5 1,3 2 938,-8 8-286,-4-3-6,0 6-383,-7-1-450,0 2-393,-7 21 1,5-4 211,-3 11 0,-2-3-349,2-3 1,-2 6 66,1 0 1,5 0-88,-5-5 1,5-1 289,1 1 1,0 0 103,0-1 1,5 1-6,0 0 1,6-6 132,-6 1 1,7-8-139,-2 2 1,4-3 45,2-2 1,1 0 706,4 0 1,-3-7-303,3-3 1,1-10-80,-1 0 0,7-3-166,-2 2 0,-3-2-43,-2-3 1,1-3 16,-1 3 1,-5 3-16,-6 2 1,-5 4 24,6 1-21,-8 0-9,4 8-13,-14 1 0,4 12-519,-8 0 1,8 7 225,-2-1 0,3 3 166,2 1 1,0 3 1,0 3 0,2-4-29,3 4 0,-2-4 788,8-1 1,-2 0-305,1-1 0,2 1 394,-7 0-399,8 6 1,-12-4-429,4 3 0,-3-4-98,-2-1 0,0-6-119,0 1 1,-7-8 78,-3 2 1,-4 2-108,-2-2 1,1 1-476,-1-6 1,0-2 285,1-3 1,-3 1-302,-3-6 0,4-1 814,-4-4 0,-31-71 0,22 35 0,1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9:04.8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 31 7991,'-9'0'2057,"-5"0"-1910,13 7 1,-6 2-117,7 7-107,0-1 0,0 1 123,0 0 1,1-6 61,5 1 1,2-6 0,8 5 1,-6-6-160,1 1 0,-1-3 158,6-2 1,0-2 10,-1-3 0,-4 1-65,-1-6 0,-1-1-17,1-4 1,-3-1 61,-7 0 0,0 1 40,0-1-1431,0 0 0,-7 3 134,-3 2 1157,-11 4 0,-24 28 0,-13 5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9:05.8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110 47 7922,'0'-15'-574,"0"-1"2507,0 7-1322,0 2 0,0 9-411,0 3 0,0 6 30,0 10 0,-1-2-148,-4 7 0,-2 5-35,-4 6 0,-3 5-141,4-6 0,-4 2-25,-2-1 1,7-4-91,4 4 0,-2 1 122,2-2 1,0-6 41,5-9 0,2-4-296,3-1 0,4-2 99,6-4 1,3-3 324,2-7 1,0-7 34,6-3 1,0-4 143,5-2 0,0-6-67,1-4 0,-3-4-47,-2-1 1,0 5-20,-6-1 0,5 1 16,-5-5 1,-2 5-254,-8 0 0,1 1-58,-7-1 107,0 4 0,-5 11-53,0 1 0,-1 6-169,-5-1 0,3 3 157,-7 2 1,1 7 15,-2 4 1,-3 3-627,4 1 1,1 1-253,-1 0 525,6-1 0,-8 1 461,7 0 0,0-6-86,5 1 315,0-8 0,2 9 296,3-7 0,-2 1-156,8-6 0,-1 0 182,6 0 1,-1 5-273,1 0 1,0 0-91,-1-5 1,-4 2-244,-1 3 1,-1-1-3,1 6 1,4 1 0,-10 4-50,6 1 0,-6 0-202,1-1 1,-3 1 78,-2 0 1,0-6-449,0 1 703,0-1 0,2 4-69,3-4 1,-2-3 222,8-7-197,-1 0 1,6 0 347,-1 0 0,3-5-43,3 0 0,-4-7 53,4 1 1,2-8-94,-2-2 1,5-1-82,-5 1 1,5-2 111,-6-3 1,0-2-88,-10 7 1,4 0-48,-4 6 0,-3-1 136,-1 0 364,-5 1-96,-1 6-724,0 2 1,-5 9-43,0 3 0,-6 4-80,6 6 0,-2 3 134,2 3 1,3-4-120,-3 4 1,3 2 11,2-3 0,0 1 61,0-5 1,2 0-35,3-1 1,4 1 78,7 0 0,-1-8 11,1-2 1,5 1-356,0-2 1,5 0-1305,-5-5 1811,7-7 0,3-36 0,9-17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9:06.1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79 62 8003,'-16'0'0,"6"0"0,-1 0 0,6 5 622,-5 0 0,4 2-164,-4-2 1,6-1-287,-1 6 0,3-4-43,2 4 1,0-5-150,0 6 1,2-6 89,3 5 0,4-6 23,7 1 1,-1-3-13,1-2 1,0 0-138,-1 0 1,1 0 27,0 0 0,-1-5 108,1-1 0,-2-6-123,-4 2 0,3-4 60,-8-2 0,0 0-399,-5 1 237,0-1 0,0 0 123,0 1 0,-7 6 22,-3 4 0,-67 24 0,-17 7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9:06.4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 47 8289,'-16'0'1468,"0"0"-1465,7 0-196,3 0 0,7 0-485,4 0 1,11 0 415,10 0 262,11 0 0,49-8 0,21-5 0,-28 4 0,1 1 0,-1-1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9:06.9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110 79 8233,'5'-16'0,"0"0"1698,-1 1-1396,5 6 1,-8 0 462,5 4-333,-5 3-403,-1-5 1,0 9 77,0 3 0,0 4-195,0 7 1,-1 5-110,-5 0 0,3 6 130,-8-1 1,6 4-163,-5 1 0,5-5-8,-6 1 0,8-3 20,-3 2 0,-1-2 7,2-3 143,0-3 1,3 4 221,-3-6-207,3-7 1,-3-2 207,10-7 0,-1-7-49,6-4 0,1-3-38,4-1 0,6-1-67,0 0 1,5 1 9,-5-1 1,5 0-14,-5 1 1,7 6-18,-2 4 0,-3 3 72,-2 2 0,-1 2-69,-4 3 0,3 4-26,-8 6 0,-4 8 43,-2 3 1,-3-2-28,-2 3 0,-7-1-31,-4 5 1,-3-1-127,-1-4 0,-1-4 141,0-6 0,-6-2-22,-4-4 1,1 3-13,-1-8 1,5 0-19,-5-5 1,2 0 210,-2 0 1,-2-7-95,7-3 1,0-4-252,5-2 1,6-1-212,-1-4 0,3 3-289,-3-3 1,4 4 726,7 1 0,14-6 0,4-3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9:07.9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32 188 8475,'0'-15'1194,"0"6"0,0 4-1207,0 10 0,-2-2-204,-3 8 0,3 1 212,-3 9 0,3-2-297,2 7 1,-2-5 188,-3 5 0,3-7-261,-3 2 0,3 2 130,2-2 1,0 0 6,0-6 0,2 1 181,3 0 1,-1-8 78,6-2 1,-5-5 164,6-1 1,-1 0-61,6 0 1,0-1-10,-1-5 0,6-8-42,0-6 0,5-3 124,-5 2 1,5-2-47,-5-3 1,0-2-38,-5 8 1,-1-1 28,1 5 0,-2 0 147,-4 1 0,2 4 143,-6 1-148,-1 6-396,-5-3 0,-2 9 79,-3 3 0,3 4-184,-3 7 1,-2-1 21,2 1 1,0 5 7,5 0 0,-6 0 71,1-6 1,0 3-179,5 3 1,0-4 160,0 4 1,2-5 3,3-6 1,-2 2 103,8-7 0,-1 6-73,6-6 1,0 0 247,-1-5 0,1 0 6,-1 0 0,6-1-106,0-5 0,2-2-19,-2-8 1,1 0 24,5 1 1,0-6-348,-6 0 0,0-5 10,-5 5 1,-1-7 522,1 2 1,0-4-79,-1-1 0,-1 0-8,-3-1 1,-4 3 75,-7 3 1,5-2 181,0 7 1,0 5-131,-5 6 0,-1 6 117,-5-1 45,5 3 0,-11 4-255,6 3 0,-4 4-282,5 7 1,-6 5 73,6 0 0,-2 5 6,2-6 0,3 7-103,-3-7 1,1 8-87,-1-2 1,3-3-14,-3-2 0,3 2-58,2-3 1,0 7 41,0-7 1,0 1 81,0-5 183,7 0 0,2-1-120,7 1 1,-1-7 55,1-4 1,5-3-37,0-2 0,2-7 17,-3-4 0,0-3 61,6-1 0,-5-3 4,5-3 1,-5 4 2,5-4 0,-7-2 113,2 3 1,-4-7 150,-1 7 1,-2-1 146,-4 5 182,-3 0-111,-7 8-271,0-6 1,0 14-218,0 0 0,-5 7-230,0 8 1,-6 1 18,6 0 1,-5-1 53,4 1 0,1 1-63,5 4 1,0-3 72,0 3 0,0-4 22,0-1 0,2-1 86,3 1 0,4-6 53,6 1 1,3-8-305,3 3 0,-2-5-380,7-1 0,-2 0-676,2 0 0,2-7 1326,-7-3 0,7-53 0,-4-13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9:08.2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110 58 7945,'-16'0'0,"1"0"2,-1 0 1,6 0-3,-1 0 1,6 5 1518,-5 0-995,6 0 0,-5 2-294,4 4 1,3-2 0,-3 1 0,3-5-261,2 6 0,6-6-36,-1 5 1,7-4-70,-2 4 1,4-7 67,2 3 1,0-5-17,-1-1 1,1 0-72,0 0 0,-1-1 32,1-5 0,-5-2 32,-1-8 0,-5 0 72,6 1 145,-8-1 1,4 0-307,-7 1 0,0-1-770,0 0 385,-7 8 0,-3-4 564,-11 6 0,-24 29 0,-13 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26:23.7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17 766 7983,'0'-10'0,"0"3"0,-2 7 1221,-3 0-660,3 0-756,-6 0 476,8 0-81,0 7 1,0-3 199,0 7-354,0-7 1,2 9-349,4-8 0,-3 1 150,9-6 0,-7 0 492,6 0 1,0 0-89,6 0 1,0-2-253,-1-3 0,1-5 47,-1-6 0,3-3-123,3-3 1,-2-4 138,8-7 0,-7-2 2,1-4 1,-4 6-547,-1-1 1,-2 3-59,-4 9 51,-4 0 303,-7 5 0,-2 10-76,-3 7 0,1 7 162,-7 10 1,0-1-18,-6 1 1,8 1-110,3 4 0,-1-3 78,1 3 1,1-3 386,5-3 0,0-5-145,0 0 1,0-5-101,0 5 0,2-7 221,3 1 0,5-1 509,6 2 1,-5-5-358,0 5 1,1-4 294,4-2-557,1 0 0,-1 0-171,1 0 1,-6 5-157,0 1 164,-7 7 1,3-4-84,-7 8 1,0-1 52,0 1 0,0-6-81,0 0 1,0 0 60,0 6 0,0 0-152,0-1 0,0-5-28,0 0 0,2-1 126,4 1 0,-3-4-440,9-7 0,-1 6-21,5-1 622,1 1 0,29-28 0,8-6 0</inkml:trace>
  <inkml:trace contextRef="#ctx0" brushRef="#br0" timeOffset="459">965 466 7714,'10'-7'870,"-3"-2"290,1-1-72,-7 3-696,7 7-410,-8 0 1,-6 2-189,1 3 0,-8 5 177,2 6 1,-4 1-365,-2-1 0,1 7 234,-1-1 1,0 0-143,1-5 1,-1 5 3,0 0 1,6-2-45,0-9 1,0 4 221,-6-4 0,8-1 251,4 1 1,1-8 741,-2 3-664,5-4 1,-5-2 236,12 0 1,3 0-140,7 0 0,1 0 0,0 0 1,-6 0-132,0 0 0,0 0-180,6 0 1,-1 5 80,1 1 0,-6 7-219,0-2 0,-2 4-235,2 1 1,2 1 188,-7 0 0,5-6-165,-5 0 1,1 0 105,-1 6 1,-5-6-624,5 0 0,-4-6 869,-2 6 0,0-14 0,0 1 0</inkml:trace>
  <inkml:trace contextRef="#ctx0" brushRef="#br0" timeOffset="884">849 732 7017,'0'-9'936,"0"2"1,2 7 277,3 0-912,-3 0 0,7-2-113,-3-4 0,3 5-91,8-5 1,1 4 134,5 2 1,2 0-1,9 0 1,8 0-499,8 0 0,9 0 162,13 0 1,4 0-229,7 0 1,8 0 340,3 0 1,-42 0 0,0 0 4,0 0 1,1 0 0,3 0-1,-1 0 16,-2 0 1,0 0 0,0 0 0,-1 0 44,48 0 0,-4 0 13,-7 0 1,-10 0-11,-18 0 1,2 0-28,-7 0 1,-3 0 31,-8 0 0,-7 0 143,-10 0 0,-11 0 206,-10 0-85,-7 0 0,-2 0-245,-3 0 0,1 0-227,-7 0 1,5 0-1362,-5 0 387,0 0 0,-5 0 1098,-1 0 0,-22-7 0,-5-2 0</inkml:trace>
  <inkml:trace contextRef="#ctx0" brushRef="#br0" timeOffset="1440">2030 167 7518,'0'-10'89,"0"1"555,0 4-351,0 3-117,0-6 1,-7 8 0,-4 0 0,2 0-209,-2 0 1,0 6 202,-6-1-356,0 8 1,1-3 61,-1 6 0,6-5-145,0 0 0,7-5 166,-1 5 738,3 0-448,2 6 0,7-2 122,4-4 0,6 4 254,5-4 0,-2-2-191,8 2 1,-6-5-222,6 5 1,-8 0 110,3 5 1,-5 1-564,-1 0 1,-6-6 73,0 0 1,-7 0-432,1 6 445,-3-1 0,-4-1-13,-3-4 0,-5-2-45,-6-3 1,-3-4-64,-3 3 0,4-3-5,-5-2 0,-1 0 135,2 0 0,0 0-304,5 0 0,1-5-58,-1-1 565,0-7 0,8-11 0,2-11 0</inkml:trace>
  <inkml:trace contextRef="#ctx0" brushRef="#br0" timeOffset="1767">2047 17 7983,'0'-9'0,"0"1"-36,0 8 781,0 0 1,0 8 1033,0 3 1,0 9-1149,0 2 0,0 8-238,0-2 1,-2 9-160,-3 1 0,3 3 0,-4-2 1,4-4-597,2 4 0,0-4 218,0-2 1,0-1-415,0-5 1,0-3-261,0-7-109,0 0 254,0-8 397,0-2 276,0-7 0,-7-29 0,-2-8 0</inkml:trace>
  <inkml:trace contextRef="#ctx0" brushRef="#br0" timeOffset="2601">3229 266 7846,'16'-16'0,"-5"7"85,0 3 109,-7-3 0,5 5 210,-3-7-202,-4 7 0,3-3 85,-10 7 1,1 0-69,-7 0 0,0 0-132,-6 0 0,1 0-72,-1 0 0,0 2-168,1 3 0,-1 5 172,0 6 1,3-5 36,3 0 1,-2 0-85,7 6 0,-5-6 176,5 0 111,1 0 1,7 6-106,3 0 0,-1-1 310,7 1 0,0-6-91,6 0 1,-1 0-86,1 6 0,0 0-163,-1-1 1,-1 1-236,-4-1 0,-2 1-186,-3 0 1,-4 5 196,3 0 1,-5 0-56,-5-5 0,-4 5 38,-8 0 1,0 1-50,1-7 0,-1-1-10,0-4 0,-5 2 87,0-7 1,0 5 77,5-6 0,6 1 225,0-6-15,7 0 1,-3-2-66,7-4 0,0 3 38,0-8 0,2 7 55,3-2 48,5 4 1,6 2-53,1 0 0,-6 0-68,0 0 0,-2 8-51,2 3 1,-1 4-120,-5 1 1,-3 3 71,4 3 0,-5-2 35,-1 8 0,0 0-105,0 5 0,0 0 70,0 1 1,0-3-259,0-3 0,0 1-160,0-6 0,2-1-174,4-6 0,-3 1-26,9 0 1,-7-6-1391,6 0 1202,0-7 0,6 3 748,0-7 0,7-30 0,2-7 0</inkml:trace>
  <inkml:trace contextRef="#ctx0" brushRef="#br0" timeOffset="3026">3661 549 11151,'-9'0'138,"-4"8"-305,8 3 1,-7 4 151,7 1 0,-3 1-284,3 0 1,3 5 55,-3 0 1,3 6-50,2-6 1,2 2 195,3-2 1,-1-3 69,7 3 0,0-9 75,6-2 0,-1-7-98,1 1 1,0-3 187,-1-2 0,3 0-64,3 0 0,-4-7 57,5-5 1,-5-2-40,-1-3 0,-6-5-23,0 0 1,-2-8 152,2 2 0,-3-1-23,-8 1 1,0-3-199,0 3 0,-8-4 83,-3-1 0,-4 7-240,-1 4 0,-1 5-227,0 6 0,-5-2-272,0 8 0,-6 1 119,6 10 1,0 3 534,5 8 0,1 58 0,-1 16 0</inkml:trace>
  <inkml:trace contextRef="#ctx0" brushRef="#br0" timeOffset="3301">4061 683 7873,'0'-10'0,"1"3"2729,5 7-1205,-4 0-1101,5 0 0,-7 2-257,0 3 1,0 5-201,0 6 0,0 1 73,0-1 1,0 7-120,0-1 1,0 0 114,0-5 0,0-1-133,0 1 1,0 0-3703,0-1 3800,0-7 0,-7-9 0,-2-9 0</inkml:trace>
  <inkml:trace contextRef="#ctx0" brushRef="#br0" timeOffset="3575">4377 416 13457,'0'19'221,"0"3"1,0-4-344,0 5 1,0 2 33,0 3 0,5-2-153,1 2 1,-1-2-308,-5 1 1,0 3-612,0-8 1,6 0-1064,0-5 2222,-1 0 0,-5-15 0,0-4 0</inkml:trace>
  <inkml:trace contextRef="#ctx0" brushRef="#br0" timeOffset="4099">4660 266 7891,'9'-7'0,"0"5"266,-3-3 0,-3 1 1126,8-2-948,-7 5 1,5-12 378,-3 7-374,-4 1 1,5 5-621,1 0 210,-7 0 0,7 7 61,-8 4 1,-6 4-154,1 1 0,-6 7-192,5-1 0,-5 7 92,5-1 1,-1-2 163,2 2 1,3-2-160,-4 1 0,6 3 27,6-8 1,3 2 120,8-2 0,-1-9-45,1 4 0,0-4 627,-1 4 1,1-8-182,-1-4 1,-4-3 300,-1-2 10,0 0 197,-2 0 33,-2 0-361,-7 0-611,-7 0 0,-2 6 102,-8-1 0,6 8-150,0-2 1,7 4 89,-1 2 0,3 5 125,2 0 0,0 8-553,0-3 1,2 5 100,3 1 1,-1 2 681,7 4 1,-5-2-146,5 8 1,-8-9-5,3 3 0,-4-4-2,-2-1 1,0-3-214,0-3 1,-2-4-6,-4-7 0,-3-6-266,-8 0 0,1-8-49,-1 3 0,-5-6-239,0-6 1,0 3-1674,5-8 0,-5 0 2229,0-6 0,-8-15 0,4-3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9:08.4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63 7683,'16'-9'-696,"6"2"696,5 7 0,32-8 0,16-5 0,5 0 0,1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9:09.5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32 125 11328,'-9'7'-280,"4"4"1,-2-3 57,2 3 1,0 1 137,5 9 1,0-4-9,0 4 1,0 2-112,0-2 1,0 0 91,0-6 1,7 1 477,3 0 0,4-2-154,2-4 0,-1-3 14,1-7 0,0 0-104,-1 0 0,1-2-124,0-3 1,-1-4 77,1-6 1,0-3-38,-1-3 1,1 2-76,0-7 0,-8 5 60,-2-5 0,-5 2-149,-1-2 1,0-4 79,0 4 0,-7 3-131,-3 2 0,-4 4-16,-2 1 0,-1 8-137,-4 2 0,4 5 110,-4 1 0,3 1-71,3 5 1,-1 2 100,0 8 0,1 0-17,-1-1 1,7 6 237,4 0 1,-2 7-123,2-2 0,0-3 253,5-2 1,0-4 14,0-1 0,7-1 96,3 1 0,-1-6-20,1 1 0,1-8 64,4 3 1,1-5-60,0-1 0,-1 0-119,1 0 0,1-7-12,4-3 0,-2-4 18,8-2 0,-3 1-140,2-1 0,4-5 75,-4 0 1,2-1-228,-2 1 1,2 3 21,-8-3 1,1 4-11,-5 1 0,-2 6 131,-4-1 44,-3 8-177,-7-4 0,0 14 64,0 3 0,0 4 38,0 2 1,-1 1 9,-5 4 1,5-3 11,-5 3 0,3 1 62,-2-1 1,3 0 41,-3-5-108,3 6 0,2-4 43,0 3 418,0-4-251,0-1 79,0-8 1,7-1-20,3-7 0,-1-1-109,1-5 1,1-2-24,5-8 1,-1-1 30,1-4 1,5 3-111,0-3 0,1-1-121,-1 1 0,2-5-227,3 5 0,-3-5 142,-8 5 0,1 2-67,0 8 0,-6-1-220,0 7 168,-6 0 1,3 6 161,-7 5 0,0-3-21,0 8 0,0 4 50,0 6 1,0 0-21,0-5 1,0 1 154,0 4 0,-5-4-85,-1 4 0,1-3 434,5-3-55,0 1 1,2 0 685,3-1-685,4-6 1,7-2 0,-1-7 1,6 0-112,0 0 0,5-7 16,-5-3 0,5-4-340,-5-2 0,5 0 92,-5 1 1,5-3-135,-5-3 1,5 2-96,-5-7 1,5 2-60,-5-2 0,-2-2 66,-8 7 0,1 0-27,-7 5 1,0 6-346,-5 0 377,0 6 0,-7-3-322,-3 7 0,-4 7 163,-2 3 0,6 4 56,-1 2 0,8 0 73,-2-1 1,3 1 375,2 0 0,0-1 9,0 1 0,2 0-5,3-1 1,-2 1 199,8 0 1,-1-1 437,6 1 0,-6 0-25,1-1 0,-3 1-268,3 0 1,-4-6-412,-7 1 1,0-6 38,0 5 0,0-5-80,0 6 0,-7-8-64,-4 3 1,-3-5-385,-1-1 1,-1 0-432,1 0 1,-1-5-104,0 0-220,-6-7 0,1 3 1178,0-7 0,28-27 0,19-8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9:10.3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346 79 7568,'0'-16'713,"0"7"-198,0-5 0,0 11 290,0-7-349,0 6-228,0-3 0,-6 16 0,1 6 0,-12 3 0,1 8 0,-5 2-219,0 8 0,-3 4 87,-7 7 0,-1-5-154,1 0 1,1-2 19,4 2 1,-2-6-300,8-10 0,4-3-479,5-7-600,8-1 625,-4-6 325,7-2 1,0-9-96,0-3 1,2-4 560,3-6 0,-2-1 0,8 0 0,27-48 0,13-13 0</inkml:trace>
  <inkml:trace contextRef="#ctx0" brushRef="#br0" timeOffset="223">267 47 7947,'7'-15'1401,"-5"4"-842,3 1 0,-1 6 490,1-1-778,-3 3 0,6 2-59,-2 0 1,-3 7-106,7 4 0,-4 4 123,4 6 1,-5 2-210,6 3 0,-6 9-67,5-4 0,-4 4-149,4-4 1,-5 6-16,6-1 1,-6 1-198,5-6 0,-4 1 68,4-1 0,-1-1-199,1-4 1,-1-4-472,-4-6 236,-3 0-772,5-8 1545,-7-1 0,0-7 0,-21-41 0,-5-12 0</inkml:trace>
  <inkml:trace contextRef="#ctx0" brushRef="#br0" timeOffset="431">79 329 7616,'11'0'1808,"-1"0"1,8 0-3073,8 0 1264,3 0 0,44-2 0,18-3 0,7 1 0,1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9:18.6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376 439 7643,'-8'0'2451,"1"-7"-2339,0 6 1,0-8-205,-4 4 0,-3 1 58,4-6 1,-6 5 140,-5-6 0,2 6-99,-7-6 1,5 1 57,-5-6 0,2 1-88,-2-1 1,-2-7-8,7-3 0,0 2-35,5-2 0,3 0 82,2-6 1,4 1-10,7 0 0,4 6-4,6 4 0,0 4-22,11 1 1,-2 8-179,2 2 1,-3 5 104,3 1 0,-4 7-130,-1 3 1,-6 4 107,1 2 0,-8 5-93,2 0 1,-3 5 100,-2-5 1,0 6-6,0-1 0,-7 4-140,-3 1 0,-6-1 135,-5-4 1,4 9 11,-4-4 0,-2 4 7,2-4 1,0 1-184,6-1 1,4-1 61,1-4 0,6-4 95,-1-6 0,3-6 174,2 1 0,7-8 46,4 3 1,3-12 543,1-4 0,8-4-313,3-2 1,-1-5 61,1 1 0,1-8-58,10 2 1,-4-2-535,4 2 0,-4-4 116,-2 4 1,6-4 83,-1-1 0,4 3 0,5-3 0,2-2 0,-1 0 0</inkml:trace>
  <inkml:trace contextRef="#ctx0" brushRef="#br0" timeOffset="438">1160 126 8068,'0'-9'4369,"0"2"-4260,0 7 240,0 0-303,0 7 1,0 4 12,0 10 1,-7 3-78,-4 7 0,2 1 98,-1-1 0,5 0-109,-6 1 0,6-1-200,-5 0 0,6-5 68,-1 1 1,2-8 126,-3 2 0,5-4-882,-5-1-1170,5-8 1609,1 6 0,0-14 71,0 0 0,0-1 406,0-10 0,-7-27 0,-2-13 0</inkml:trace>
  <inkml:trace contextRef="#ctx0" brushRef="#br0" timeOffset="949">1081 95 7882,'0'-11'31,"0"1"1717,0 6-1263,0-10 0,0 11-192,0-7 1,7 6-237,4-1 1,-1-2 117,6 2 0,-4-6-113,9 6 1,3 0 15,2 5 0,-1 0-92,1 0 1,-5 0-144,5 0 1,-7 1-227,2 5 1,-6 2 24,-4 8 1,-4 0 102,-7-1 0,0 6-58,0 0 1,-2 0 33,-3-5 0,1-1-35,-6 1 0,-6 0 93,-5-1 1,1 1 44,4 0 1,0-6 9,1 1 253,-1-8 715,0 11-487,8-12 220,1 5 0,8-7-223,5 0 0,2 0 91,8 0 1,1 0 26,4 0 1,-2 1-20,7 5 0,-6-3-214,0 8 0,-2-1-204,-2 6 0,-1-1-34,1 1 0,-7 0-267,-4-1 0,-3 1-149,-2 0 1,-2 5 226,-3-1 0,-4 1-66,-7-5 1,-1-6-40,-4 1 1,4-6-10,-4 6 0,-2-8 112,2 2 1,-5-3 36,5-2 0,-5-2 342,5-3 1,0-4-79,6-6 0,-1 4-281,0 1 0,2-1 134,4-4 0,3 4 78,7 1 0,7 6 0,2-3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9:21.3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48 202 8017,'5'-10'0,"0"-1"0,0 6 701,-5-6-414,0 8 0,6-6 165,-1 4-92,0 3-277,-5-5 0,-2 13 126,-3-1 0,2 7 0,-8-2 0,6 6-295,-6 5 1,8-2 35,-2 7 0,-2-1-76,2 1 1,-1 2 26,6-8 1,0 7 135,0-7 1,2 7-267,3-7 1,4 0-426,7-10 0,-1 2 341,1-7 0,1 1 172,4-6 0,-2-2 500,8-3 1,-3-4-124,2-7 1,-3-5-31,-8 1 0,1-7-124,0 7 1,-6-8 7,1 2 1,-8-2 11,2 2 0,-3-4 73,-2 4 0,-2-2-268,-3 2 0,-4-2 100,-6 7 1,-3 0-262,-3 6 0,-1 6 87,-4 4 0,-4 3-456,4 2 1,2 2 246,-3 3 1,8 9 375,-2 7 0,-3 35 0,0 3 0</inkml:trace>
  <inkml:trace contextRef="#ctx0" brushRef="#br0" timeOffset="983">455 155 7613,'0'-16'-355,"0"6"1426,0 0 1,2 6 208,3-1-909,-3 3 1,6 9-285,-2 3 1,-3 4-428,8 2 1,-6 1 315,5 4 1,-5-2 82,6 8 0,-6-7-388,6 7 1,-3-8-272,3 2 0,3 1 193,-4-1 0,-1-2-136,1-8 1,-5 1 558,6-7 1,-1 6-70,6-6 1,-6-2-44,1-8 0,-6 2 47,5-8 1,-1-1 42,2-9 0,3 4 207,-4-4 1,-1-4 166,1-1 0,-1 2 127,1-2 0,4 1-153,-3-1 0,-3 4-309,3 6 0,-3 0 44,3 1-199,-4-1 1,-5 7-51,3 4 123,-3 3 1,6 9-26,-2 4 1,-5-2-146,4 1 0,-1 0 130,1 6 0,-1-2 7,6-4 1,1 3-44,4-8 0,1 5 56,0-5 0,-1 1-84,1-6 0,0 0 222,-1 0 0,1 0 177,0 0 1,-1 0-26,1 0 0,0-7 77,-1-4 1,-1-3-29,-3-1 0,1-1 35,-7 0-165,0 1 1,-5-1-32,0 0 1,-2 6-27,-3 0 1,-3 6-36,-8-1 0,0 3-154,1 2 1,-1 2 32,0 3 1,1 4-140,-1 6 1,0 6-40,1 0 1,4 7 83,1-2 1,4-2-32,-4 3 1,7-3 52,-3 2 1,5 4 36,1-4 1,7-4 76,3-1 0,4 0 144,2-5 1,1 3 28,4-9 0,-2-3 205,7-1 0,0-5-134,6-1 0,-1-7-82,0-3 0,-5-4-143,0-2 1,0-5 110,6 1 0,-3-7-108,-2 7 1,2-8-3,-3 2 0,-3-2-144,-2 2 0,-4-2 4,-1 7 8,-8-7-189,-1 4 160,-7 6-58,-7 4 1,-1 14 42,-8 0 0,6 2-196,-1 3 1,3 4 101,-3 7 0,2-6-163,4 1 137,3-1 396,-5 6 988,7-1-822,7 1 1,0-6 149,4 1 1,1-6-112,-7 6 1,6-6 253,-6 5-204,7 1 1,-5 4 85,3 1 0,-3 0-41,-7-1 1,6 1-238,-1 0 0,0-1-719,-5 1 1,2 0-748,3-1 325,-3 1 406,12 0 144,-6-1 0,8-6 2,0-4 437,6-3 0,21-24 0,8-12 0,9-1 0,-1 1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9:42.9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293 252 7865,'0'-16'499,"7"1"0,-5 4-12,3 1 186,-3 6-224,-2-10-1,0 12-224,0-12 1,-2 13 24,-3-5 0,1 5-450,-6 1 1,-1 0 78,-5 0 1,-5 5-8,0 0 1,0 7-134,6-1 0,-1-2-151,0 1 0,2 1-88,4 4 388,3 1 0,7 0 263,0-1 1,0 1-115,0 0 0,12 0 84,4-1 0,3 1-76,-3 0 0,5 0 118,0-1 0,0 6-194,-6 0 1,-1 0-137,-3-5 1,-2 0-145,-4 0 0,-3-1 93,3 1 1,-5 0 155,-5 0 0,-4-2-45,-7-4 0,-1-3 117,-4-7 0,1 0-16,-6 0 0,5 0 187,-5 0 0,7-2-17,-2-3 28,-4-4 1,4-6-824,0-1 436,0 0 0,18 0 186,-8 1 10,8 6 0,38-5 0,17 5 0</inkml:trace>
  <inkml:trace contextRef="#ctx0" brushRef="#br0" timeOffset="533">765 299 7997,'0'-16'445,"0"1"763,0-1-491,0 0-338,0 1-241,0-1-34,-7 7 0,-2-3-214,-6 7 0,-1 1 45,0 9 0,0 1-261,1 9 1,-1-1 213,0 13 0,0-6 6,1 5 1,-1 0 21,0 5 1,2 1-229,4-1 1,3-4-307,7-1 0,0-7-45,0 2 483,7-3 1,1-4 207,8-4 1,5-3 272,0-7 1,0-2-117,-5-3 1,0-4-76,-1-6 1,1-1-42,0 0 0,0-5-37,-1 0 1,1-2 169,0 2 0,-2 2-22,-4-7 0,2 1 79,-6-1 0,4 3-76,-5 8 1,1-1 475,-6 0-537,0 8-8,0 1 1,0 8-134,0 5 1,-6 2 95,1 8 0,0 2-223,5 2 1,-5 3-74,-1 3 0,1 4-32,5-4 1,0-3-4,0-2 1,2-2-120,3 2 1,2-3-51,4 3 0,3-9 124,-4-1 1,9-8-415,2 2 713,7-3 0,13-25 0,6-10 0,8-2 0,0 0 0</inkml:trace>
  <inkml:trace contextRef="#ctx0" brushRef="#br0" timeOffset="1243">1143 252 7997,'-9'0'1317,"2"0"-659,7 0-264,0 0-373,0-7 137,7 5 0,2-5-35,6 7 1,-4 0-459,-1 0 0,-1 2 150,2 3 0,1-1 30,-7 6 0,6 1 44,-6 4 1,0 1-58,-5 0 1,5 1 137,1 4 1,-1-1-9,-5 6 1,-2-7-6,-3 2 0,3-3-62,-3-3 1,-2 1-335,2 0 77,-1-7 262,-1 5 392,6-13 0,-6-1 543,7-10 1,0-1-461,0-4 0,1 2-118,5-8 0,2-1-339,8 1 1,2-6 105,3 6 1,-4-5-342,4 5 0,-2 0 92,2 5 0,-3 1-117,3-1 0,-4 2 211,-1 4 1,0 3 106,0 7 0,-2 1 12,-4 5 1,-3 2-70,-7 8 0,0 2 158,0 2 0,0-2-55,0 3 1,-2 2 21,-3-2 1,3 5-41,-3-5 0,-2 0 11,2-5 0,-6-1-158,6 1-361,0 0 492,-2 0-5,5-8 450,-5-1 1,7-8-174,0-5 0,2-2 10,3-8 1,-1 0-118,6 0 0,-1-5-79,1 0 1,10-1-7,-5 1 1,6-2-148,0-3 0,-2 3-6,8 7 0,-8 0-3,2 1 1,-4 1-41,-1 3 1,0 4 95,0 7 1,-6 0 49,1 0 0,-8 7-40,2 4 0,-3 3 1,-2 1 1,0 3-51,0 3 1,0-4 5,0 4 0,0 2-105,0-2 0,0 0 84,0-5 0,-2 5-695,-3 0 465,3 0 1,-5-5-16,7-1-390,0-6 255,7-2 1,2-7 465,7 0 0,0 0 0,20-28 0,6-7 0</inkml:trace>
  <inkml:trace contextRef="#ctx0" brushRef="#br0" timeOffset="1534">2008 268 13193,'-8'0'1375,"1"0"0,7 7-1073,0 3 0,0 11 102,0 5 0,-6 13-112,1 8 0,-7 7 71,1 9 1,-3 9-233,-1 7 1,-1 5-406,0 5 1,0 2 293,1-7 0,-1-7-182,0-9 0,1-7-420,-1-8 0,7-10-725,4-16 1,1-12-2568,-1-9 2935,3-5 0,-6-2-214,2-5 1,3-4 311,-8-11 923,8 3 1,4-41 0,5-16-1,3-3 1,-1 0 0</inkml:trace>
  <inkml:trace contextRef="#ctx0" brushRef="#br0" timeOffset="1772">2040 189 7924,'16'0'0,"-6"0"0,1 0 0,-1 0 637,6 0 0,0 0-97,-1 0 1,3 2 2,3 3 0,-4 6-328,4 10 1,-3-2-177,-3 7 1,-1-5-239,-3 5 1,-4-1 213,-7 1 1,0 2 99,0-7 0,-9 5-630,-7-5 1,1 0-728,-6-5 0,-2-2 442,2-4 800,-7-3 0,-17-28 0,-13-5 0</inkml:trace>
  <inkml:trace contextRef="#ctx0" brushRef="#br0" timeOffset="2274">2528 47 8562,'0'-15'2051,"0"-1"-1594,0 7 2,0 2-231,0 28 0,0-2-655,0 18 0,0-4 267,0-1 1,-5 5-259,-1-1 1,1 1 181,5-6 0,0 1-40,0-1 1,2-1 22,3-4 1,4 2-27,7-7 1,-1 0 422,1-5 1,2-7-88,2-4 1,-2-3 202,3-2 1,2-9-127,-2-7 0,1 1 234,-1-6 0,-3-4-89,3-1 1,-4-2 6,-1 2 1,0-4-132,0 4 0,-1-2-43,1 2 0,-5-1 303,-1 12-275,-6-5 0,1 13-328,-10-3 1,-2 5 104,-4 10 0,-3 5-30,4 11 1,-3-1-65,3 6 0,-2-2 1,6 3 1,-1 2 56,2-3 1,3-3 37,-3-2 0,3 2 210,2-2 1,7 0-130,4-5 1,3-1 98,2 1 1,5-5-74,0-1 1,5-6 24,-5 1 1,5-3 69,-5-2-121,0 0 0,16-28 0,5-7 0</inkml:trace>
  <inkml:trace contextRef="#ctx0" brushRef="#br0" timeOffset="2941">3944 221 8270,'2'-14'0,"2"1"0,3 3 1281,1-2-839,-4-2-172,3 5 0,-14 2-49,-4 7 0,-3 0 0,-1 0 0,-6 7-186,0 3 0,-6 4-241,6 2 1,-5 0 44,5 0 1,0-1-150,5 1 0,1 0 199,-1-1 0,7 1-119,4 0 148,3 0 0,9-1 31,4 1 0,10 0 27,5 0 1,4-1 106,1 1 0,1-5 270,-1-1 0,-5 1-126,1 4 1,-13 1-124,1 0 1,-8 0 7,4-1 0,-8 1-84,3 0 1,-12-2-152,-4-4 1,-9 3-160,-2-8 1,-6 5-157,6-4 1,-5-1 212,5-5 0,-7 0 5,2 0 1,-2-5 100,2-1 1,3-6 5,7 2 1,1-3-511,-1 3 1,2-4-32,3 3 654,-3-3 0,69-15 0,7-5 0</inkml:trace>
  <inkml:trace contextRef="#ctx0" brushRef="#br0" timeOffset="3233">4291 205 7930,'0'-11'0,"0"1"1607,0 6 301,0-3 1,0 9-1206,0 3 1,-2 11-222,-3 10 1,1 13-111,-6 8 0,-1 14 88,-5 13 0,-1 4-166,-4 6 0,3 7 105,-3 4 0,4 1-322,1-12 0,0-7-207,1-9 0,4-5-336,1-5 0,6-16-149,-1-11 0,3-15-2351,2 0 1754,0-11 0,-1 2 596,-5-7 0,5-7-424,-5-4 0,-1-4 730,2-6 0,0 0 310,5-11 0,0-24 0,0-17 0</inkml:trace>
  <inkml:trace contextRef="#ctx0" brushRef="#br0" timeOffset="3497">4228 252 7930,'8'-16'-291,"-1"8"0,0-1 249,4 4 1,-2 3 41,1-3 0,2 3 1249,9 2 1,-1 0-433,6 0 0,-2 5-235,3 0 0,2 8-293,-3-3 0,-3 4-234,-2 2 0,-9 5 173,-1 0 1,-8 0 0,3-6 0,-6 1-430,-6 0 1,-2 0 73,-8-1 0,-5 1-1210,0 0 0,-7-6 305,2 1 0,-2-8-71,2 3 0,-4 1 409,4-2 694,3 0 0,0-12 0,7-2 0</inkml:trace>
  <inkml:trace contextRef="#ctx0" brushRef="#br0" timeOffset="3958">4967 315 7930,'0'-16'457,"0"0"1,0 1 342,0-1 189,0 0-602,0 1 1,-1 4-256,-5 1 0,3 6 96,-8-1 1,1 3-364,-6 2 1,0 7 64,1 4 1,-6 3-66,0 1 0,0 6-460,5 0 0,0 5 252,1-5 1,1 7-194,3-1 0,-1-3 172,7 2 1,-1-6 107,6 1 1,0-4 154,0-1 1,2-2 163,3-4 0,4-3-91,7-7 0,0 0 119,-1 0 1,6-5 104,0 0 0,0-9-8,-5-2 1,1 0-39,4-5 0,-3 4-5,3 1 1,-5-5 298,-6 0 1,4 0-95,-3 5 0,-3 1-17,3-1 1,-8 5-165,3 1 17,-5 6-320,-1-3 0,0 14 83,0 4 0,-5 3 139,0 2 0,0 5-51,5 0 1,-2 1-365,-3-1 1,3-3-24,-3 3 1,3-4-132,2-1 1,5 0-49,0 0 1,8-2-163,-3-4 0,9 2 691,2-6 0,7-1 0,39-33 0,17-7 0</inkml:trace>
  <inkml:trace contextRef="#ctx0" brushRef="#br0" timeOffset="4392">5471 252 7930,'0'-9'1302,"-7"2"0,4 7-845,-8 0-352,8 0 1,-11 2 123,3 3 0,2 4-437,-1 7 0,5-1 199,-6 1 0,8 5-562,-3 0 1,3 0 197,-2-5 0,3 5 36,-3 0 1,5 0 77,5-5 0,-2 3 93,8-3 0,-1 6 370,6-11 0,5 5-93,0-11 0,2 0 93,-2-5 0,2 0-11,3 0 0,3-2 16,-2-3 0,2-4 19,3-6 1,-1-3-76,1-3 0,-1 2-10,1-7 1,-6 5 67,0-6 1,-8 1 139,-2-5 0,-2 6-61,-9 4 0,0 4 53,-5 1 0,-2 2-74,-3 4 0,-4 3-390,-6 7 1,-1 1 24,0 5 1,0 2 35,1 8 0,1 5 9,3 0 0,-1 5-197,7-5 1,-6 7 55,6-2 0,0-3 18,5-2 0,0-2 74,0 2 0,7-3 21,3 3 0,9-4 266,2-1 1,7-2-238,-1-3 1,8 1-370,1-7 0,8 0 419,-2-5 0,38-35 0,-34 13 0,-1 1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9:40.6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340 111 7650,'2'-16'1432,"3"1"-604,-3-1-584,5 0 0,-7 6-224,0-1 63,0 8 1,-7-10-174,-4 8 0,3 0 25,-3 5 1,1 2-15,-6 3 1,-5 2-7,0 3 0,-2 10-251,2-5 0,4 5 38,-4-5 0,8 1 73,3 0 1,6 0 396,-1-1-185,-4 8 0,9-5-79,0 2 1,7-2 130,9-2 1,0-1 203,0 1 1,5 0 53,0 0 1,-6-1 130,-4 1 0,-2 0-854,1 0 0,2-1 191,-6 1 1,-1 0 160,-5 0 1,0-1-41,0 1 0,-5-5-244,-1-1 1,-6-6 137,2 1 0,-10-3 220,-1-2 0,-1 0 25,1 0 0,3-2 252,-3-3 1,-2-4-70,3-7 0,-1 0-114,5 1 0,0-1 65,0 0 24,1-7-183,6 6 0,16 1 0,10 9 0</inkml:trace>
  <inkml:trace contextRef="#ctx0" brushRef="#br0" timeOffset="1100">513 253 10462,'0'15'-426,"0"1"146,0 0 1,0 0 76,0-1 1,0 1 31,0 0 0,7 0 266,4-1 0,3-4-65,1-1 0,1-6 113,0 1 1,5-3-120,0-2 0,5 0 32,-5 0 0,2-7 70,-2-4 1,-4-3 38,4-1 0,-8-6 61,-3 0 0,-6 0-100,1 5 1,-3-5-88,-2 0 1,0-5-120,0 5 1,-7 0 147,-4 5 0,-5 0-60,-5 1 1,2 1-457,-7 3 0,5 4 98,-5 7 0,5 2-76,-6 3 0,8 4 103,-2 7 1,4 1-94,1 4 0,2-2 186,3 7 1,4-1 76,7 1 1,0 2 152,0-7 0,2 2 0,3-2 0,4-9 33,7 4 1,1-11 186,4 0 1,-1-3 69,6-2 0,-5 0-55,5 0 1,0-7-4,6-3 0,-2-10-137,-4-1 0,4-5-5,-4 5 0,9-7-69,1 2 0,1-2 63,-5 2 1,-3 3-216,-2 7 0,-6 1 104,-11-1 138,4 7-69,-12 2 0,5 14 17,-7 4 1,0 3-38,0 1 0,0 6 3,0 0 0,-2 5-23,-3-5 0,1 7 51,-6-1 0,6 1-227,-1-2 1,-2 2 93,2-7 1,-2 5-394,2-5 276,3 0 337,-5-5 230,7-7 187,0-2 1,0-9-117,0-3 0,0-4-128,0-7 1,7-5-107,3 0 1,1-7 67,5 2 0,-4-2-421,9 2 0,3-2-58,3 7 1,-3-6-110,2 6 0,-1 0 140,1 6 0,-2 1-105,-3 3 0,-3 4-229,3 7 385,-4 0 1,-3 7 174,-3 4 1,-4 3-90,-7 1 1,0 6 124,0 0 0,0 6-127,0-6 0,0 1-2,0-1 1,-5-3-12,-1 3 0,1-4-81,5-1-35,-7 0 105,5 0 0,-6-8-85,2-2 286,5-5 0,-6-2 348,7-5 0,1-1-200,5-3 0,-3-9-24,8 3 0,-1-3-169,6 3 1,0-5 57,-1 0 1,8-5 23,3 5 1,4-6-148,2 6 1,-6 0-566,0 6 1,-5 1 301,5 3 0,-7-1-98,2 7 323,-3 0 0,-8 12 24,1 3 0,-8 4 49,3 2 0,-5 5-75,-1 0 0,0 1 45,0-1 0,0-1 39,0 6 1,-5-7-388,0 2 0,0 2-44,5-2 0,-6 0-457,1-5 122,0-1-244,5 1 937,0 0 0,49-35 0,12-9 0</inkml:trace>
  <inkml:trace contextRef="#ctx0" brushRef="#br0" timeOffset="1598">1993 237 7118,'-16'0'503,"7"0"-434,2 0 1,5 0 21,-3 0 60,3 0-48,-5 7 0,9-5 19,3 3 0,-1-3 15,6-2 1,1 0-30,5 0 1,-1 0-24,1 0 1,0 0-49,0 0 1,5-2-101,0-3 1,0 1 135,-6-6 0,-1 4-17,-3-4 1,3-1 22,-4-4 0,-3-1 32,-1 0-57,2 1 1,-8-1 9,0 0 1,-7 6-19,-8-1 0,-1 8-18,0-3 0,-7 6-101,-3 6 0,2 2 108,-3 8 1,3 5-31,-2 0 0,-2 7-318,7-2 1,2 4 55,8 1 1,4 1 47,7-1 1,0-4 75,0-1 1,7-7 172,4 2 1,8-3 7,2-3 0,7-6 91,-2-4 0,4 2-188,1-1 1,6-1 48,0-5 0,6-28 0,-2-7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9:49.2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190 0 7604,'0'16'0,"0"0"1395,0-1 1,1 1-604,4 0 0,-3 0-652,3-1 1,-3 1 35,-2 0 0,-7 5-2826,-3 0 2650,-4 0 0,-65 22 0,32-17 0,0-1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9:56.2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126 64 7202,'2'-14'1146,"3"3"-730,-3-3 1,5 11 133,-7-8-76,0 8-136,0-4-236,0 7 4,0 0 0,0 7 96,0 3 1,0 11-188,0 6 0,-5 2 24,-1 3 1,-6 6-37,2 4 1,-4 4 68,-2 1 0,2-2 34,4-3 1,-4 2-59,3-7 1,4-1-141,2-4 0,1-9 106,-1-8-293,3 1 411,-5-14 1,13-2-96,-1-11 0,5-3 124,-4-1 1,6-6-97,-2 0 0,4-7-21,2 2 0,0-2-172,0 1 0,4-1 73,1 7 0,2-5-230,-2 5 1,-2 0 62,8 5 1,-8 2 26,2 4 1,-4-2-23,-1 6 137,7 1 0,-6 12 30,4 4 1,-10 3 17,-6 1 0,2 6 15,-2 0 0,1 2 154,-6-2 1,0-3-214,0 3 1,0 1 61,0-1 1,0 0-246,0-5 1,0 0-95,0-1 1,0 1-111,0 0 1,0-6-315,0 1-151,0-8 928,7 11 0,29-40 0,15-2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9:56.7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 32 9283,'-9'7'803,"2"2"-907,7 7 0,-5-4 96,-1 4 0,1-4-361,5 9 0,0 3 217,0 3 0,0-5-269,0-1 1,0 2 162,0-2 0,2 0 3,3-5 0,4-2 206,7-4 0,-1-1 206,1-4 1,0-3-83,0 3 1,-1-10 165,1-6 1,2-3 37,3-1 1,-4-1-50,4 0 1,-9-5-68,-1 0 0,-6-5-62,5 5 0,-6-2-85,1 2 1,-3 4-7,-2-4 1,-7 2-138,-4-2 1,-8 5 0,-2 0 0,-1 2-167,1 9 0,1 0-102,-6 5 0,7 1 139,-2 5 0,3-3-131,3 8 1,-1-1 386,0 6 0,7 0 0,4-1 0,3 1 0,2 0 0,0 0 0,7-2 0,4-4 0,3-3 0,2-7 0,5 0 0,0 0 0,7 0 0,-2 0 0,4-2 0,1-3 0,13-11 0,6-5 0,6-4 0,-1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26:41.7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0 117 10921,'0'-10'1706,"2"3"-1311,3 7 0,12 0-138,11 0 0,12 0 180,10 0 0,17 0-219,16 0 1,-33 0 0,2 0-476,8 0 1,2 0 0,8 0 0,2 0 334,10 0 1,3 0 0,0-3 0,2-2-304,2 0 0,-1-1 1,-4 2-1,-1-1 268,-5 0 1,-1-1 0,-5 1-1,-2 1 36,-2-1 0,-3-1 0,-12-1 0,-4 1 187,29 0-149,-23 1 54,-22 5 83,-16 0 1538,-17 0-1221,-9 0 1239,0 0-1585,1 0 1,6-6 189,-3 1-3633,3-1 445,-5 6 1210,-1 0 1,1 2 587,-4 3 975,-4-3 0,-17 43 0,-12 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9:57.2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79 7897,'0'-9'3641,"0"2"-2833,0 7-324,0 0-259,0 7 1,0 2-271,0 7 0,0 1-19,0 4 0,0-2-687,0 8 0,0-3 279,0 2 1,0-1-337,0-4 0,0-4-48,0 4 666,0-3 1,2-4 89,3-4 1,-1-3 269,6-7 1,1 0 161,4 0 0,1-7-178,0-3 0,0-10 24,-1-1 0,1-5 62,0 5 0,0-5-45,-1 5 0,1-5-88,0 5 1,-6 2 72,1 8-145,-8-3-302,4 12 152,0-5 1,-5 14-143,3 4 1,-3 8 0,-2 2 1,0 2 77,0-2 0,2-4 101,3 4 0,-1 2-9,6-2 0,-1 0 100,1-5 0,4-6 1,-3 1 0,3-6 195,2 5 0,-1-6-78,1 1 0,0-5 87,-1-5 0,1-4 22,0-7 1,0 1-101,-1-1 0,1-2-33,0-3 1,-6 2-29,1-7 0,-2 2-16,1-3 1,-1-2-77,-4 2 0,-3 5-172,3 1 1,-3-2 32,-2 2 0,-5 5-440,-1 6-629,-6 6 830,3-3 1,-5 9-108,4 3 0,3-1 203,7 6 1,0 1 293,0 4 0,14 8 0,3 2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09:58.1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32 299 8114,'0'-16'1003,"0"6"-429,0-1-380,0 8 262,0-4-550,0 7 0,0 7 99,0 3 1,-1 6-166,-5 5 1,5-2-41,-5 8 0,-1-1-72,2 5 1,0-4 134,5-1 1,0-5 14,0 5 0,0-7-124,0 2 1,0-3-213,0-3 374,0-6 138,7-2 1,2-7 260,6 0 0,6-9-123,0-6 1,6-3 84,-6-8 1,7 0-129,-2-6 0,2 1 42,-2-1 0,2 3-121,-7 2 1,5-1 56,-5 7 1,-5 2-161,-6 9 1,-4 3 89,4 7-159,-6 0 0,3 7 147,-7 3 1,0 9-7,0 2 1,0 6-303,0-6 1,0 7-6,0-2 1,1-2-28,5 3 0,-3-8 76,8 2 1,-1-4 221,6-1 0,1-2-73,4-4 1,-3 3-49,3-8 1,-2 0 237,2-5 1,-3-5 345,3 0 0,-4-8-178,-1 3 0,-6-9-68,1-2 0,-6-2 28,5 2 0,-6 2-26,1-7 0,2 5 13,-2-6 0,1 6-82,-6-5 0,-2 5-268,-3-5 1,1 7-15,-6-2 1,1 8-34,-2 3 1,-2 6-526,2-1-931,-3 3 1618,-2 2 0,1 35 0,-1 9 0</inkml:trace>
  <inkml:trace contextRef="#ctx0" brushRef="#br0" timeOffset="468">993 346 8198,'-9'0'1236,"2"0"-1044,7 0 265,-7 0-1,5 0-986,-5 0 373,7 0-12,7 0 207,2 0 0,1 0-2,1 0 0,-3-1 64,3-5 0,3 5 51,-5-13-89,6 5 0,-4-7-51,-1 0 0,-6 6 28,1-1 0,-3 6-291,-2-5 135,0 6 27,-7-10 0,-2 12 97,-7-3 1,-1 5-18,-4 5 0,4 4-131,-4 7 0,3 1-18,2 4 1,1-1 100,-1 6 0,2-2 3,3 3 1,-1 2 94,7-2 1,0-3-74,5 2 1,1-7 6,5 2 0,-1-3 15,11-2 1,-4-2 9,9-4 0,2 2-65,-2-6 0,5-1-23,-5-5 0,5 0-631,-5 0 0,7-5 33,-2-1 687,4-6 0,8-25 0,3-13 0</inkml:trace>
  <inkml:trace contextRef="#ctx0" brushRef="#br0" timeOffset="789">1528 126 7869,'0'-9'1644,"0"-5"0,-2 13-828,-3-5-122,3 5-504,-5 8 0,2 1 0,-1 8 0,1 5-56,5 0 1,-5 2-132,0-2 0,-2 1-337,1 5 0,5 2 208,-5-2 0,5-3-421,1 2 1,0-1 182,0 1 1,0 2 17,0-7 1,0 5-33,0-5 1,1-2-68,5-8 0,-3 3 74,8-4 1,-6-3-178,5-1 73,1-5 0,5-1 168,-1 0 1,1-1 306,0-5 0,0-2 0,-1-8 0,1 0 0,28-55 0,7-15 0</inkml:trace>
  <inkml:trace contextRef="#ctx0" brushRef="#br0" timeOffset="1050">1779 173 7869,'0'-16'-182,"0"1"1,0 4 59,0 1 2743,0 6-1148,0-3-233,0 7-839,0 7 1,-5 7-51,0 7 0,0 0-225,5-5 1,-6 5-144,1 0 1,-2 7-34,2-2 0,3-1-337,-3 1 1,2-2-274,-3 3 1,5 1 315,-5-7 0,5 5-175,1-5 1,0 0 131,0-6 1,5 1 60,0 0 1,7-7-11,-1-4 1,3 2 61,1-2 1,6 0-60,0-5 333,7-7 0,32-29 0,15-15 0</inkml:trace>
  <inkml:trace contextRef="#ctx0" brushRef="#br0" timeOffset="1697">3102 331 7905,'1'-16'0,"5"0"202,-5 0 0,6 1 906,-7-1-140,0 7 153,0-5-846,-7 12 1,-1-5-50,-8 7 0,0 0-199,0 0 0,1 7-85,-1 4 1,-5 8-133,0 2 1,0 7-38,5-2 1,0 6-289,1 5 1,-1-4 127,0 4 1,7-4-183,4-2 0,3-1 124,2-4 0,7 2 76,4-7 1,10-2-60,5-8 1,6-4 202,4-7 1,5 0 224,6 0 0,26-29 0,13-12 0,-24 12 0,1 0 0,-1-1 0</inkml:trace>
  <inkml:trace contextRef="#ctx0" brushRef="#br0" timeOffset="2134">3700 346 7905,'-2'-15'0,"-3"-1"0,-2 0 0,-4 0 0,2 6 1062,4-1 1,-4 3-436,-6-3 1,4 2 103,1 4 1,-1 3-391,-5-3 0,1 3-289,-1 2 1,0 7-25,1 4 0,-1 3-170,0 2 1,0 1 240,1 4 1,-1 2-98,0 3 1,6 4-1002,-1-4 0,8 2 409,-3-2 1,5 2 35,1-7 1,0 0 146,0-5 0,1 0 21,5-1 1,-3-4 156,8-1 0,-1-6 2,6 1 1,0-3 326,-1-2 0,1-7 79,0-4 1,5-3-35,0-1 0,0-1-66,-6 0 0,1-1 236,0-4 0,-6 3 15,1-3 0,-1-1 143,6 1 1,-7 0-57,-4 5 1,2 0 96,-2 0 0,1 6 233,-6-1-42,0 8-734,0-4 1,-2 7 98,-3 0 1,1 7-223,-6 3 1,6 6 110,-1 5 0,-2-3-319,2 3 1,-1 1 20,6-1 1,0 0-161,0-5 0,0 5 158,0 0 1,0 0 7,0-5 0,0-6-328,0 1 1,7-3-207,4 3 429,3 3 1,3-12 437,4 3 0,-3-3 0,33-37 0,-1-9 0</inkml:trace>
  <inkml:trace contextRef="#ctx0" brushRef="#br0" timeOffset="2575">3983 315 8009,'0'-9'2355,"0"-5"-1464,0 12-227,0-12-438,0 13 0,2-6 101,3 7-289,-3 0 0,5 1 12,-7 5 0,0 2-252,0 8 1,0 2 131,0 3 0,0-4 75,0 4 1,0 2-474,0-2 0,0 5 254,0-5 1,-6 0-256,1-5 319,0-1 1,5 1 50,0 0-88,0-7-2,0 5 117,0-13 1,0-1 42,0-10 0,2-4 677,3-2 1,2 0-252,3 1 1,4-6-105,-3 0 0,5 0-223,5 5 0,-4-5-182,4 0 1,-3 5 124,-3 6 1,1 6-60,0-1 1,0 3-138,-1 2 0,-4 0 108,-1 0 0,-4 7 397,4 4 1,-6 3-70,1 2 0,-3 5-223,-2 0 0,0 1-28,0-1 0,0-3-121,0 3 0,0-4 22,0-1-87,0 0 1,0-1-79,0 1 0,1-7-982,5-4 50,-5-3 1,13-2 72,-3 0 1121,-4 0 0,32-17 0,13-8 0,0-1 0,1-1 0</inkml:trace>
  <inkml:trace contextRef="#ctx0" brushRef="#br0" timeOffset="3759">6816 157 7828,'7'-15'672,"-5"4"-397,3 1 1,-3 4 379,-2-4 1,2 7 218,3-3-105,-3 5-333,5 1-218,-7 0 1,0 12 33,0 3 1,-6 6 69,1 0 0,-5 4-63,4 6 1,-1 6-1,2 0 1,-2 0-425,-3-6 1,1 6 156,4 0 1,3-2-229,-3-9 0,3 3-135,2-2 0,0-5-1088,0-1 944,0-3 0,7-8-212,3 1 1,6-8-170,5 3 1,-3-10 366,3-1 1,1-9 169,-1-2 1,0 0 358,-5-5 0,21-31 0,5-7 0</inkml:trace>
  <inkml:trace contextRef="#ctx0" brushRef="#br0" timeOffset="3935">6753 362 8077,'-9'-7'1928,"2"5"-1350,7-5 1,2 6-907,3-5 1,4 5-229,7-5 0,8 5-479,8 1 0,1 0 1035,9 0 0,7-6 0,7-2 0,7-1 0,0 0 0</inkml:trace>
  <inkml:trace contextRef="#ctx0" brushRef="#br0" timeOffset="4659">7335 315 9536,'16'0'16,"0"0"0,0 0 26,-1 0 0,-4-2 20,-1-3 1,-4 3 4,4-3 0,-5-4-42,6-1 1,-8 1 0,3-2 1,-3 6-93,2-5 0,-3 4 28,3-4-107,-3 6 0,-9-3 98,-3 7 0,1 0-132,-2 0 1,-1 2 50,-9 3 1,4 4 64,-4 7 1,3 1-111,2 4 0,2-1 142,4 6 0,-2-2 1,6 3 1,-4 1 17,5-7 0,-1 5 139,6-5 0,7 1-120,4-1 1,3-8 116,2 2 1,1-8 0,4 4 1,-2-8 178,8 3 0,-6-5-65,5-1 1,-7-7-192,2-3 1,4 1-90,1-1 1,-2-3 79,3-8 0,-6 4-117,5-4 0,0-3 114,5-3 0,-4 3-36,-1-2 0,-5 5-159,5-6 0,-7 3 96,2-2 1,-5 3 88,-5 7 0,-4 0 98,-7 1 57,0 6 1,-2 2-119,-3 7 0,-4 2-13,-7 3 1,2-2-175,4 8 1,-4-1 117,3 6 0,4 0-189,2 0 0,-2 5 39,2 0 0,-1 0 245,6-6 1,6 1 135,-1 0 1,7 0 265,-1-1 0,3 1-259,1 0 1,6 0-90,0-1 0,0 1 308,-5 0 1,-5-2-122,-1-4 1,-6 4-676,1-3 321,-3 3-383,-2-6 0,-7 5 19,-4-8 1,-3 0-189,-2-5 1,-5-2 207,0-3 0,-1 3-73,1-3 0,3-2-31,-3 2 1,4-6-46,1 6 0,0-5-155,0 4 672,8-6 0,36 3 0,15-6 0</inkml:trace>
  <inkml:trace contextRef="#ctx0" brushRef="#br0" timeOffset="4968">8327 126 7824,'0'-11'1468,"0"1"-965,0 7 0,0-6 701,0 4-398,0 3-425,0-5 0,-2 14-140,-3 3 1,3 4-2,-3 2 1,-2 7-237,2 3 1,-6 4 84,6 1 1,-5 1-257,4-1 0,-6 1-97,2-1 0,3 1-251,1-1 0,5-1 252,1-4 0,0-2-459,0-3 434,0-3 0,7 3 30,3-11 1,4-3-543,2-7 1,1 0 300,4 0 1,-3-5-131,3 0 0,1-9 629,-1-2 0,14-21 0,-1-11 0</inkml:trace>
  <inkml:trace contextRef="#ctx0" brushRef="#br0" timeOffset="5151">8185 299 8341,'16'0'-88,"0"0"1,34-8 0,14-5-1,5 0 1,0 0 0</inkml:trace>
  <inkml:trace contextRef="#ctx0" brushRef="#br0" timeOffset="5868">9413 47 10811,'16'0'433,"5"0"-41,0 0 1,12-1-118,-2-5 1,6 5-51,0-5 0,-4-1-353,4 2 1,-6-5-513,-4 4 1,-5 1 329,-6 5 27,0 0-979,-7 0 0,-4 0 195,-10 0 1,-6 0 1066,-10 0 0,4 5 0,-4 1 0,3 1 0,2-2 0,1-3 0,-1 3 0,0 4 0,0-8 0,6 8 0,-1-4 835,8-3-35,-4 5 921,7-7-638,-7 0-92,5 7 3,-5-5-469,7 12 1,0-5-158,0 6 1,0 6-5,0 0 1,0 7 6,0-2 0,-2 4 193,-3 2 1,3 4-217,-3 1 1,-2 5-133,2-5 1,0 3-159,5-9 0,-6 4-8,1-8 0,0 1-118,5-2 0,0-9-102,0-6-676,0-8-176,0 4 405,0-7-1471,0-7 1468,7-1 1,-5-8-1053,3 0 1672,-3 0 0,-2-6 0,0-3 0</inkml:trace>
  <inkml:trace contextRef="#ctx0" brushRef="#br0" timeOffset="9495">5384 268 7972,'0'-16'0,"0"0"0,0 6 649,0-1 0,0 6-158,0-6 0,0 6-190,0-5 1,0 4-70,0-4 0,-2 6 0,-3-1 1,1-2-87,-6 2 0,-1 0 87,-4 5 0,-1 1-314,0 5 1,-5 2 61,0 8 1,-5 5-584,5 0 0,0 7 339,5-2 1,0 4 70,1 2 0,1-1-81,3 1 1,4-3-27,7-2 0,0 1 37,0-8 1,7 1 105,4-5 1,3-7 154,1-4 1,1 2-20,0-2 1,5-1 276,0-9 0,2-4-50,-2-7 1,-4 0-65,4 1 0,-3-6-72,-3 0 1,1-5 96,0 5 0,-2-6 34,-4 6 0,3 0-74,-8 6 1,5-1 389,-5 0-80,1 0-642,-6 8 194,0 1 0,0 10-209,0 8 1,-2-1 27,-3 11 0,3 2 135,-3-2 0,3 7-14,2-2 0,0-3-28,0-2 0,7-2-126,3 2 0,-1-5 56,2-1 0,4-1-513,6-8 0,2 4 681,-2-5 0,60-34 0,-31 7 0,1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0:08.7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282 639 7373,'9'-7'674,"-4"-4"-234,-3 4-48,-2-7 27,0 5-58,0-6-5,0-1-203,0 0 1,-2 2-4,-3 4 0,1-4-21,-6 3 0,-1 4-22,-5 2 1,1-2-36,-1 2 1,0-1 71,0 6 0,-5 0-154,0 0 0,-1 7 6,1 4 1,3 3-85,-3 2 0,6-1 90,4 1 0,-1 7-135,7 3 0,-2-1 89,1 1 1,5-5-10,-5 5 1,6-7-72,6 2 1,-3-3 103,8-3 0,-1-1-107,6-3 1,1 1-57,4-7 0,-1 1-133,6-6 1,-2-2 6,2-3 0,2-4-189,-7-7 1,6 0-157,-6 1 0,1-1 654,-1 0 0,-3-5 0,3 0 0,-4-7 0,13-38 0,3-18 0</inkml:trace>
  <inkml:trace contextRef="#ctx0" brushRef="#br0" timeOffset="733">518 261 8012,'0'-16'0,"0"7"1807,0 2-679,0 0 256,0 6 1,-5 6-1089,-1 11 0,-1 5-48,2 0 1,-2 3-1,-3 7 1,-4 3-296,3 2 0,3-2-446,-3 2 1,1 5 130,-6 1 0,7-4 170,4-1 0,-2-4-360,2-2 1,-1-1-347,6-4 424,7-3 0,2-9 139,7-3 1,5-4 57,0-7 1,5-2-1,-5-3 1,7-4 26,-2-7 1,-1 0 131,1 1 1,-5-3-84,5-3 1,-7 4 6,2-4 1,-3-2 251,-2 2 0,-1-5 303,1 5 0,-2 0-84,-3 5 0,-3 2 289,-2 4 1,-5-4 275,5 3 442,-5 4-509,-1 0 54,0 7-921,-7 0 1,4 5 126,-8 1 0,6 6-317,-5-2 1,6 4-9,-1 2 0,-2 5-138,2 0 0,-1 0 98,6-5 1,0 5-130,0 0 1,0 0 164,0-6 0,0 1 76,0 0 0,2 0 262,3-1 0,-1-4-91,6-1 1,1-6 173,5 1 1,-1-3 25,1-2 0,2-2-13,3-3 0,-2-4 8,7-7 1,-5-1-46,5-4 0,-1 2-69,1-8 0,4 3-13,-4-2 0,-3-4-52,-2 4 0,-6 3 53,-4 2 0,1-2 139,-7 2 0,1 6-109,-6 4-6,0 8 25,0-4 0,-7 7-151,-4 0 0,4 7 55,2 3 55,-4 4 0,7 2-12,-3 0 0,3-1 92,2 1 0,0 0 204,0 0 0,7-1-221,4 1 1,3 0 0,2 0 0,-1-1 614,1 1 0,0-2 274,0-4-1098,-1 11 1,-4-5 129,-1 10 0,-6-8-371,1-8 1,-5-1 148,-5 2 0,-4 1 73,-7-7 1,1 6-463,-1-6 0,-5 0-474,0-5 1,-2 0 499,2 0 1,4-5 53,-4 0 0,-2-6 517,2 6 0,0-49 0,5-8 0</inkml:trace>
  <inkml:trace contextRef="#ctx0" brushRef="#br0" timeOffset="1046">911 214 7936,'-15'0'597,"4"0"-337,1 0 1,4 0 398,-4 0-573,7 0 1,-10 1-261,8 5 140,0-5 0,5 8 260,0-4 45,0-3-167,7 5 1,2-7-147,6 0 0,1 0 55,0 0 1,-6-2-3,1-3 1,-3 2 112,3-8-58,3 1 0,-7-6-68,3 0-168,-3 0 0,-7 1-60,0-1 0,-1 7-356,-5 4 0,-2 3 586,-8 2 0,-42 28 0,-10 7 0</inkml:trace>
  <inkml:trace contextRef="#ctx0" brushRef="#br0" timeOffset="1602">1604 308 8580,'0'-16'2975,"0"1"-2615,0 6-280,0 2 1,0 9-99,0 3 0,0 0 99,0 11 0,-2 1 148,-3 9 0,2 9-238,-8-3 1,6 3-403,-6-4 0,8 6 30,-2 0 0,-2 0-195,1-6 0,1 1 172,5-1 1,2-1-130,3-4 1,2-3 355,4-8 1,8-4-17,-4-1 0,5-6 336,-5 1 1,8-10 82,3-6 1,-1-3 67,1-1 0,-5-3-106,5-3 1,-6 2 20,1-7 1,-4 5 8,-1-5 0,0 6-20,-1-1 0,-6 4 723,-4 1-107,4 0 35,-7 8-690,5 1-691,-7 7 450,-7 7 0,3 3-11,-6 11 0,6-3-67,-1 3 1,3-4-138,2-1 0,0 1-373,0 4 393,7-3 0,2 4-108,7-6 0,0-2-20,-1-3 0,1 1-25,0-7 1,-1 0 429,1-5 0,35-56 0,8-13 0</inkml:trace>
  <inkml:trace contextRef="#ctx0" brushRef="#br0" timeOffset="1905">1872 135 7900,'-16'0'0,"5"0"117,1 0 237,6 0 225,-10 0 877,13 0-1459,-6 7-4,7 2 1,0 1-98,0 1 0,7-6-72,3 5 143,4-6 1,2 3-30,0-7 1,-1 0-39,1 0 168,0 0 62,0-7 1,-2-2 61,-4-7-159,-3 1 0,-7-1-287,0 0 0,0 0-72,0 1 0,-7 4-91,-3 1 1,-4 6 5,-2-1 411,0 3 0,-35 58 0,-8 14 0</inkml:trace>
  <inkml:trace contextRef="#ctx0" brushRef="#br0" timeOffset="2103">1447 497 8464,'15'0'-84,"1"0"0,45-8 0,20-5 0,5 0 1,1 0-1</inkml:trace>
  <inkml:trace contextRef="#ctx0" brushRef="#br0" timeOffset="2884">2186 576 7987,'2'-14'0,"2"1"0,3 5 0,0-1 501,0 0 0,0 4-263,-2-6 0,-2 6-52,8-5 0,-2 4 119,1-4-303,4 6 1,-5-8 43,7 7 1,-6 0 220,1 5-397,-8 0 0,9 7 64,-7 3 0,1 4-79,-6 2 1,0 1 43,0 4 1,0-1 78,0 6 1,-2-5-107,-3 5 1,3-1 56,-3 1 0,-2-4-57,2-6 0,-2 0-15,1 0 567,5-1-158,-6-6-253,7-2 0,0-9 32,0-3 1,7-4 82,3-6 0,-1-6 271,1 0 1,6-7 350,5 2 1,5-2-800,-5 1 0,7-2 26,-2 2 1,2 5-407,-1 1 1,2 5 148,-2 5 1,-5-1 96,-1 7 0,-3 0 77,-2 5 1,-6 7 170,1 3 0,-8 6-54,2 5 0,-3-2 92,-2 7 0,0-5-83,0 6 0,0-1-7,0 5 1,-2-6-374,-3-4 0,3 1-23,-3-1 0,3 0-176,2-5 0,0-5-354,0-1-25,7-6 938,2 10 0,42-41 0,8-1 0</inkml:trace>
  <inkml:trace contextRef="#ctx0" brushRef="#br0" timeOffset="4051">3194 591 8158,'7'-8'588,"-6"-6"1,6 10-239,-7-6-202,0 6 219,0-10-14,0 5-57,0-6-260,0-1-66,0 0 0,-1 2 41,-5 4 0,1 3-199,-11 7 1,4 0 78,-9 0 1,-2 7-88,2 3 1,-7 4 32,2 2 1,4 7 92,1 3 0,0-2-124,5 3 1,-2-8-16,13 2 1,0 2-349,5-3 375,0 1 1,7-12 198,3-4 0,6-3-79,5-2 0,-2-2-24,8-3 1,-6-4 372,5-6 0,-7-1 522,2 0 0,2 1-446,-2-1 0,0 0-56,-6 0 1,-1 1 47,-3-1 1,1 5 49,-7 1-529,1 6 185,-6-3 1,0 16 71,0 7 1,0 3-74,0 13 1,-7-3-145,-4 13 1,-3 7 102,-2 9 1,1 3-17,-1 2 1,0 7-79,0 3 0,1 8 138,-1-2 0,5 1-235,1-12 0,5-1-5,-6-10 1,2 1-9,-1-11 1,-2-8-47,7-13 0,-8-12-756,3 2 638,-4-11 0,-4 0-59,-3-10 0,4-5 463,-4-11 0,3 1 96,3-6 0,-1 0 225,0-6 1,0-1-146,1-4 0,1-8-27,3-7 1,6-3-178,10 3 0,6 1-281,10-7 1,5 2 26,11-1 1,5-3-425,10 8 1,4 1-222,7 9 0,5 0 872,0 11 0,1-4 0,-6 8 0,-1-2 0,1-3 0</inkml:trace>
  <inkml:trace contextRef="#ctx0" brushRef="#br0" timeOffset="4967">3556 513 7753,'0'-16'694,"0"0"0,0 6-331,0-1 0,1 8 87,5-3 624,-5-2-250,6 6-713,-7-5 0,0 9 76,0 3 0,0 0-701,0 11 0,-5-4 329,0 9 0,0-2 67,5 2 1,-6 2-286,1 3 0,0 2-375,5-7 1,0 6 367,0-7 0,0 1 10,0-5 1,0 0 340,0 0 1,7-2-94,3-4 0,4-3 132,2-7 1,2 0 1,3 0 0,-2-7-46,7-3 1,-5-6 182,5-5 1,1-4 287,4-6 1,-1 1-47,-4 4 1,2-4 188,-7 4 1,0-2-63,-5 2 0,-2 3-158,-4 7 0,2 6 213,-6-1-380,-1 8 0,-7-4-184,-3 7 0,1 5-5,-6 0 0,5 13-223,-6-2 0,6 3 40,-6-3 1,8 5-116,-2 0 0,3 5-74,2-5 1,0 2 114,0-2 0,0-4 48,0 4 0,0-4 74,0-1 1,7-5 136,3-1 0,4-5-1,2 6 1,0-8 208,0 3 0,-1-5-80,1-1 1,0-7 112,0-3 1,5-4-30,0-2 1,0-5 85,-6 0 1,1-5-57,0 5 1,0-5-67,-1 5 1,1-5 77,0 5 0,-6 0-17,1 5 1,-8 5 145,2 1-211,-3 6-219,-2-3 0,-2 7 0,-3 0 0,2 7-171,-8 4 1,8 3 3,-3 2 1,3-1 81,-2 1 1,3 0-300,-3 0 0,3 5 126,2 0 1,0 0-305,0-6 551,0 1 1,5 0 242,0-1 0,8-4 5,-3-1 0,4-6-100,2 1 0,0-3-73,-1-2 0,6 0 108,0 0 1,6-7 22,-6-4 0,5-3 1,-5-1 0,5-3-40,-5-3 0,5 2-74,-5-7 0,0 5 50,-5-5 0,0 5 78,-1-6 0,-6 8-89,-4-2 1,2 4 191,-1 1-112,-1 7 0,-12 2-326,-2 7 1,-5 7-376,4 4 1,-3-1 341,8 6 0,0-7-225,5 12 428,0-7 0,0 14-267,0-7 667,7 0 1,2-2-176,6-3 1,1 6-57,0-11 0,-6 6 174,1-6 1,-6 3 1053,6 1-803,-8 1-713,4 0-41,-7 0 0,-2-2 118,-3-4 1,-4-3-745,-6-7 0,-3 0-37,-3 0 1,2 0-890,-7 0 1738,7-7 0,-39-30 0,-2-13 0</inkml:trace>
  <inkml:trace contextRef="#ctx0" brushRef="#br0" timeOffset="5289">4280 56 7857,'-9'7'-2,"-5"2"1,7 7 152,-4-1 0,4-4-170,7-1 0,-5 1 89,0 5 0,0-1-155,5 1 0,1-5 159,5-1 84,2 1 1,8-1-38,0 1 0,5-8 122,0 2 1,0-3-71,-5-2 1,-1-7 118,1-3 1,-2-4-58,-3-2 0,3 0-12,-4 0 1,-3 1-124,-2-1 1,-3-5-96,-2 0 0,0 0-265,0 5 1,-7 0 212,-3 1 0,-10 4 101,-1 1-54,-7 6 0,-31 53 0,21-14 0,1 0 0</inkml:trace>
  <inkml:trace contextRef="#ctx0" brushRef="#br0" timeOffset="5850">4988 324 7857,'2'-9'1125,"3"4"-378,-3 3-432,5 2-158,-7 0 1,0 2 3,0 3 0,0 4-1,0 6 1,0 6-168,0 0 1,-6 7 89,1-1 1,-5 2-346,4 3 1,1-2 28,5-4 0,-5 4-6,0-4 0,-1-3 74,6-2 1,0-4-28,0-1 40,0-1-10,0 1 432,0-7 0,7-9-83,4-11 0,-2-3 71,1-1 0,1-3-68,4-3 0,1 2-114,0-7 1,0 7 16,-1-2 0,1 5 108,0 5-147,0-3 0,-1 13-168,1-5 0,-5 5-17,-1 1 0,-6 1 29,1 5 0,-2 2 38,3 8 0,-5 0 52,5 0 0,-3 5-3,2 0 1,-3 0-4,3-6 1,2 1-5,-1 0 0,6-6 89,-2 1 0,4-6-4,2 5 1,0-6-207,-1 1 0,6-3 92,0-2 0,0-2-703,-5-3 1,0 1 52,0-6 701,-1-1 0,-6-18 0,-2-4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0:19.6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174 79 8166,'5'-16'0,"0"0"0,0 2 0,1 2 1506,-1 2-856,0 6-228,-5-3-212,0 7 0,0 2 1,0 3 0,0 4 0,0 7 0,0 6 137,0 5 0,-7 4-92,-3 6 1,1 1-46,-2 4 0,1 2-131,-6-7 0,0 5-208,1-6 0,1 6-132,3-5 0,-1-6-208,7-4 1,0-8 328,5 2 0,1 0 7,4-5 1,9 1-1163,7-12 1,7 1 396,-1-6 1,2-2 348,3-3 0,1-4 548,4-7 0,-11-7 0,11-22 0,-13-13 0</inkml:trace>
  <inkml:trace contextRef="#ctx0" brushRef="#br0" timeOffset="201">48 331 7775,'-16'0'1651,"0"0"-1098,8 0-415,1 0 1,8 0-111,5 0 0,4 5-134,11 0 1,5 0-370,11-5 0,3 0-508,7 0 1,1 0 175,-1 0 807,0 0 0,8-11 0,7-6 0,6 0 0,-1-1 0</inkml:trace>
  <inkml:trace contextRef="#ctx0" brushRef="#br0" timeOffset="775">662 126 8386,'-9'0'2458,"0"0"-2188,4 0 0,3 2-57,-3 3 0,-2 9-76,2 7 0,-2 7-115,1-2 1,3 4-2,-8 1 1,8 1-174,-2-1 0,-2 6 22,1 0 0,1-2-181,5-9 0,-5 2 177,0-7 0,-1 0-168,6-5-49,0-8 0,2-1 173,3-7 1,-1 0 246,6 0 0,-4-7-58,4-3 1,1-9 192,4-2 1,1-6-144,0 7 0,5-7-51,0 6 1,5-5-54,-5 5 1,5-5 78,-5 5 1,0 2-112,-5 8 1,0-1-21,-1 7-25,1-1 94,0 6 0,-7 7 30,-4 4 0,-3 8-20,-2 2-1,0 2 8,0-2 0,0-2-44,0 7 1,0-6-12,0 1 0,0-4 28,0-1 0,7-1 27,3 1 1,-1-5-1,1-1 0,3-6 30,8 1 0,-4-3 130,4-2 1,2-2-89,-2-3 1,5-4 20,-5-7 0,2 0 5,-2 1 1,-2-3-44,7-3 1,-7 2 15,2-7 1,-8 5-27,-3-5 1,-1 6-12,1-1 1,-3 4 57,-7 1 0,0 6 16,0-1 1,-7 8-126,-3-3 0,1 6-124,-1 6 1,-1 2-4,-5 8 0,6 2 103,-1 3 1,8-2 18,-2 7 1,3-7-10,2 2 1,0 2-45,0-2 0,0 0-49,0-5 0,7-1-36,3 1 0,4-5-651,2-1 1,2-5 381,3 6 1,8-8 437,8 3 0,56-33 0,-42 10 0,-1-1 0</inkml:trace>
  <inkml:trace contextRef="#ctx0" brushRef="#br0" timeOffset="1496">1559 331 7773,'0'-11'538,"0"1"-215,7 6 1,-4-3-112,8 7 1,-6-5 213,5 0-407,1-1 0,5 6 9,-1 0 1,1 0-114,0 0 1,-6 7 190,1 4 0,-2 3-16,1 2 0,-3-1-229,-7 1 1,5 2-135,1 3 1,-1-4 117,-5 4 1,0-3 88,0-3 1,-2 1-48,-3 0 0,3-6 127,-3 1 324,3-1 15,2-1 300,0-2 1,0-19-415,0-4 0,7-3-193,4 3 0,3-5 151,1 0 1,1-2-373,0 2 1,1 4-11,4-4 0,-3 3-156,3 3 0,2 4-92,-3 1 129,1 6 1,-5-3 166,0 7 1,-6 2 80,1 3 0,-8 4 60,3 7 1,-5-1-97,-1 1 1,0 5 157,0 0 1,-5 0-47,0-5 0,-2 5-23,2 0 1,3 0-14,-3-6 0,3-4-41,2-1 1,-5-4 25,-1 4-7,1-6 389,5 3 0,0-9-144,0-3 0,0 1 97,0-6 1,5-1-83,1-5 1,6-5-16,-2 1 1,6-3-120,5 2 1,-2 3-302,8-3 0,-3-1 135,2 1 0,2 0-130,-7 5 1,6 7 44,-6 4 1,0-2 51,-6 2 27,1-1 0,-2 13 23,-4 4 0,3 3 50,-8 2 1,0 5 21,-5 0 0,0 5 139,0-5 0,0 5-59,0-5 1,0 0 0,0-5 0,0-1-368,0 1 1,0 0 93,0 0 0,0-6-1390,0 1 967,0-8 0,7 4 605,4-7 0,45-42 0,12-10 0</inkml:trace>
  <inkml:trace contextRef="#ctx0" brushRef="#br0" timeOffset="1821">2708 157 7775,'0'-15'682,"0"-1"1,5 0-360,0 1 1,6 4-60,-6 1 1,7 4 249,-1-4-168,3 6 0,7-3-192,0 7 1,0 0-5,-6 0 0,-1 7-126,-3 4 0,1 5 155,-7 5 0,1-2-104,-6 7 1,0-2-21,0 3 0,-2 2-142,-3-2 1,-4-3-240,-7 2 0,0-5 159,1 6 0,-6-8-477,0 2 0,1-4 302,10-1 0,-4 5 69,3 0 0,4 0-195,2-5 0,3-6-1245,2 1 1713,0 6 0,49 15 0,13 8 0</inkml:trace>
  <inkml:trace contextRef="#ctx0" brushRef="#br0" timeOffset="2105">2802 771 7758,'-10'0'2451,"-1"0"-1669,8 0-169,-11 0-474,12 7 0,-10 2-76,6 7-100,1 0 1,5-1 120,0 1 0,5-6-30,1 1 1,6-6-27,-2 6 0,4-8-124,2 2 0,5 2 72,0-1 0,0-1 41,-5-5 0,0-5 82,-1-1 1,1-6-1,0 2 0,-7-4-38,-4-2 0,2-5-41,-2 0 0,-5 0 134,-5 5 0,-13 1-428,3-1 1,-10 2-483,4 3 1,-5 4 391,5 7 364,-7 0 0,-4 49 0,-8 13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0:16.3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205 79 7790,'0'-15'37,"7"-1"0,-5 5 377,3 1 66,-3 6-121,-2-10 0,0 13-229,0-6 0,0 8 82,0 5 1,-2 2-172,-3 8 0,-4 2 0,-6 3 0,-1 3 53,0 7 1,0 1-25,1-1 0,-1 1 1,0-1 0,0-1-20,1-4 0,-1 2-119,0-7 1,7 0 57,4-5 82,-4 0 8,8-7 162,-6-2 290,7-7-415,7-7 1,7-7-15,7-7 0,7 0-63,-2 5 1,-2 2-252,3 3 0,-1-3 103,5 4 0,-1 3 100,-4 2 1,2 3-145,-7 2 0,0 0 23,-5 0 0,-2 9 34,-4 6 0,-3 3 46,-7 8 1,0-5 166,0 5 1,-1-1-132,-5 1 1,-2 2 33,-8-7 1,0 5-7,0-5 1,-4 0-13,-1-5 0,-6-6-11,6 1 1,-5-8-56,5 3 1,-5-5-125,5-1 0,0 0 205,5 0 0,0-7 151,1-3 1,-1-4-236,0-2 1,6 0-116,-1 1 1,8-6-189,-3 0 0,5 0 146,1 5 1,0 6-1946,0-1 2168,7 1 0,50 8 0,20 4 0</inkml:trace>
  <inkml:trace contextRef="#ctx0" brushRef="#br0" timeOffset="450">536 363 8513,'0'-9'1336,"0"2"-1027,7 7-122,-5 0-415,5 0 105,-7 0 0,1 0 125,5 0 0,-3 2-28,8 3 1,-6-3 72,5 3 8,1-3 1,5-2-36,-1 0 1,3 0 4,3 0 1,-4 0-80,4 0 1,-2-6 105,2 1 1,-3-7-117,3 1 1,-9-3 86,-1-1 0,-3-1-16,3 0 1,-4 0-6,-7 1 0,0-1-6,0 0 0,-2 7 9,-3 4 1,-4-2 16,-7 2 0,-5 1-112,0 10 1,-5-1 98,5 11 1,-7-2-136,2 12 1,3-5 110,2 5 0,4 0-17,1 6 0,2-1-24,4 1 1,3-1-7,7 1 0,1-3 50,5-2 0,-1 1 15,11-7 1,-2-6-205,12-4 1,-5-2 98,5 1 0,0-3 49,6-7 0,1-5-356,4 0 1,-4-9 408,4-2 0,10-28 0,2-14 0</inkml:trace>
  <inkml:trace contextRef="#ctx0" brushRef="#br0" timeOffset="747">1181 174 7910,'0'-9'4010,"0"2"-3248,0 0-534,0 5-41,0-5 1,0 9-1,0 3 1,-5 4-63,0 7 1,-2 1-152,1 4 1,5 4-13,-5 6 1,-1 1-293,2-1 0,-5 1-265,4-1 0,1-5 143,5 1 1,0-3-81,0 2 0,0-3-239,0-7 405,0-1 0,7-6-79,4-4 1,3-3-101,1-2 1,6-2 239,0-3 0,0-4 305,-5-6 0,42-50 0,-24 27 0,0-1 0</inkml:trace>
  <inkml:trace contextRef="#ctx0" brushRef="#br0" timeOffset="920">1102 300 7910,'-15'0'-20,"6"0"1183,2 0-1192,7 0 1,0 1 34,0 5 0,2-5-350,3 5 0,5-5 186,11-1 1,2 0 167,3 0 1,4 0 68,-4 0-79,11 0 0,59-14 0,-37 6 0,-1-1 0</inkml:trace>
  <inkml:trace contextRef="#ctx0" brushRef="#br0" timeOffset="1400">1590 237 7910,'0'-9'1178,"0"-5"0,-1 12-212,-5-3-288,5 3-634,-6 2 0,5 0 64,-3 0 1,3 7-55,-3 4 1,1 8-3,-1 2 0,3 2-276,-3-2 1,-2-2-22,2 7 1,-1-7-247,6 2 0,0 2 267,0-2 0,0 0-29,0-5 1,0-6-248,0 1 355,0-8 179,7 4 1,2-7-50,7 0 1,0-2 199,-1-3 1,1-4-87,0-6 0,0-3-42,-1-3 0,1 4-15,0-4 1,0 3-15,-1 3 1,-4-1-8,-1 0-122,-6 7-27,10-5 73,-12 13 0,5-5-82,-7 12 0,0 2 124,0 8 0,1 5-3,5 0 0,-5 0 91,4-5 0,-1 5-103,1 0 0,-1 0 136,6-6 1,1-1-61,4-3 0,-4 1-20,-1-7 0,1 1 7,5-6-25,-1 0 0,1-2 66,0-3 1,0-4 111,-1-7 1,-1 0 13,-3 1 0,3-8-80,-4-3 0,-3 1-186,-1-1 0,1 2 91,-2-3 0,0-1 65,-5 7 0,0 0 12,0 6 1,-7 1-11,-3 3 0,-4-1-104,-2 7 10,0-1 0,-21 41 0,-5 9 0</inkml:trace>
  <inkml:trace contextRef="#ctx0" brushRef="#br0" timeOffset="1849">2330 252 9614,'7'9'-180,"-3"-2"91,6-7 0,-5 0-4,6 0 0,-6 0 55,6 0 1,-1 0-5,6 0 0,-6 0 62,1 0-20,-1-7 277,6-2-265,-7-6 22,-2-1-57,-7 7 0,-2 2-114,-3 7 1,-4 0 105,-7 0 0,1 2-114,-1 3 1,0 6 91,0 10 1,1-4-15,-1 4 0,2 2 46,3-2 0,3 7 21,2-2 1,5-3 14,-5-2 1,6 2-32,6-3 0,-3 1-109,8-5 0,1-5-37,9-1 1,-4-6-206,4 1 1,2-3 366,-2-2 0,26-17 0,11-8 0,2-2 0,1 1 0</inkml:trace>
  <inkml:trace contextRef="#ctx0" brushRef="#br0" timeOffset="2266">2802 300 8285,'0'8'390,"0"-1"1,0-5-333,0 3-410,0-3 305,0 5 0,2-5-94,3 3 0,-1-3 54,6 3 0,-4-3 38,4-2 1,1 0 163,4 0 0,1-5-35,0-1 0,-6-4 114,1 5-92,-1-8 1,4 5 262,-3-8-287,3 0-42,-13 0 1,5 2-33,-12 4 1,-2 3-151,-8 7 0,-2 0 132,-3 0 0,4 2 23,-4 3 0,-2 4-138,2 6 1,0 6 0,6 0 0,1 6 85,3-6 0,-1 5 49,7-5 1,-1 5 178,6-5 1,2 5-78,3-5-102,4 0 0,12-7-132,0-3 0,5 1 72,-5-7 1,6 0-635,-7-5 1,8-1-16,-1-5 703,2-2 0,45-50 0,-32 24 0,0 0 0</inkml:trace>
  <inkml:trace contextRef="#ctx0" brushRef="#br0" timeOffset="2676">3212 268 9816,'0'-9'811,"0"2"1,0 9-753,0 3 1,0-1 105,0 6 0,-2 1 54,-3 5 0,3-1-1,-3 1 0,1 5-27,-1 0 0,3 2-634,-3-2 0,1-4 149,-1 4 0,3-9-1169,-3-1 598,3-1 1459,2 6-211,0-7-225,0-2 116,0-21 1,7 3 326,4-10 1,3 4-316,2 1 1,1-5-153,4 0 0,2-1-346,3 1 0,4 3 146,-4-3 0,2 5 11,-2 6 0,2-2-35,-7 6 1,0 1-145,-5 5 1,-6 2 137,1 3 1,-8 4 89,3 7 0,-5-1 50,-1 1 1,0 5 147,0 0 0,-5 0-119,0-5 1,-2 5 48,2 0-109,3 0 0,-5-6-5,7 1 1,5-5-10,0-1 0,8-6-255,-3 1 1,6-3-390,5-2 1,-4 0 144,4 0 1,2 0 499,-2 0 0,28-28 0,2-7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1:37.504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1 205 10393,'15'0'35,"1"0"1,7 0 101,3 0 0,4 0 55,1 0 0,2 0-67,4 0 0,-4 0-80,4 0 1,-4 0-46,-1 0 0,-1 0 0,1 0 0</inkml:trace>
  <inkml:trace contextRef="#ctx0" brushRef="#br0" timeOffset="616">1260 79 7980,'1'-9'0,"5"4"0,-5 2 0,5-3 0,2 5 0,3-5 0,10 3 948,5-2 0,6 3-313,4-3 0,10-2-170,6 1 1,6-4-186,-6 5 0,1-1-46,-6 6 0,-8 0-1261,-8 0 497,1 0-1164,-22 0 1,2 2 163,-17 3 1530,-4-3 0,-55 19 0,-13-3 0</inkml:trace>
  <inkml:trace contextRef="#ctx0" brushRef="#br0" timeOffset="876">1575 48 7858,'0'-9'3823,"0"2"-3542,0 7 1,0 7 57,0 3 1,-2 10 38,-3 1 0,1 12 127,-6-2 1,4 6-273,-4 0 1,5-4-55,-6 4 0,6-4-238,-6-2 0,6 4 117,-5-3 0,6-4-773,-1-12 556,3-1 1,0-6-578,-3-4-580,3-3 137,-5-2 0,7-2 261,0-3 918,0 3 0,0-33 0,0 0 0</inkml:trace>
  <inkml:trace contextRef="#ctx0" brushRef="#br0" timeOffset="1543">315 236 8392,'9'0'1219,"-2"-1"-1189,-7-5 248,0 5-74,7-6 1,-3 7-967,6 0 762,1 0 0,46-9 0,20-3 0,5-1 0,1-1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1:40.318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1 677 8080,'0'-9'1502,"7"2"-1300,-5 7-123,5 0 1,-7 2-131,0 3 0,0-1 130,0 6 1,0 1-136,0 5 0,0-6-127,0 1 1,0-1 57,0 6 1,0-6-38,0 1 1,0-6-83,0 6 379,0-8-134,7 11 0,1-12 10,8 3 0,0-5-17,0-5 1,-4-2 16,4-4 1,-4-8 158,9 3 0,-2-5-50,2 0 1,-3 2-143,3-7 0,1 5 60,-1-5 0,0 1 10,-5-1 1,-6 3 41,1 7 0,-8 6 103,3-1-88,2 8 30,-6-4-238,5 7 1,-7 2 95,0 3 1,-2 4-141,-3 6 0,3 1 90,-3 0 0,3 5-111,2 0 1,0 2 63,0-2 1,0-4-74,0 4 1,0-3 120,0-3 0,0 1 6,0 0 0,6 0-29,-1-1 0,7-6-7,-1-4 1,3 2 210,1-1 1,1-1-90,0-5 0,0-7 467,-1-4 0,6-3-217,0-1 0,2-6-92,-2 0 0,-3-7-68,3 1 1,-4 3 18,-1-2 0,0 1-479,-1-1 0,1-4 136,0 4 1,-8 3 51,-2 2 1,-5 9 70,-1 2-301,0 6 100,0-3 79,-7 14 1,0 2 116,-3 6 1,-2 1-1,7 0 0,-1 0 47,6-1 0,0 6-72,0 0 0,2 0 393,3-5 0,-1-5-134,6-1 1,-1 1 283,1 4 0,4 1-163,-3 0 0,-2 0 4,1-1 1,-5-4-89,6-1-293,-8 1-28,4 5 0,-8-6-40,-5 1-271,-2-8 1,-13 4 189,0-7 1,0 0-205,5 0 1,0-2-29,1-3 483,-1 3 0,-42-54 0,-10-5 0</inkml:trace>
  <inkml:trace contextRef="#ctx0" brushRef="#br0" timeOffset="304">363 158 7954,'-16'7'569,"6"-4"-387,-1 8 1,8-6-13,-3 5-50,5 1 1,1 5-181,0-1 1,0 1 38,0 0 0,5-6 131,0 1 1,7-8 84,-1 3 1,3-5-43,2-1 1,1 0-35,4 0 1,-5-7-21,0-3 1,-1-4-13,-4-2 1,1 0 78,-1 1 1,1-6-10,-7 0 0,0-6-495,-5 6 0,0-5 182,0 5 0,-5-5-79,0 5 1,-9 5-125,-2 6 1,0 6-284,-5-1 1,4 3 159,1 2 482,0 14 0,-20 60 0,15-24 0,0 1 0</inkml:trace>
  <inkml:trace contextRef="#ctx0" brushRef="#br0" timeOffset="1066">1638 646 7292,'0'-16'0,"0"0"327,0 0 0,0 6 209,0-1 0,5 6 410,0-5-201,1-1-284,-6-5 0,0 1-485,0-1 0,-2 7 100,-3 4 0,-4 3-60,-7 2 0,0 2 31,1 3 0,-1 4-534,0 7 0,-5 6 41,0 5 0,0-3-120,5 2 1,1 1 193,-1 4 0,5-1-94,1-4 0,6-3 147,-1-7 1,3-1 22,2 1 1,2-7 630,3-4 0,4-3-236,7-2 0,0-2 414,-1-3 1,3-6-136,3-10 0,-4 2 26,4-7 0,2 5-144,-2-5 1,0 6 6,-5-1 1,0 4 27,-1 1 1,-4 2-32,-1 4 0,-4 3 104,4 7-191,-6 0 1,3 8-38,-7 8 1,0 7 78,0 8 1,0 10 84,0 6 1,0 7-142,0 9 1,-7 7-4,-4 3 0,2 4-107,-1 2 0,-2 0 169,-9-1 0,3-1-345,-3-3 1,4-9 97,1-8 1,-5-8-211,0-2 1,0-13-28,5-13 1,-5-11-152,0-5 0,0-5 200,5-5 1,1-4 73,-1-6 0,0-3 306,1-3 1,-6-3-267,0-8 0,0-1 65,5-4 0,7-5-33,4-10 0,3-4-607,2-7 1,7 5 5,4 0 1,11 1-205,10-6 1,6 0 219,9 0 0,8 7 652,2 3 0,5 11 0,1-1 0,0 6 0,-1 2 0,1 2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1:49.96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32 32 8272,'1'-9'1908,"5"4"-1063,-5 3-154,6 2-402,-7 0 0,0-2 61,0-3-213,0 3 172,0-5-266,0 14 0,0 2-57,0 7 1,-5 5 36,0 0 1,-6 5-369,6-5 0,-2 7 158,2-2 0,3-1-359,-3 1 0,3-1 37,2 1 0,0-3-845,0-8 751,0 1 0,7-2-39,4-4 0,3-3 642,1-7 0,18-30 0,6-16 0,4-3 0,0 1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1:50.299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48 111 8210,'-9'0'390,"-5"0"0,13 2 624,-5 3-1139,5 4 1,-5 6 60,1 1 0,0 0-238,5 0 1,2-6 162,3 1 0,-2-3 74,8 3 1,-6-2 100,6-4 0,-1-3 202,6 3 0,0-5-90,-1-5 1,1 1 77,0-6 1,-6-1-77,1-5 0,-3 1 14,3-1 0,-4 0 115,-7 0 0,0-5-63,0 0 1,0 0-54,0 6 0,-7-1-21,-4 0 0,-3 2-1614,-1 4 1,-6 3 1471,0 7 0,-21 63 0,0 15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1:50.802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30 9698,'9'7'199,"-2"4"-397,-7 10 0,5-2 166,0 7 1,6 0 147,-6 6 0,7-6-281,-1 0 0,-2-1-489,1 1 1,-1-3 101,1-7 358,4-1 1,-5-6 489,7-4 0,-6-3-147,1-2 0,-3-7 333,3-3 1,1-6-202,-7-5 1,8-2-32,-3-3 0,-1-4 43,1 4 1,-4-2 104,4 2 0,-6-2-434,1 7 0,2 0 71,-2 5-191,0 0 0,-5 6-63,0-1-310,0 8 1,0-3 188,0 12 1,2 1 54,3 3 1,-3 4 56,3-3 1,2-3 57,-1 3 1,6-6-137,-2 6 0,6-8 131,5 2 1,-2-3-155,8-2 0,-8 0 329,2 0 0,17-14 0,4-3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26:42.6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17 9983,'0'-9'1747,"0"2"-1158,0 7-202,8 0 1,-3 0-48,12 0 0,-1 0 140,18 0 1,19 0-257,25 0 1,-23 0-1,5 0-101,10 0 1,4 0 0,9 0 0,4 0-504,9 0 1,2 0 0,-30 0 0,-1 0 0,2 0 419,-1 0 1,1 0-1,-1 0 1,30 0-1,0 0-11,-5 0 1,-3 0-1,-15 0 1,-4 0-118,-8-1 1,-4 2 0,31 4-57,-17 1 1,-22 1 16,-17-1 168,-16-5 0,-12 7 87,-12-8-36,-3 0 0,-8 0 245,1 0 0,3 0-907,-4 0 1,4 0-57,-9 0 0,3 0 79,3 0 547,-1 0 0,-22 15 0,-5 3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1:51.309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63 79 7978,'-8'0'1304,"1"0"-846,7 0-667,0 0 227,0 7-119,0-5 0,0 6 77,0-2 8,7-5 0,1 6-35,8-7 0,0 0 91,0 0-40,-1 0 1,1-5 33,0 0 155,0-7-68,-1 3 172,1-7-228,-7 0 0,-2 1-179,-7-1 132,0 7 1,-7 2 37,-4 7 1,-4 0-157,-6 0 1,3 2-225,-3 3 0,2 4 81,-2 7 0,3 1 110,-3 4 1,4-2 146,1 8 1,7-6-93,4 5 0,3-2 88,2 3 1,0 1-81,0-7 0,7 0 8,4-6 1,3-1-40,2-3 0,6-2-141,5-4 0,-3-4-317,2 5 0,1-10 559,4-1 0,35-56 0,-28 26 0,0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1:51.72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32 7932,'7'-9'1490,"-3"1"-797,6 2 79,1 5-659,5-6 0,-1 7 116,1 0 0,-5 1-288,-1 5 0,-6-3 103,1 8 0,2-1-58,-2 6 1,0 5-60,-5 0 0,0 2-230,0-2 1,0-4 49,0 4 0,0 2-22,0-2 1,-5 0 121,0-5 1,0-6 71,5 1 1,-2-8 331,-3 2 192,3-3-92,-5-2 1,7-7-129,0-3 0,2-4-76,3-2 0,4-5 100,6 0 1,3-7-110,3 2 0,-2 3-277,7 2 1,-1-2 58,1 2 1,2 2-15,-7 8 0,0 4 35,-5 7 0,-1 0-67,1 0 0,-2 2 86,-3 3 0,1 6-10,-7 10 0,0-2-14,-5 7 1,0-1 6,0 1 1,-1-1 356,-5-4 0,5-4-85,-5 4 0,-1-3-883,2-3 189,0 1 282,5 0 0,0-6-124,0 1 321,0-8 0,21-10 0,5-10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1:52.668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252 111 7892,'11'-5'-104,"-1"-1"606,-6 1-53,3-2 19,-7-2-49,0-6-210,0-1 1,-2 2 86,-3 3-270,-4 4 0,-7 2-49,0 0 1,1 0 127,-1 5 1,-2 7-290,-3 3 1,2 6 93,-7 5 1,7-2-139,-2 7 1,3 1 19,2 4 1,3-1-94,2-4 0,-1 4 157,7-4 1,-1-3 62,6-2 0,6-4 124,-1-1 1,7-2-83,-1-4 0,4-3-25,6-7 1,-2-7 10,8-3 1,-8-4 514,2-2 0,2-5-62,-2 0 1,0-5-20,-6 5 1,1-5-197,0 5 1,0-5-91,-1 5 0,-4 0 5,-1 5 1,-6 5 54,1 1-346,-3 6 193,-2-3 0,0 14-107,0 4 0,0 3 86,0 2 1,0 5 45,0 0 1,0 5-78,0-5 1,0 5-42,0-5 1,5 5-476,0-5 1,8 6 217,-3-6 0,6-2-37,5-9 385,-4 4 0,27-19 0,12-9 0,0 4 0,0 1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1:53.101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253 110 7892,'1'-14'374,"5"4"0,-5 1 156,5 4 1,-5 1-203,-1-6 0,0 4-103,0-4 0,0 5-203,0-6 1,0 6 76,0-5 0,-1 6-278,-5-1 1,3 3 5,-8 2 1,1 0-139,-6 0 1,-1 0 129,-4 0 0,3 7-6,-3 3 0,4 4-12,1 2 0,5 0-59,1 0 1,6 5 346,-1 0 0,3 0-113,2-6 0,2 6 347,3 0 0,4 2-122,7-2 0,0-2 146,-1 8 0,1-8-110,0 2 0,-2 2-2,-4-2-314,4-1-1,-12-4 68,3 0 1,-3-6-188,-2 1 1,-2-8 34,-3 3 1,-4-5-94,-6-1 1,-3 0-18,-3 0 1,4-1-8,-4-5 1,-2 3 40,2-8 0,0 1-128,5-6 0,1 6 368,-1-1 0,28-27 0,7-13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1:53.763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252 158 7648,'6'-10'0,"-1"-1"619,-2-1-244,-1-2 0,3-2-156,1 1 1,-1 4 131,-5 1-203,0-1-91,0-5 1,-7 2 87,-4 4 1,1 3-284,-6 7 0,4 0 69,-9 0 0,-2 5-180,2 0 1,-5 13 83,5-2 0,-2 10-38,2 0 1,4 4 61,-4 1 0,9 1-135,1-1 1,8-4 161,-3-1 1,5-7 13,1 2 0,7-4 172,3-1 1,9-7-88,2-4 1,2-3 184,-2-2 0,-2-5-19,8-1 1,-6-8-14,5-1 1,-2-1-41,2-5 1,-3-3 160,-7-3 1,0 3-127,-1-2 0,1 1 111,0-1 0,-6 1 273,1 4-341,-8 4 0,4-6 129,-7 7-224,0 8 0,0 2-128,0 12 0,-5-3 180,0 8 0,-2 4-12,2 6 1,3 6-556,-3-6 0,-2 7 214,1-2 1,1-2-154,5 3 1,0-8 125,0 2 0,0 2-381,0-2 245,7-1 238,2-4 1,7-2-234,-1-3 0,1-4-151,0-7 1,0-7 528,-1-4 0,1-3 0,42-43 0,10-12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1:54.336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47 62 7892,'0'-11'1378,"0"1"-747,-7 6 0,6-4 225,-5 2-454,5 5-85,1-6-292,0 7 1,0 7 125,0 3 1,-2 4-110,-3 2 0,3 5-355,-3 0 1,3 5 167,2-5 0,0 2-381,0-2 0,-2-4 224,-3 4 1,3-3-318,-3-2 165,3-1 39,2 1 328,0 0 318,0-8 0,5-8-19,1-10 1,6-6-108,-2-5 1,4 2-176,2-7 0,2 1 108,3-1 1,-2-2-151,7 7 0,-5-5 70,5 5 1,-6 2-49,1 8 1,-4-1-23,-1 7 162,0-1 0,-2 8-74,-4 3 143,-3 4 0,-7 12-64,0 0 1,0 0-34,0-5 1,0 5-27,0 0 0,0 0-31,0-5 1,0-1-23,0 1 1,0 0 5,0 0-16,0-8 187,0 6-147,0-12 135,0 5 1,5-14-103,0-3 1,8-4 61,-3-2 1,4 0-89,2 0 0,0-6-15,-1-5 1,1 3 60,0-2 0,5 6 1,0-1 1,-2 4-129,-8 1 1,3 2-37,-4 4 512,-3-4 1,2 12-152,-4-3 1,-3 5 8,3 5 1,-3 4-114,-2 6 0,0 6 44,0 0 0,0 2-33,0-2 1,0-3-225,0 3 0,0 1-63,0-1 0,0 2 49,0-2 0,2-9-404,3 4 0,-2-4-98,8 4 422,-1-7 0,6 3-343,0-7 0,-6 0-1024,1-5 1554,-1-7 0,27-36 0,5-17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1:54.596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169 32 7883,'0'-9'2621,"0"0"-737,0 4-1341,0 3 1,-2-5-88,-3 7 1,3 2-132,-3 3 1,3 6 225,2 10 1,0 5-132,0 11 1,-2 3 72,-3 7 1,3 9-22,-3 7 0,1 2-33,-1 8 0,2 2-495,-8 9 0,1-3-38,-6 3 1,5-11-138,1-5 1,5-12 258,-6-8 0,6-5-3299,-6-11 1380,8-11 1269,-4-14 0,7-16-511,0-7 0,-5 0-671,-1-4 0,-4-7 1859,5-4 1,15-51 0,9-22 0,-4 27 0,0 1 0,-1-1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1:54.812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32 7861,'0'-16'0,"1"7"369,5 4 0,-3 3 131,8 2 1,-4 0 96,8 0 1,-1 0-252,13 0 1,-6 7-126,5 4 1,0 3 171,6 1 0,-3 3-115,-3 3 1,-5 2-447,-10 3 1,1 2 194,-7-7 0,1 5-557,-6-5 0,-7 5 243,-4-5 0,-3 0 99,-2-5 1,-6-5-665,-4-1 0,3-7 852,2 3 0,-39-32 0,-8-9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1:55.250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17 1 11767,'0'16'456,"0"-1"1,0 3-439,0 3 0,-2 3-277,-3 8 0,3 1 179,-3 4 0,3-2-54,2 7 0,2-7-295,3 1 0,-2-2 152,8-3 1,-1-6 93,6-4 0,2-6 133,2-4 0,0-4 136,6-7 1,0-4-105,6-6 1,-1-2 43,1-15 0,-1 1 100,1-5 0,-1-6-113,1 0 0,-8 0 136,-3 6 0,-4-1-81,-1 1 1,-7 1 665,-4 4-409,-3 10 0,-4 9-154,-3 7 1,1 2-105,-6 3 1,1 6 17,-1 10 1,-2 1-117,6 5 0,1 2 87,5-2 0,0-3-137,0 2 1,0-6 64,0 1 0,2 1-153,3-1 1,-1-5 33,6-5 1,6-3 123,5 3 0,1 1 18,-1-7-7,-3 1 0,33-34 0,-1-7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2:03.782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95 237 7914,'9'-9'2369,"-2"2"-1930,-7 7-1,0 0-219,-7 0 1,3 7-107,-6 4 1,5 3-159,-6 1 0,2 1 51,-1 0 1,-2 5-288,6 0 0,1 0-133,5-5 1,0 5-219,0 0 1,0 0 407,0-6 1,2-4-36,3-1 405,4 1 1,12-2-28,0-4 0,2-3 1,-2-2 0,-2-7-73,7-4 0,-7-3-12,2-2 0,-1 1 31,1-1 0,-4-5-20,4 0 1,-9-5-56,-1 5 1,-8-6 19,3 6 1,-5-7-106,-1 2 0,-7 3 63,-3 2 1,-6 4-7,-5 1 0,-2 2-62,-3 4 1,-4 3-158,4 7 1,-2 2-85,2 3 1,-2 5 98,7 11 0,0 2 103,5 3 0,2 4-15,4-4 0,3 2 175,7-2 0,0 2-47,0-7 124,7 0 1,3-5 41,11 0 1,-3-7 175,3-4 1,-2-3 84,2-2 1,-2-2-143,7-3 0,-6-2-57,1-4 1,1-3-42,-1 4 0,6-6-151,-6-5 0,0 3 31,-6-3 0,6 4-115,0 1 1,5-5-8,-5 0 1,2 0-142,-2 5 0,-3 2 94,3 4 1,-4-2 89,-1 7 1,-6-1 9,1 6 0,-6 4-15,6 6 1,-8 1 2,2 10 0,-3 1-4,-2-1 0,0 7 7,0-1 1,0-3 197,0 2 0,0-5 85,0 6 1,0-8-153,0 2-8,0 3-196,0-6 1,0-1 119,0-6 1,-2-8-21,-3 3 0,3-6 234,-3-6 1,3-2 450,2-8 1,0 0-335,0 0 0,0-5 15,0 0 1,0-1-248,0 1 1,6 1 82,-1-6 1,9 5 44,2-5 1,1 1-70,9-1 1,-1 3-115,1 8 0,2 1 7,-7 3-62,7-3 0,17 34 0,13-1 0</inkml:trace>
  <inkml:trace contextRef="#ctx0" brushRef="#br0" timeOffset="440">1480 111 8412,'5'-10'2137,"1"-1"-1422,-1 8-218,-5-4-393,0 7 15,0 0 0,0 8 149,0 8 1,0 2-50,0 8 0,-5 0-118,-1 5 1,-4 1 87,5-1 0,-2 1-68,2-1 1,1 4-134,-6-3 1,6 3-173,-1-9 0,-2-3-1200,2-2 735,-1 3-1649,6-6 902,-7-3 940,6-8 0,-6-14 456,7-3 0,0-39 0,0-10 0</inkml:trace>
  <inkml:trace contextRef="#ctx0" brushRef="#br0" timeOffset="937">1433 143 7595,'0'-16'2070,"0"0"-1677,0 0 1,2 2-204,3 4 1,-1-2-35,6 6 0,2-4-141,9 5 1,4-6 81,6 6 0,1-6-174,-1 6 0,6 0 50,0 5 1,-1 2-145,-4 3 0,-8-2 14,-3 8 1,-5-1 17,-5 6 1,1 2 93,-7 3 0,-2-4-7,-8 4 0,-3-3-145,-8-3 0,0 6 98,0 0 0,-6-5-94,-5-6 0,3 1 74,-2 5 0,6-6 97,-1 1 0,4-8-23,1 2 4,0-3 130,8-2 1,2 0 248,12 0 0,2 0-41,8 0 1,5 5 113,0 1 0,7 1 35,-2-2 1,-1-2-74,1 8 0,-7-1-288,2 6 0,-5 0 80,-5 0 1,1-1-146,-7 1 0,0 5-50,-5 0 0,-2 0-159,-3-5 1,-9 0-5,-7-1 0,-1 1-124,1 0 1,-4-8 48,-6-2 0,4-5 53,1-1 0,0 0 142,-6 0 1,3-5-22,2 0 0,-1-7-9,7 1 1,1 3-242,4-3 1,2 6-803,3-6 1146,-3 8 0,13-4 0,-6 7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26:43.3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34 13380,'16'0'323,"1"0"1,7 0-89,4 0 1,20 0-111,13 0 0,22 0-78,-32 1 0,3-2 0,11-1 0,2-1-457,9 0 1,3 0-1,5-1 1,0 1 525,3 0 1,-2 0-1,-5 2 1,-3 0 81,-3-1 0,-3-1 0,-13 2 1,-4 0 202,41 1 0,-32 0-1069,-25 0 710,-17 0 0,-16 0 281,-10 0 0,1 0-177,-7 0 0,5 0 388,-5 0 345,8 0 1,-7 0-648,5 0 0,1 0-27,-7 0 1,0 0-206,-6 0 0,-22 7 0,-5 3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2:02.757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300 214 7785,'0'-11'222,"2"1"0,1-2 1083,2-2-1097,1 5 1,-8 2-52,-3 7 1,1 7-1,-6 3 0,-1 4-16,-5 2 0,-5 7-109,0 3 0,-5 4-158,5 1 1,-7 1 76,2-1 0,2 4-106,-3-3 0,8 1 70,-2-12 1,9 0-142,1-5 221,8-8 37,-4-1 1,9-8 29,3-5 0,4-4 144,6-11 0,3 2-142,3-8 0,-2 1 2,7-5 1,-1-1-153,1 1 1,4-1 98,-4 1 1,4-1 40,1 1 1,-1-6-135,-4 0 0,2 1-189,-7 4 0,-2 8 563,-8 3-105,-4 3-121,-7 9 1,0 9-37,0 11 0,0 5 37,0 5 1,0 3 98,0 8 1,0-1 128,0 1 0,0-1-65,0 0 1,0 1-99,0-1 0,0 1-149,0-1 1,2-1 123,3-4 1,-2 2-230,8-7 0,-6 0 51,6-5 0,-6-2 109,5-3-805,-6 3-1125,3-13 1305,-7 6 1,0-8-877,0-5 1461,0-2 0,-7-29 0,-2-5 0</inkml:trace>
  <inkml:trace contextRef="#ctx0" brushRef="#br0" timeOffset="188">158 355 7785,'-9'0'1545,"2"0"-1117,7 0-971,0 0 474,7 0 1,4-5-750,10 0 818,3 0 0,25-5 0,11-1 0,4-2 0,0-1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2:00.291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252 375 7818,'0'-11'-397,"0"1"243,0 6 683,0-3-177,0 7-93,7 0-93,-5 0 0,7-1 343,-4-5-93,-3 5 221,12-6-434,-6 0 0,8 0-6,0-4 1,-2-3-197,-4 4 1,4-4 52,-3-2 0,8-1 91,2-4 0,-5 1-159,-6-6 1,1 7-227,4-2 1,-6-2 154,-4 2 0,2 0 64,-1 5-93,-1 1 0,-12 1 87,-4 3 0,-3 8 77,-1 13 1,-1 2-31,0 15 1,-5 6 444,0 9 1,0 10-99,6 6 0,-1 5 29,0 5 0,0 9-173,1 7 0,4 2 377,1-2 1,6-6-438,-1 1 0,3-2 24,2-9 1,-2-8 33,-3-13 1,3-3-203,-3-13 1,-2 2-2334,2-12 1625,-7-7 1,3-1 6,-7-8 1,0 0-20,1-5 1,-1-2-57,0-3 0,0 2-68,1-8 0,-1 1 825,0-6 0,-14-21 0,-3-5 0</inkml:trace>
  <inkml:trace contextRef="#ctx0" brushRef="#br0" timeOffset="188">205 454 7853,'-9'0'1744,"2"0"-1782,7 0 1,7-2-189,4-3 1,4 1 104,6-6 1,11 4 120,10-4 0,14-4 0,10-4 0,6-3 0,0 0 0</inkml:trace>
  <inkml:trace contextRef="#ctx0" brushRef="#br0" timeOffset="745">661 564 8122,'-1'9'447,"-5"-4"-339,5-3 1,-6-1 68,7 5-215,0-5 70,0 13 1,0-10-121,0 6 0,1-6 59,5 1 0,-3 2 70,8-2 1,-6 1 48,5-6-39,1 0 1,5-6 9,-1 1 1,1-7-54,0 1 0,-1-3 7,1-1 0,0-1-6,0 0 0,-1-1-137,1-4 0,-5 1-11,-1-6 0,1 5 78,4-5 0,-6 7-153,-4-2 136,4 3-244,-7 2-77,5 8 92,-7 1 0,-5 14 181,-1 3 1,1-1 133,5 1 0,-2 1 216,-3 5-266,3-1 317,-5 1 1,7-5 28,0-1 257,0-6-307,7 10 0,-3-13 339,6 5-238,-6 2-311,10 1 1,-11 2-9,8-1 45,-8 1 0,6 4-108,-4 1 36,-3 0 0,7 0-430,-4-1 164,-3 1 218,12 0 1,-7-6-126,3 1 1,4-8-180,-3 3 0,3-5-709,2-1 1052,-1 0 0,43-35 0,10-8 0</inkml:trace>
  <inkml:trace contextRef="#ctx0" brushRef="#br0" timeOffset="1743">1338 469 7869,'0'-8'2312,"0"1"-1634,0 0-229,0 5-363,0-5-111,0 7 1,-2 0-267,-3 0 236,3 0 0,-5 7-167,7 3 0,0-1 66,0 2 0,0-1-146,0 6 0,0 0-75,0-1 285,0 1 0,7 0 195,4 0 1,-2-8-51,1-2 0,1 1 88,4-2 0,1 0-109,0-5 1,0-5 16,-1 0 0,1-8-51,0 3 0,-1-4 30,1-2 0,0-5-37,0 0 0,-8-2 17,-2 2 0,-5 2-173,-1-7 1,-1 7 85,-5-2 1,-2 3-133,-8 2 1,-5 2-19,0 4 0,-5-2-20,5 7 1,-7 1 106,2 9 0,-2 4-20,1 7 1,5-1-47,6 1 0,2 7 60,3 3 1,-1-1 126,7 1 1,0-5-68,5 5 1,5-7 170,0 2 1,7-3-21,-1-2 0,8-6 70,2 1 0,2-8-49,-2 2 0,-2-3 78,7-2 0,-5-2-58,6-3 1,-8-2-9,2-3 1,1-10 164,-1 5 0,6-5-24,-6 5 0,5-6 3,-5 0 1,5-6-111,-5 6 1,0 0-326,-5 6 1,0 1-253,-1 3 193,1-3 354,0 12 0,-7-3-94,-4 10 0,-3 4-12,-2 7 1,0 5 11,0 0 1,-6 5 10,1-5 1,-2 5-36,2-5 1,3 6-112,-3-6 0,1 0 96,-1-6-19,3 8 43,-5-5-42,7 4 23,0-13 0,0-4 304,0-10 106,0-4 1,0-12-56,0 0 0,2 0 81,3 6 1,-1-3-231,6-3 0,6-2-261,5-3 1,2-2-352,-2 7 1,3 0 239,8 5 0,-6 1-60,0-1 1,-7 7 73,2 4 0,-3 3 111,-2 2 1,-2 2 37,-4 3 0,2 4 158,-6 7 1,-1 1-59,-5 4 1,0-2-63,0 8 1,0-8 65,0 2 1,0 2-45,0-2 1,-5 0-140,-1-6 224,1 1 177,-2 0-62,5-7 50,-5-2 0,7-9 12,0-3 1,2-4-115,3-7 0,2 0-63,4 1 1,8-6 49,-3 0 1,5-6-289,0 6 0,-2 0-20,7 6 0,-5-1-40,5 0 1,-6 2 101,1 4 0,-9 3-58,-2 7 136,1 0 1,-1 1 2,1 5 0,-8 2 78,3 8 0,-5 2-75,-1 3 1,0-4 4,0 4 0,0-3 19,0-3 0,0 6-479,0 0 221,0 0 1,0-5-239,0 0 192,0-7 114,0 5 164,0-13 0,56-43 0,14-19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1:57.451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237 362 7890,'9'0'-865,"-2"0"934,0 0 129,-5 0 1,6 0 215,-2 0 1,-5-1 241,5-5-454,-5 5 1,-1-8 343,0 4-198,0 3 68,0-12 1,0 5-192,-7-7 1,-1 8-113,-8 2 0,0 5-248,0 1 0,-1 0-167,-4 0 0,2 1 149,-8 5 0,8 8-127,-2 7 1,-2 1 59,2-1 1,6-1 29,4 6 0,2-7-437,-1 2 165,3 4 0,9-8 413,3 4 0,-2-11 383,8-4 0,5-5-95,5-1 0,5-1-101,-5-5 0,2-2 98,-2-8 0,-2 0-11,7 1 0,-7-3-112,2-3 1,2 2-29,-2-7 1,7-1-107,-2-4 0,4-1 34,1 1 0,-4-1-117,-1 1 1,-7-6 64,2 1 0,-3 1 53,-3 8 0,-6 5-5,-4 6 61,-3 0 0,-4 7 175,-3 4 1,-4 3-210,-6 2 0,4 9-32,1 7 0,-1 1-39,-5 10 1,1-3-196,-1 2 1,5 9 103,1-3 1,1 3-65,-1-4 1,3-1-161,7-4 0,0 4 37,0-4 1,0 2 238,0-2 0,5-3 44,0-7 0,9-6 160,2 1 1,1-8-58,10 3 1,-6-5 147,5-1 1,-2-7-56,3-3 1,2-6-13,-2-5 1,-3 4 79,2-4 1,-5-2-80,6 2 0,-3-7-110,2 2 1,-1 1 53,-4-1 1,-9 1-11,4-1 1,-6 3-63,1 8-307,-4-1-421,-7 7 491,-7 2 0,-2 14-279,-7 4 1,6 3 202,-1 1 1,8 1 11,-3 0 1,5 0 79,1-1 1,0-4-44,0-1 0,0 1 273,0 5 0,0-6 411,0 1 0,5-6 909,0 5-621,7 1-417,-3 5 1,5-1-14,-3 1 1,-4-5-349,-7-1 0,5 1 125,0 4 1,0-4 198,-5-1-583,0 1 1,2 3-1562,3-4 892,-3 4 1,12-10 181,-3 6 789,-4-6 0,34-19 0,16-12 0,-1-4 0,1 1 0</inkml:trace>
  <inkml:trace contextRef="#ctx0" brushRef="#br0" timeOffset="558">1433 331 7890,'11'-9'81,"-1"4"1,-5-2 185,6 2 1,-6-2 0,6 1 0,-8 3-31,2-8 1,2 6 212,-1-5-248,-1-1 1,-5-5 21,0 1 1,0 4-142,0 1 0,-2 6 29,-3-1 0,-6-2-103,-10 2 1,2-1 1,-7 6 1,5 6-249,-5-1 1,0 9-263,-6 2 0,2-1 249,4 6 0,-2 4 42,7 1 0,0-1-33,5 1 0,8-2-192,2 3 1,-1 1 162,2-7 1,2 0 117,8-6 1,4-4 88,6-1 1,6-6 204,0 1 1,2-3 110,-2-2 1,-2-7-108,8-4 0,-6-3 39,5-1 0,-7-1-27,2 0 0,-3-1-72,-3-4 1,1 1 94,0-6 0,-2 7 150,-4-2 1,2 3-48,-6 3 1,4-1-117,-5 0 1,1 6-150,-6-1 127,0 8 0,-2-3-276,-3 12 1,1 2 65,-6 8 1,6 2 118,-1 3 1,-2-2-98,2 7 0,-1-7-144,6 2 1,0-1-517,0 1 0,0-4 300,0 4 1,2-3-7,3-3 1,4-4 82,7-1 0,0-6 106,-1 1 1,6-3 218,0-2 0,24-20 0,8-9 0,3-2 0,0 1 0</inkml:trace>
  <inkml:trace contextRef="#ctx0" brushRef="#br0" timeOffset="1126">1858 252 7890,'0'-9'0,"0"2"0,0 7 3826,0 0-3491,0 7 0,0 2-288,0 7 1,-2 0-250,-3-1 0,3 6-795,-3 0 0,2 6 477,-3-6 1,5 1-33,-5-1 1,5-3 213,1 3 0,0-4 210,0-1 0,1-5-69,5-1 0,-3-7 195,8 3 0,-1-5 126,6-1 1,0-7 316,-1-3 1,6-4-166,0-2 0,7-5 163,-1 0 0,1-7-187,-2 2 0,2 2-98,-7-3 1,5 8 76,-5-2 43,-7 4-407,-7 8 2,-7 2 1,0 14-130,0 3 0,-5 10 79,0 1 0,-6 5-119,6-5 0,0 2 173,5-2 0,0-4 31,0 4 0,1 0 72,5-5 1,-3 3-97,8-9 0,-1-1 45,6 2 0,-1-8 227,1 2 1,0-3 805,0-2-643,-1 0 0,5-7 48,-5-3 0,5-4-253,-10-2 0,2 0 2,-1 1 1,1-6-131,-7 0 1,1-6 68,-6 6 0,0-1-33,0 1 1,0 3-89,0-3 1,-7 4-161,-4 1 0,-3 2-204,-2 3 0,1-1-404,-1 7 1,0 0 411,0 5 1,2 1 86,4 5 0,-2-3 122,6 8 1,1-6 216,5 5 0,0-4 0,0 4 0,7-5 204,4 6 1,3-8 260,1 3 0,8-5-313,3-1 1,11 0-109,5 0 1,5 0-960,6 0 915,-4 0 0,33-21 0,0-5 0</inkml:trace>
  <inkml:trace contextRef="#ctx0" brushRef="#br0" timeOffset="1658">2677 284 8771,'0'-9'2147,"0"2"-1778,0 0-222,0 5 27,7-12 0,-4 12-222,8-3 1,-6 3-37,5 2 1,-4 0-590,4 0 454,-6 7 1,8 4-30,-7 10 1,0-4 73,-5 4 1,0 2-24,0-2 0,0 5 55,0-5 0,0 2 56,0-2 0,-1-3 124,-5 3 1,5-9-180,-5-2 26,5-6 822,1 3 283,0-7 1,0-7-521,0-4 1,1-8-143,5-2 0,2-5-213,8 5 0,0-5 104,0 5 1,5-6 19,0 6 1,7 0-99,-2 6 1,-2 1-83,2 3 1,-6-1-509,1 7 1,-4-1-590,-1 6 0,-6 7 632,1 4 1,-6 8 152,6 2 1,-8 5 314,2-5 0,-3 7-57,-2-1 1,-2-3 29,-3 2 0,3-6 105,-3 1 0,-2-4 270,2-1-750,0-1-928,5 1-1001,0-7 2269,0-2 0,49-42 0,12-9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2:06.618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16 10147,'0'-9'1264,"0"2"-850,0 7 263,0 0-420,7 0 0,2 0-37,7 0 0,6 0-37,5 0 0,4 0-83,6 0 1,3 0 128,7 0 1,6 0 1,-1 0 0,6 0-500,-6 0 1,-1 0 142,-9 0 0,0 0-630,-11 0 1,-3 0 16,-12 0 392,0 0 177,-7 0 18,-2 0-770,-21 0 641,3 0 1,-12 0-796,8 0 0,-1 0 32,0 0 1044,0 0 0,-6 21 0,-3 5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2:23.234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189 1 9208,'-9'15'303,"-5"8"-8,4 3 0,-4 4-84,-2 2 0,0 1-56,1 4 0,-1-4-50,0 4 0,2-4-120,4-2 0,-3-4-399,8-1 245,-7-7 280,10 4-146,-5-15 1,9-2-15,3-12 1,2-2-12,4-8 0,8-2-50,-3-2 1,10 2 8,0-3 0,4 4-154,1 1 1,1 2 180,-1 3 0,1 4 25,-1 7 1,-6 0-184,-4 0 0,-4 7 29,-1 4 1,-7 10 292,-4 5 0,-3 4 11,-2 1 1,-2 6-67,-3 0 0,-9-1-81,-7-4 1,-2-1-20,2 1 0,-2-8 51,-3-3 1,-2-5-3,7-5 1,-5-4 51,5-7 1,0 0-86,5 0 1,0-7 174,1-4 1,-1-3-102,0-2 1,6-1-38,-1-4 1,8 2-170,-3-8 0,5 8-334,1-2 0,0 4 515,0 1 0,28-14 0,7-3 0</inkml:trace>
  <inkml:trace contextRef="#ctx0" brushRef="#br0" timeOffset="450">709 347 7948,'-9'0'-120,"2"7"279,7-5-167,0 5 258,0-7 566,0 0-840,7 0 1,2 0 110,6 0-55,1-7 1,-2-2 28,-4-7 1,4 6 52,-3-1-86,-4 1 1,0-6 10,-7 0 0,0 6-121,0-1 86,0 8 1,-2-4-119,-3 7 0,-4 0 58,-7 0 1,-1 7-156,-4 3 0,4 4 156,-4 2 0,3 5-29,2 0 1,6 5 38,-1-5 0,8 5-39,-2-5 1,3 6 77,2-6 0,0 0-170,0-6 92,7 1 1,3-2-85,11-3 1,-3-4-217,3-7 1,1 0 213,-1 0 0,6-7 170,-6-4 0,35-31 0,3-9 0</inkml:trace>
  <inkml:trace contextRef="#ctx0" brushRef="#br0" timeOffset="875">1181 142 7948,'-7'-15'1129,"5"6"0,-7 2-759,4 7 0,3 2-147,-3 3 0,-2 4 0,2 6 0,-2 8-44,1 3 0,3-1 51,-8 1 1,6 0-192,-5 6 0,1 1 38,-1 4 1,-4-4-212,3 4 1,-1-4-77,1-2 0,3-1-75,2-4 1,5-3-86,-5-7-84,-2 0-160,6-8 345,-5-1 1,12-8 390,0-5 0,6-2-89,-6-8 0,7-5 21,-1 0 1,3-5-38,2 5 1,6-6-194,4 6 1,2-5 34,-1 5 1,1-5 45,-7 5 1,5 0-3,-5 5 1,5 6-218,-5-1 185,0 8 195,-5-4 0,-2 14 103,-4 3 1,-3 6 8,-7 5 1,0-3-105,0 2 1,0 3-113,0-2 1,-5 0 3,0-5 1,0 5-399,5 0 265,0 0 1,0-5 102,0-1 1,7-4-174,3-1 1,6-6-632,5 1 1,3-3 867,8-2 0,-1 0 0,25-17 0,11-8 0,5-1 0,1-1 0</inkml:trace>
  <inkml:trace contextRef="#ctx0" brushRef="#br0" timeOffset="1250">1968 363 7948,'0'-16'255,"-2"0"151,-3 1 0,3-1 290,-3 0-259,-4 0 1,0 2-167,-7 4 1,1 3-41,-1 7 0,0 0-198,0 0 0,1 7 79,-1 3 1,-5 10-274,0 1 1,-2 7 13,2-2 1,4 2-141,-4-2 0,5 4 84,6-4 1,-3 2-28,8-2 1,0-1-50,5-4 0,0-4-365,0 4 574,7-10 0,2-4-63,6-7 1,1 0 294,0 0 1,5-2-10,0-3 0,0-6 13,-5-10 0,5 4-78,-1-4 1,1-2 171,-5 2 0,5-5-158,0 5 1,0-6-11,-5 6 0,0 1 193,-1 4 0,-4 0-137,-1 0 0,-6 6-245,1-1 84,-3 8 0,-2-2 35,0 10 0,-2 4-18,-3 6 0,1 6-9,-6 0 1,6 2-268,-1-2 0,3-4 65,2 4 1,-5-3-177,0-2 0,0-1 100,5 1 0,0 0-254,0 0 0,5-6-323,0 1 88,7-8 772,-3 4 0,35-35 0,7-7 0</inkml:trace>
  <inkml:trace contextRef="#ctx0" brushRef="#br0" timeOffset="1834">2235 284 10105,'0'9'908,"0"5"-1132,0-4 0,0 4 185,0 2 0,0 0-159,0 0 0,2-1 72,3 1 1,-3 0-129,3-1 230,4 8 1,0-5 7,6 3 1,-4-9-77,-1-2 1,1-6-83,5 1 0,-1-3 291,1-2 1,0 0 10,0 0 0,-2-7 41,-4-4 0,4-3-3,-3-1 0,3-3 82,1-3 0,-1 2-179,-3-7 0,1 6-48,-7 0 0,1-3-118,-6 2 148,7 0-216,-6 5 1,6 6 49,-7-1 0,-1 8-84,-5-3 1,5 6 42,-5 6 1,5-3 69,1 8 123,0-1 173,7 6 0,1-2-69,8-4 0,0 3 186,-1-8 1,3 0-126,3-5 1,-2 0 61,7 0 1,-5 0-127,6 0 0,-8-2 12,2-3 1,-4-2 22,-1-3 1,0-4-89,0 3 0,-6-1 60,1 1-33,-8-3 1,4 11 17,-7-8 1,-2 8-398,-3-2 0,2 5 162,-8 5 1,1-2-48,-6 8 1,0-1 84,0 6 0,6 5-67,-1 0 0,6 0 108,-5-5 1,6 0 92,-1-1 1,3 6-47,2 0 1,2-2 216,3-8 1,-1 3-346,6-4 1,1-1-401,4 2 0,6-8-919,0 2 1426,0-3 0,23-30 0,7-7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2:21.779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0 598 8134,'16'0'1685,"-7"-7"-1214,-2 6 1,-7-6-269,0 7-12,0 7 0,0 1-527,0 8 0,0-5 153,0-1 0,2 1-27,3 4 0,-3-4 183,3-1 111,4 1 0,-1-1-32,8 1-28,0-8 0,5 4 281,0-7 0,0-7-47,-6-3 1,6-4-77,0-2 0,6-5-77,-6 0 1,5-7-3,-5 2 0,0 1-17,-5-1 1,-1 5-24,1-5 0,-2 7-56,-3-2 1,-3 5 157,-2 6-310,-5 3 1,5 8 63,-12 5 0,3-1-70,-8 11 1,3-4-17,-3 9 0,-1-2-39,7 2 0,-6 2 121,6 3 1,0-3-27,5-8 1,0 1-179,0 0 139,0 7 1,7-6-16,3 4 1,4-10 72,2-6 0,5-3-467,0-2 0,5 0 173,-5 0 1,5-7 385,-5-4 0,14-31 0,-2-9 0</inkml:trace>
  <inkml:trace contextRef="#ctx0" brushRef="#br0" timeOffset="311">441 79 7985,'-16'0'-176,"2"2"0,2 1-176,2 3 0,4 1 526,-4-2 1,6-2-9,-1 8 0,-2-6-37,2 6 1,0-6 1,5 5-67,7 1 0,1-1 23,8 1 0,0-8-1,0 2 1,-1-3 205,1-2 0,0 0-98,-1 0 1,-4-2-54,-1-3 0,1-2 27,5-3 0,-6-4 15,1 3 1,-8-3-31,2-1 1,2-1-5,-1 0 0,-1 0-506,-5 1 0,0 4 194,0 1 0,-7 1-829,-4-2 0,-3 4 135,-1 7 857,-1 0 0,-42 56 0,-10 14 0</inkml:trace>
  <inkml:trace contextRef="#ctx0" brushRef="#br0" timeOffset="614">945 284 7985,'0'-11'0,"0"1"0,0 4 0,0-4 2796,0 6-1227,0-3-1155,0 7 1,0 2-141,0 3 0,-2 9-249,-3 7 0,1 7 84,-6-1 0,4 2-15,-4 3 1,1-1-181,-1 1 1,-4-1-176,3 1 1,2-1-28,-1 1 1,6-3-161,-1-2 0,3 1-331,2-7 1,2 0 322,3-6 0,4-1-262,7-3 0,5-4 202,0-7 0,7 0 57,-2 0 1,-1-7 458,1-4 0,0-3 0,6-29 0,-1-8 0</inkml:trace>
  <inkml:trace contextRef="#ctx0" brushRef="#br0" timeOffset="789">803 488 7980,'-16'0'0,"6"0"0,-1 0 0,6 0 585,-5 0 936,6 0-1409,-3 0 0,9 0-623,3 0 0,6 0 383,10 0 1,3-1 127,7-5 0,34-1 0,14-1 0,7-5 0,-1 1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2:20.408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221 455 7943,'16'-5'-593,"0"0"867,-8-8 13,6 5 20,-5-8 0,2 0-27,-1 1 1,-6 4-38,1 1 1,-2-1 158,3-5-191,-5 1 0,6-1-129,-7 0 1,-7 2 86,-3 4 0,-4 1-240,-2 4 0,-1 3 54,-4-3 0,1 10-158,-6 5 0,2 4 60,-3 2 0,-2 7-172,3 3 1,3 4 49,2 1 0,3 1 67,3-1 1,6 1 51,4-1 1,3-1-89,2-4 1,2-5 237,3-10 1,9 1-76,7-7 0,5 0 175,-5-5 1,7-7-42,-2-3 1,-1-4 64,1-2 1,-2-1-57,3-4 0,1-2 53,-7-3 1,7-4-37,-2 4 1,-2-4 8,3-1 0,-8-3-47,2-2 0,2 2 0,-2-2 0,-2-3-140,-9 2 0,2 1 28,-6 4 1,-1 6-140,-5 0 468,0 6 50,0 5 0,-5 10-266,-1 10 0,-4 5-139,5 11 0,-7 4 165,1 6 1,2 1-36,-1-1 0,1 6-129,-1 0 1,1-1 69,4-4 0,3-1-25,-3 1 0,3-3-33,2-2 1,0 1-128,0-7 0,0 5 185,0-5 1,7-2-47,3-8-306,4 3 1,4-13 96,3 5 0,-2-5-197,7-1 0,-5-5 40,5 0 1,-5-7-54,6 1 1,-3-8 207,2-2 0,-3 0 220,-7 5 1,0 0 94,-1 1 1,1-6 211,0 0 323,0 0 1,-8 5 4,-2 0 703,2 8-889,-6-6 0,3 12-148,-10-3 1,2 5 29,-8 5 1,6 4-16,-6 6 0,8-4-180,-2-1 0,-2 6-211,1 5 0,1 0-436,5-5 1,0-1 294,0 1 1,0 0 136,0 0 1,7-1 152,4 1 1,3-2 11,1-3 1,1 1 7,0-7 1,5 0 108,0-5 0,7 0-191,-2 0 1,-2-5-151,3 0 1,-8-7 166,2 1 1,0-8-113,-5-2 1,3 0 53,-9 5 1,-3-5-3,-1 0 0,-5-5-17,-1 5 1,-1-5-41,-5 5 1,-4-5-138,-11 5 0,-2 0 156,-3 5 1,-4 0-136,4 0 0,-4 8-58,-1 2 1,-1 5 40,1 1 1,6 7-47,4 3 1,4 4 56,1 2 1,7 0 118,4-1 0,3 1-78,2 0 1,7 0 13,4-1 1,3-1 140,2-3 1,5 1-14,0-7 0,6 6-17,0-6 1,8 0 68,1-5 0,43-28 0,5-7 0</inkml:trace>
  <inkml:trace contextRef="#ctx0" brushRef="#br0" timeOffset="732">1307 361 7794,'0'-9'-916,"2"2"2349,3 7-640,-3-7-556,5 5 0,-5-10-220,3 7 68,-3 0 0,6 3-95,-2-3-22,-5 3-136,13-5 0,-7 5 65,4-3 0,-2 3-109,-4-3 0,-2 1 7,8-1 0,-6 3 113,6-3 0,-8 2-4,2-3 7,4 5 90,-7-13 0,5 10 10,-7-6 30,0 6-86,0-3 0,0 7 40,-7 0 1,-2 0-5,-7 0 0,6 7 28,-1 4 1,1 3-35,-6 1 1,0 3 24,1 3 0,1-4 19,3 4 0,-1-1 10,7 0 1,-6 0 33,6 6 0,0-7 7,5 2 1,0-3 52,0-3 1,7 1-57,3 0 0,4-6 97,2 1 1,5-8-58,0 3 0,7-5 44,-2-1 1,2-7-58,-2-3 1,4-4 21,-4-2 0,4-1-3,2-4 1,-3 1-20,-3-6 1,2 5-95,-7-5 0,6 2-181,-6-3 1,0-2 154,-6 2 1,-6 5-74,-4 1-376,4-4 154,-7 8 100,-2 1 1,-9 9 16,-7 7 1,6 7-192,-1 3 1,3 6 191,-3 5 1,-1-3 31,7 3 1,-1-2-38,6 2 1,0-4-54,0 4 1,2-3 399,3-2 0,-1-1 92,6 1 0,-1 0 618,2-1-333,3 8 1,-7-5 312,3 3 0,-3-4-422,-7-1 0,5-6-74,1 1 0,-1-6-565,-5 6 200,-7-8 1,-2 4-470,-7-7 0,1 0-404,-1 0 383,0 0 0,0-2 34,1-3 0,1 2-268,3-8 0,-1 6 128,7-6 618,-1 8 0,6-25 0,0 2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2:14.710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284 420 8047,'0'-10'0,"-2"1"0,-1 0 0,-3 0 0,-1 1 0,2-3 0,2-1 0,-8 7 0,6-2 295,-5 1 1,-1 5 474,-5-5 1,1 5-426,-1 1 0,0 7-285,0 3 0,-5 6-203,0 5 1,0 2-454,6 3 0,-1 4 405,0-4 0,7 4-33,4 1 1,-2 0-94,2 1 0,0-6 77,5 0 0,5-6 132,0 1 0,7-9 52,-1-2 0,8-6 92,2 1 1,0-5-107,-5-5 0,5-4 30,0-7 0,5-1 6,-5-4 1,5 3 52,-5-3 1,5-1-225,-5 1 1,0-6 7,-5 6 1,0-5 196,0 5 0,-1-7 0,1 2 0,-5-4 0,-1-1 0,-5-1 0,6 1 0,-8-1 0,3 1 0,-5 1 0,-1 4 0,0-2 0,0 7 217,0 0 652,0 5 418,0 8-819,0 1 0,0 8 159,0 5 0,0-3-130,0 8 1,0-1 24,0 6 0,0-1-147,0 1 1,0 5-135,0 0 0,-1 5-8,-5-5 1,5 7-118,-5-1 0,-1-3-187,2 2 1,-2-1-18,2 1 0,3 2-364,-3-7 1,1 5-223,-1-5 0,3 5 311,-3-5 1,3 0-614,2-5 560,0 0 1,7-2-114,4-4 1,3-3 110,2-7 1,-1 0 120,1 0 0,2-1 56,3-5 1,-2-2-1,7-8 1,-5 0 97,5 0 0,-5-1 115,5-4 0,-6 3 160,1-2 1,-9 2-150,-2 2 0,-1-5 723,2 0 0,1 0-338,-7 6 0,0 4 691,-5 1 0,0 4 620,0-4-259,0 6-869,0-3-615,0 7 0,-1 7 60,-5 4 1,5 3 183,-5 2 0,-1 5 61,2 0 0,0 0-295,5-6 1,0 1-434,0 0 1,0 5-971,0 0 277,0 0 1,2-6 562,3 1 0,2-5-487,3-1 1104,4-6 0,37-39 0,17-18 0</inkml:trace>
  <inkml:trace contextRef="#ctx0" brushRef="#br0" timeOffset="286">725 105 8047,'-9'0'1408,"2"0"-1095,7 0 1,0 2-115,0 3 1,0-1 9,0 6-264,0-6 0,2 3 98,3-7-133,4 7 1,6-5-24,1 3 1,-2-5 91,-3-5 1,1 1 184,-7-6-165,7-1 1,-5-5-2,4 1 1,-4-1-169,-7 0 1,0 0-809,0 1 561,0 6 0,-7-3 417,-4 6 0,-38 36 0,-10 14 0</inkml:trace>
  <inkml:trace contextRef="#ctx0" brushRef="#br0" timeOffset="732">1165 326 9227,'11'0'628,"-1"0"0,-4-2-423,4-3 0,-5 1-1,6-6 1,-1 4-172,6-4 0,-5-1 83,-1-4 0,1-1 55,4 0 0,-4 0-78,-1 1 1,-4-1-338,4 0 98,-6-6 0,3 4-57,-7-3 268,0 4 0,-2 8 20,-3 4 1,1 3-9,-6 2 0,4 7-7,-4 3 1,-1 11-42,-4 6 1,4 4 39,1 6 0,-1 5 1103,-5 10 0,6-1-273,-1 7 0,1 1-54,-6 9 1,0 4-504,1 7 0,4-2 23,1-4 0,-1 2-204,-5-7 1,2-1-119,4-9 0,-2-6-506,6-10 0,-4-5 372,5-11 0,-6-3 294,6-8-2579,0-6-3007,-2-2 4323,-2-14 1,-7-2 342,1-6 1,4-6 716,1 0 0,15-26 0,7-11 0,-2-3 0,-1 1 0</inkml:trace>
  <inkml:trace contextRef="#ctx0" brushRef="#br0" timeOffset="1168">1276 420 8414,'10'5'598,"1"1"1,-6-1-339,5-5 1,3 0-22,8 0 1,-2-2-170,7-3 1,0-4 41,6-7 0,4 2-86,1 4 0,0-9 32,-6 3 0,-4-3-286,-1 3 0,-7-5 16,2 0 1,-3-5 64,-3 5 0,-1-2 29,-3 2 0,-4 3 78,-7-2 3,0-5 379,-7 8 85,-2 1 0,-5 11-155,4 10 0,-4 4-100,3 6 1,2 8 400,-1 3 0,1 9-152,-1 2 0,-3 7-122,8-2 1,-5 1 128,4-1 0,-1 9 209,2-4 0,3 11-160,-3 0 0,-2 1 25,2-1 0,-6 7-205,6-8 1,0 1-53,5-11 0,0-7-6,0-3 1,0-5 239,0-6-5039,0-3 2082,0-8-1095,-7-6 2473,-2-9 1,-7-9 1099,1-6 0,-22-78 0,16 37 0,0 0 0</inkml:trace>
  <inkml:trace contextRef="#ctx0" brushRef="#br0" timeOffset="1394">1102 546 8192,'0'-11'2096,"0"1"-1322,0 6-567,0-2 1,7 0 33,4 1 0,5 0-112,5 5 0,5-5-43,11-1 1,10 1-194,11 5 0,4-5-271,7 0 1,-3-1-716,8 6 0,-8 0 1093,2 0 0,-3-14 0,-2-3 0</inkml:trace>
  <inkml:trace contextRef="#ctx0" brushRef="#br0" timeOffset="2383">2283 467 7413,'-7'9'759,"5"5"-455,-5-12-4,7 12-64,0-12-80,0 5 0,2-7 109,3 0-163,4 0 1,7-2-7,-1-3 1,1 1-17,0-6 1,0 4-120,-1-4 0,-1-1 73,-3-4 0,3-1 52,-4 0 1,-1 0-212,2 1 1,-8 4 91,2 1 0,2-1-144,-1-5 0,-1 6-69,-5-1 0,-7 8-35,-4-2 1,-3 3 108,-1 2 0,-6 2-40,0 3 0,-6 4 77,6 6 0,-1 3-21,1 3 0,3 3-23,-3 8 1,5-6 86,6 0 1,3 1 205,7 4 0,0-1 1,0-4 1,2 2 126,3-7 1,4 0-2,6-5 0,6-8 121,0-2 1,6-5-209,-6-1 0,5 0 21,-5 0 0,7-7-113,-2-3 1,-1-6-20,1-5 1,-5 4-130,5-4 0,-5-2 83,5 2 1,-7-7-160,2 2 0,2 1 162,-2-1 1,0 2-43,-5-3 0,-6 3-382,1 3 130,-8 3-173,4-4 274,-14 13 0,-1 4 75,-8 10 0,5-2-77,1 8 0,5-1-117,-6 6 1,8 0 167,-3 0 1,-1-6-85,2 1 356,0-1 0,5 6-214,0 0 790,0-8-81,7 6 86,2-12-472,6 12 0,1-10-3,0 6 0,-7-5-52,-4 6 0,2-6 199,-2 5-223,0 1 0,1 5-15,-1-1 0,0 1-408,-5 0 1,5-6 20,1 1 1,-1-1-106,-5 6 0,7-5-13,3-1 1,-1-6-213,2 1 1,-1-3 573,6-2 0,48-21 0,13-6 0</inkml:trace>
  <inkml:trace contextRef="#ctx0" brushRef="#br0" timeOffset="2881">3133 515 8025,'-9'0'1871,"2"0"-1531,7 0-215,0 0 1,5-2-189,1-3 1,1 3 142,-2-3 1,2 1-154,3-1 1,3 1 61,-8-6 0,5 5 149,-4-6-166,6 1 1,-5-6-13,3 0 1,2 6-233,-6-1 265,-1 1 51,-5-6-190,0 0 165,-7 7 0,-2 2-67,-7 7 1,1 6 57,-1-1 1,-5 9 86,0 2 0,0-1-50,5 6 0,6 2 5,-1-2 1,3 5-38,-3-5 1,4 5 6,7-5 0,0 2-82,0-2 0,7-3-161,4 3 0,3-6-277,1-4 0,1 1 223,0-7 1,5 1-561,0-6 1,5 0 471,-5 0 0,5 0 363,-5 0 0,35-49 0,4-13 0</inkml:trace>
  <inkml:trace contextRef="#ctx0" brushRef="#br0" timeOffset="3339">3463 404 10990,'9'0'388,"0"0"-315,-4 0 1,-3 2-161,3 3 1,2-1 158,-2 6 1,1 1-39,-6 5 1,0-1-142,0 1 0,0 2 83,0 2 1,0-2-116,0 3 0,0-4 39,0-1-46,0 0 0,0 0 845,0-1-250,0-6-372,0-2-3,0-7 1,1-5 236,5 0 0,-3-9-120,8-2 1,-1 0-103,6-5 1,-1-2-92,1 2 1,2-5-263,3 5 0,-2-5 97,7 5 0,-1 0 54,1 5 0,2 2-187,-7 4 0,0 3-125,-5 7 607,-1 0 0,-1 2-25,-3 3 0,-4 4-115,-7 6 0,0 6 67,0 0 0,0 2 150,0-2 0,0-3-206,0 2 1,-5 3 32,-1-2 0,1 0-371,5-5 1,0-6-113,0 1-803,0-1 698,0 6 0,2-7-92,3-4 1,4-3 195,7-2 0,-1 0 398,1 0 0,14-28 0,3-7 0</inkml:trace>
  <inkml:trace contextRef="#ctx0" brushRef="#br0" timeOffset="3639">4172 247 8215,'0'-9'3677,"0"2"-2738,0 7-488,0 0 1,0 7-63,0 4 0,0 3-151,0 1 1,-2 8-109,-3 3 1,3-1 29,-3 1 1,-2 0-119,1 6 1,-4-1-26,5 1 1,-1-3-283,6-2 1,0 1-389,0-7 0,0 5 327,0-5 1,2 0 126,3-5 1,-1-8-29,6-2 1,1 1-1122,5-2 1,1 0 359,4-5 0,-3-7-471,3-3 1459,-4-4 0,34-51 0,8-12 0</inkml:trace>
  <inkml:trace contextRef="#ctx0" brushRef="#br0" timeOffset="3844">4061 452 8512,'16'-2'-1489,"0"-3"1489,0 3 0,42-13 0,18-5 0,6 2 0,1 1 0</inkml:trace>
  <inkml:trace contextRef="#ctx0" brushRef="#br0" timeOffset="4564">4628 294 8024,'0'-16'2653,"0"8"-1217,7-6-541,-5 12-467,5-5-256,-7 14 1,0 7 12,0 7 1,0 2-107,0-2 1,-5 3-131,-1 8 1,1-6 38,5 0 1,-2-1-445,-3 1 0,3 3 86,-3-2 1,3-5-41,2-1 1,2-3 175,3-2 0,-1-2 70,6-4 1,-4-3 28,4-7 1,1 0 13,4 0 1,3-2 22,3-3 1,-4-5 82,4-11 1,2 1 149,-2-6 0,5 2-64,-5-3 0,2 0-52,-2 6 0,-9-2 921,4 2-407,-4 3-297,-3-4 163,-2 13-434,-7 2 1,0 14 15,0 3 1,-5 4-146,-1 2 0,-1 5 24,2 0 1,3 0-204,-3-5 1,3 0 134,2-1 1,0 1-40,0 0 0,2-1 30,3 1 1,-1-5 86,6-1 1,1-6 439,5 1 0,1 2-148,4-2 0,-3-1 14,3-10 0,1 3-170,-1-8 1,7 1-15,-2-6 0,-1-1 25,1-4 1,-5 1-133,5-6 0,-6 5 188,1-5 1,-6 7-124,-4-2 0,1 3 1297,-7 3-812,1-1 0,-8 7 5,-3 4 1,1 3-137,-6 2 1,4 9 26,-4 7 1,-1 1-302,-4 9 1,1 1 160,3 4 1,-1 7-2,7 4 0,-1 4 103,6 1 0,0 13 276,0 3 1,-5 3-119,0-3 0,-2 5 125,2 0 1,-2 6-454,-4-6 0,-8-1-399,3-10 1,-5-3 151,0-6 0,-3-10-121,-8-6 1,6-10-780,0-11 0,5-4 399,-5-7 1,5-7-175,-6-4 0,8-4 253,-2-6 1,4-4 458,1-6 0,2-3-142,3-2 1,-1 1-194,7-7 1,3 0 7,13-5 1,8-6-646,18 1 1059,10-8 0,23 9 0,14-3 0,-22 13 0,-1-1 0,1 1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2:12.159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221 32 7901,'0'-9'911,"0"2"1,0 6-7,0-5-301,0 5-89,0-6-52,0 7-1,0 0-238,-7 7 1,5-2-1,-3 11 1,3-4-175,2 9 0,-7 3 81,-3 3 1,1 2 45,-1 3 0,4-1 46,-4 1 1,5-1-339,-6 1 1,6-6-110,-6 0 0,8-5-208,-2 5 0,3-6 33,2 1 1,0-4-342,0-1 1,0-6 368,0 1 0,0-6-278,0 6-5,0-8 654,0 4 0,-7-42 0,-2-9 0</inkml:trace>
  <inkml:trace contextRef="#ctx0" brushRef="#br0" timeOffset="258">1 284 11135,'7'-9'512,"3"2"-499,11 7 0,4 0 76,6 0 1,2-5-653,4 0 0,2-6-212,3 6 1,1-5 774,-6 4 0,28-13 0,1 2 0</inkml:trace>
  <inkml:trace contextRef="#ctx0" brushRef="#br0" timeOffset="542">473 64 8207,'0'-9'4451,"0"2"-3514,0 0-125,0 5-555,0-5 1,0 14-1,0 4 1,0 4-38,0 6 1,0 4-201,0 6 0,0 1-24,0-1 0,-5 3-270,-1 2 0,1-2 22,5 2 1,-5-3-262,0-1 0,-1-2-659,6-4 764,0 4 1,-5-13-263,0 4-637,0-10 1307,5-4 0,14-63 0,3-14 0</inkml:trace>
  <inkml:trace contextRef="#ctx0" brushRef="#br0" timeOffset="892">788 205 8207,'0'-8'2380,"0"-6"-1285,0 12-584,0-5-433,0 7 0,-2 7-25,-3 3 0,3 4 132,-3 2 1,3 5-578,2 0 1,0 7 260,0-2 0,0-1-405,0 1 0,2-7 234,3 2 1,2 2 70,3-2 0,4-2 183,-3-8 1,8 1 115,2-7 0,2 0 127,-2-5 1,2-1-36,3-5 1,-2-2 23,-3-8 1,-3-5 18,3 0 0,-4-5-134,-1 5 0,-5-7-56,-1 1 0,-6 3-166,1-2 0,-3 1 112,-2-1 1,-9 3-157,-7 8 0,-1-1-603,-10 0 1,1 7 349,-5 4 0,-1 3 450,1 2 0,-43 35 0,-10 9 0</inkml:trace>
  <inkml:trace contextRef="#ctx0" brushRef="#br0" timeOffset="1492">1291 237 8017,'0'-9'2935,"0"-5"-2678,0 12-170,7-5-79,-5 7 1,5 7 83,-7 4 0,2 3-112,3 2 0,-3 1 192,3 4 1,-3-2-50,-2 7 0,2-6-1077,3 1 0,-3 1 449,3-1 0,2 0 165,-2-5 1,2-5 54,-2-1 1,-1-6 243,6 1 1,-4-3 27,4-2 1,1 0 240,4 0 0,-4-13-61,-1-2 1,1-6 85,5 0 0,-1 1-144,1-6 0,0 0-34,-1-5 1,1 6-90,0 4 1,-6 4 48,1 1 1,-6 5-26,6 1-44,-8 6 0,4 1-94,-7 13 1,5 1-26,1 10 1,-1 2 130,-5-2 1,2 5-215,3-5 1,-2 5 109,8-5 1,-6 5 176,6-5-81,-1 7 0,6-10 145,0 3-93,-1-4 1,1-8 184,0-4 0,-6-3-26,1-2 1,-2-7-73,1-4 0,-1-3 121,-4-1 1,-3-1-143,3 0 0,2-5 7,-2 0 0,1-2-62,-6 2 0,0 2-129,0-7 0,0 2-48,0-3 1,0 5-308,0 6 1,0 0-1096,0 0 826,-7 1 720,5-1 0,-12 28 0,5 7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2:30.393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127 157 8099,'7'-8'1969,"-6"-6"-1622,6 12 0,-7 2 85,0 10 1,-1 6-122,-5 5 1,3 4-42,-8 6 0,3 2-99,-3 4 1,-3-2-110,4 7 1,-4-5-21,-2 5 1,5-2 122,1 2 0,7-5-703,-3-11 1,5 2 205,1-7 1,0 0-34,0-5 0,7-8 79,3-2 1,9-5 76,2-1 0,5-7-1123,-5-3 1,6-4 620,-6-2 0,5 0 711,-5 1 0,0-8 0,2-23 0,1-11 0</inkml:trace>
  <inkml:trace contextRef="#ctx0" brushRef="#br0" timeOffset="635">48 394 7907,'-16'0'0,"1"7"988,6-6-568,2 6 1,14-7-709,3 0 0,6 0 4,5 0 1,3 0-154,8 0 1,-1 0 183,1 0 0,-1-1-56,1-5 0,5 5 134,-1-5 1,1-2 174,-5-3 0,-1 2 0,0-1 0,-1 5 0,-4-6 0,2 2 0,-7-1 0,-1 1 0,-10 4 0,-3 3 0,-7-5 0,-7 0 0,-2 5 196,-6-3 231,-1 3 0,0 8 405,0-1 1,2 7-257,4-1 1,-2 3-290,6 1 1,-4 3-62,5 3 1,-1-4-322,6 4 0,0 2-21,0-2 0,0 5-8,0-5 1,0 0-84,0-5 1,0 0-162,0-1 0,7-1 120,4-3 0,-2-2 49,1-4 0,1-3 237,4 3 0,-4-5-121,-1-5 1,1-4 191,5-7 1,-1-1 8,1-4 1,0 3-68,0-3 0,-2-2 28,-4 2 0,2 1 91,-6 4 182,6 0-252,-3 0-185,-1 1 1,1 6 32,-4 4 0,-3 10-58,3 5 1,-3 4 58,-2 2 1,0 2-21,0 2 1,5-2 27,1 3 0,4-4-44,-5-1 1,8 0-143,-3 0 0,4-2 139,2-4 0,-1 2 364,1-6 1,0-1-55,0-5 1,-1 0-167,1 0 1,-5-5 49,-1-1 1,-1-6 142,1 2 0,-1-4-115,-4-2 0,-3-5-30,3 0 0,-3-2-184,-2 2 1,0 4 42,0-4 0,-2-2-427,-3 2 1,2 0-22,-8 5 304,1 1 1,-6 1-112,0 3 294,7 4 0,9 28 0,9 5 0</inkml:trace>
  <inkml:trace contextRef="#ctx0" brushRef="#br0" timeOffset="1098">1228 299 9358,'0'-9'1067,"0"2"-1056,-7 14 1,6 2-39,-5 7 0,5 1 31,1 4 1,-6-3-227,1 3 0,0-2 77,5 2 0,0-3-147,0 2 0,2-2 71,3-2 0,2-1 77,3 1 1,4-2 292,-3-3 0,3-4-37,2-7 0,1 0-96,4 0 0,-3-2 38,3-3 1,-4-4 20,-1-7 1,0 0 11,-1 1 1,1-3-17,0-3 1,-7 4-116,-4-4 0,-3-2 70,-2 2 1,-2-7-124,-3 2 0,-4 3 59,-7 2 0,-7-2-222,-3 2 0,-4 2 0,-1 9 0,-1 3 18,1 7 0,6 0 118,4 0 1,-1 7-37,1 3 0,7 4 1,8 2 1,5 0 21,1-1 0,0 1 136,0 0 0,12-2-75,4-4 0,5 3 11,0-8 1,1 5-12,5-4 0,4-1 76,1-5 0,47-17 0,20-8 0,-25 7 0,0 1 0,0-1 0</inkml:trace>
  <inkml:trace contextRef="#ctx0" brushRef="#br0" timeOffset="2166">2362 315 8274,'0'-16'0,"0"0"1280,0 1-894,0-1 1,-2 7-339,-3 4 1,-4 3 73,-7 2 0,0 7 4,1 4 0,-1 3 70,0 1 1,0 8-321,1 3 1,-1 4-98,0 2 1,1-1-137,-1 1 1,7-6 92,4 0 0,3-2-136,2 3 0,0-5 102,0-6 1,9-2 40,7-3 0,1 1-120,9-7 1,0 0 58,6-5 0,5-1 318,-1-5 0,6-2 0,-5-8 0,7-2 0,-2-3 0,-2 2 0,2-7 0,-7 5 0,2-5 0,-6 1 0,-5-1 0,-3-2 0,-7 7 0,-7-5 56,-4 5 0,-3 0 361,-2 5 1,-2 0 340,-3 1 1,-4 1-364,-7 3 0,-1 4-46,-4 7 1,3 0 10,-3 0 0,-2 2-41,2 3 0,-5 6 97,5 10 0,-1-2-74,1 7 1,3-5-289,-3 5 1,4-1-243,1 1 1,2 4-471,3-4 0,-1-2 349,7 3 0,0-8 39,5 2 1,5-4-440,0-1 1,7-2 150,-1-3 0,8-4 650,2-7 0,0 0-38,-5 0 0,5-7 183,0-4 1,2-3-20,-3-2 1,-2-1 78,3-4 0,-4 3-93,-1-3 0,0-1 17,0 1 1,-1-5-158,1 5 0,-5 0-12,-1 5 0,-6 0 149,1 0-21,-3 8-726,-2 1 384,0 7 0,0 7-21,0 3 1,0 9 73,0 2 1,0 2-4,0-2 0,0-3-84,0 2 78,0 5 1,0-8 154,0 4 0,0-3-82,0-2 0,1-6 205,5 1 1,2-8-98,8 2 1,0-3-52,0-2 0,1-5-67,4 0 1,-2-8-72,8 3 0,-8-4 111,2-2 1,1-5-19,-1 0 0,6-2-93,-6 3 0,0 0 50,-6-6 1,1 0 155,0-6 1,-6 8-131,1 3 1,-8 3 605,3 3-137,-5-1-359,-8 7 0,-1 2-55,-8 7 1,0 7 18,0 4 1,6 3-102,-1 1 1,6 1-260,-5 0 1,6 5 109,-1 0 0,3 0 32,2-5 1,0-1 301,0 1 0,2 0 76,3 0 1,4-6 212,7 0 0,-6 1-194,1 5 0,-1-1-87,6 1 0,-2-5 933,-4-1-322,4 1-765,-12 4-140,5 1 0,-14-7-201,-3-4 1,-4-3 232,-2-2 1,0 0 111,0 0 1,1 0-975,-1 0 1,0 0-32,0 0 1039,1-7 0,20-30 0,5-14 0</inkml:trace>
  <inkml:trace contextRef="#ctx0" brushRef="#br0" timeOffset="2863">3479 331 7265,'-16'7'-1253,"8"-6"1867,1 6 265,7-7 1,0 2-211,0 3-503,0-3 1,1 5-176,5-7 1,-3 5 129,8 1-134,-1-1 0,6-5 69,0 0 1,-6 0-164,1 0 179,-1 0-8,6-7 1,0 0 73,-1-4 14,-6-3-74,5 6 0,-12-8 4,3 0 1,-3 6-304,-2-1 130,0 8-148,-7-4 1,-2 7 34,-7 0 1,1 0 51,-1 0 1,-3 7 53,3 3 0,-3 9-98,8 2 0,-1 2 251,1-2 0,-1-2-83,7 8 0,0-6 175,5 5 1,0-7 6,0 2 1,5-4 20,0-1 1,7 0-101,-1 0 0,8-8 125,2-2 0,2-5-111,-2-1 1,-2 0 11,7 0 0,-5-7-57,6-3 1,-6-4 42,5-2 0,-2 0-124,2 1 1,2-3-24,-7-3 0,6 2-114,-6-7 0,5 5 125,-5-5 0,-2 6 7,-8-1 0,1-1-134,-7 1 1,0 5 44,-5 5-219,0 8 245,-7-4 0,-1 9-60,-8 3 0,0 4 95,0 6 0,6-4-1,-1-1 1,6 1-15,-5 5 0,6-1-18,-1 1 0,3 0 98,2 0 0,0-1-87,0 1 0,2 0 260,3 0 0,-1-1-5,6 1 1,-1 0 738,1-1 0,3-4 109,-8-1-314,7 1-427,-10 5-240,5-1-3,-7-6 1,-2-2-188,-3-7 0,-4 0-460,-7 0 1,1 0-31,-1 0-427,0 0 1,0-5 47,1 0 1029,-1-1 0,7-15 0,2-5 0</inkml:trace>
  <inkml:trace contextRef="#ctx0" brushRef="#br0" timeOffset="3206">4329 142 7960,'0'-16'373,"0"0"180,0 0 0,0 1-180,0-1 0,0 6 51,0-1 1,5 6-265,1-6 0,1 6 0,-2-5 0,4 6-34,6-1 1,1 3 63,0 2 1,0 0-1,-1 0 0,1 7 42,0 4 0,-1 8-132,1 2 1,-7 5-98,-4-5 1,-3 7 46,-2-2 0,-2 2-325,-3-2 1,-4 2 45,-7-7 0,1 6-97,-1-6 0,-5 5 201,0-5 1,0 0-2,5-5 1,1 1-1966,-1 4 2091,0-3 0,21 18 0,6-3 0</inkml:trace>
  <inkml:trace contextRef="#ctx0" brushRef="#br0" timeOffset="3462">4361 771 8531,'-7'-8'3418,"5"1"-2419,-12 7-772,12 0 0,-7 0-170,4 0 0,3 1-27,-3 5 72,3-5 0,2 8 169,0-4-62,0-3-467,7 12 132,2-12 1,7 5-176,0-7 70,-1 0 223,1 0 1,-2-2-360,-3-3 1,-4 1 145,-7-6 0,0 5-429,0-6 1,-2 8-14,-3-3 663,-4 5 0,-35 15 0,-7 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27:03.9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0 317 7886,'9'-7'-1318,"-1"5"2554,-1-6-464,-5 1-517,5 5 1,-5-5 192,4 7 0,-4 0-24,5 0 24,-7 0-622,0 0 125,8 0 1,-7 1 30,5 5 0,-4 3-65,-2 8 0,0 0 16,0-1 0,0 8 39,0 4 0,0-2 18,0 2 0,-6-1 34,1 7 0,-6-7-84,5 1 0,-5-8 116,5 3 1,-5-5 65,6-1 299,-1-1 551,6-6-334,0-3-317,0-22 0,8 2-10,3-14 1,3 1-52,3-2 1,2-9-364,3 4 0,2-2-88,4 7 0,3-4-157,-3 5 0,1-3 155,-1 2 0,3 6-117,-3 11 0,-4-2 130,-2 8 1,-3-1 59,-2 6 0,-6 2 129,0 3 0,-8 6-92,3 12 1,-4-3 21,-2 8 1,0-6 84,0 6 1,0-6-45,0 6 0,0-6-84,0 5 0,-6-6-14,1 1 1,-3-3-146,3-3 93,3 1 86,-5-1 1,5-6-90,-4-5 694,4-3 0,-5-4-234,7-3 0,0-5-13,0-6 1,2-1-166,3 1 0,-1-3-23,7-3 0,-2 3-76,2-3 0,10-2 97,-5 2 1,5-6-19,-5 6 0,3 0-85,3 5 1,-3 2-244,3 4 1,-4-2 22,-1 8 1,0-1 141,-1 6 0,-5 6 115,0-1 1,-1 14 123,1-3 1,-4 7-150,-7-1 1,6-2 8,-1 8 1,1-2-52,-6 2 0,0 1 65,0-7 1,0 6-197,0-6 1,-6 0 35,1-5 1,-3-2-322,3-4 366,3 4 1,-7-12-282,3 9-252,4-9 106,-5 5-1197,7-8 1700,0 0 0,15-23 0,3-4 0</inkml:trace>
  <inkml:trace contextRef="#ctx0" brushRef="#br0" timeOffset="393">1198 417 9868,'17'0'607,"0"0"0,7-2-34,3-4 1,12 5-193,6-5 0,-3 2-116,2-1 0,-1 3-1327,1-4 1,-3 4 59,-8 2 598,-7 0 156,-2 0 248,-15 0 0,-53 0 0,-21 0 0</inkml:trace>
  <inkml:trace contextRef="#ctx0" brushRef="#br0" timeOffset="652">1448 267 7905,'0'-11'1109,"0"0"435,0 7-545,0-3-108,0-1-564,0 6 1,0-3-56,0 10 1,0 5-86,0 6 1,0 1 0,0 0 0,0 7-26,0 3 0,0 5-127,0 1 0,-6-1-206,1-5 1,-3 5 88,3-5 1,3-1 88,-4 2 0,5-8-97,1 3 1,-2-7-707,-4-5 1,4 4-758,-3-4-595,3-3 2148,2-1 0,-7-37 0,-3-7 0</inkml:trace>
  <inkml:trace contextRef="#ctx0" brushRef="#br0" timeOffset="3894">2263 550 8715,'0'11'-288,"0"0"0,0-5 270,0 5 0,0-6-73,0 6 236,0-7-147,8 3 241,1-7 1,8 0 147,-1 0-241,1 0 0,0-7-66,-1-4 1,1-6 8,-1-5 1,1 2 31,0-8 0,-2 0-5,-4-5 1,2 2-228,-8 3 1,2-2 32,-1 8 1,-4 0-85,3 5 0,-3 6 60,-2 0-321,-7 7 0,-1-1 136,-3 10 1,-3 5 2,3 6 1,3 6 164,3 1 1,-3-1 10,3-6 0,-1-4 84,6-1 452,0 0 174,7 5 0,3-6-276,6-5 1,1-1 197,0 1 1,-1-3-165,1 4 1,0-4-73,-1-2 0,1 2-119,-1 3 1,-4-1-26,-1 7 1,-8-6-29,3 6 1,1 1-194,-1 4 1,-1 1-66,-5 0 0,0-1 78,0 1 1,0-1 7,0 1 1,0-6 97,0 0 1,2-5 134,4 5 0,-3-7 17,9 1 1,-7 3 140,6-3 1,0 1-150,6-6 0,0 0 10,-1 0 1,-5 0-197,0 0 0,1-15 0,4-4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2:28.010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1 518 8185,'8'0'1101,"-1"0"-1005,-7 0 75,0 7 0,0 1 0,0 8 0,0 0 0,0 0 0,0-1-68,0 1 0,0 2-342,0 3 0,6-9 78,-1 4 0,7-6-8,-1 1 1,3-4 14,1-7 0,1 0-6,0 0 1,5-2 162,0-3 0,5-6 20,-5-10 0,7 2 375,-2-7 1,-3 1-110,-2-1 1,2-4-39,-2 4 1,-2 1-119,-9-1 0,3 7 116,-8-2-38,7-3-4,-10 6-34,5 2 0,-9 9 132,-3 7 0,1 7-312,-6 4 1,5 3 131,-6 2 0,6 5-457,-6 0 0,8 6 107,-2 0 1,3-3-13,2 2 1,0-5 33,0 6 1,0-8-97,0 2 1,0-4 102,0-1 0,7 0-66,3 0 1,4-8-285,2-2 0,2-5 148,3-1 1,-2-1-712,7-5 1109,-7-2 0,12-29 0,3-12 0,0-3 0,0 1 0</inkml:trace>
  <inkml:trace contextRef="#ctx0" brushRef="#br0" timeOffset="287">363 140 8075,'-16'0'-67,"0"0"263,1 0 0,4 0 832,1 0-588,6 0-467,-10 7 0,12-4 26,-3 8 1,5-8 154,5 3-72,4 2 0,7-6 22,0 3 0,-1-3-53,1-2 0,0-7-9,-1-3 1,1 1-16,0-2 0,-2 1 3,-4-6 0,3 0 9,-8 1 1,0 4 45,-5 1 0,5-1 31,1-4-105,-1-1 0,-10 5-33,-1 1 0,-6 6-949,2-1 971,-4 10 0,-30 53 0,-7 19 0</inkml:trace>
  <inkml:trace contextRef="#ctx0" brushRef="#br0" timeOffset="767">599 360 9067,'0'-8'1034,"2"1"-555,3 7-345,-3-7 230,12 5-444,-6-5 0,6 14 101,-3 3 1,1 1 101,-7 5 1,2-4-197,-1 9 1,-5-2-206,5 2 1,-5-2 38,-1 7 1,0-5-67,0 6 0,0-8 102,0 2 1,0-4-33,0-1 530,0 0-157,0 0 346,0-8 1,0-2-170,0-12 0,2-2 16,3-8 0,4-2-225,7-3 0,6-1 9,5-5 1,-3-2-313,2 2 0,1-2 88,4-3 1,1 8-81,-1 3 1,-1 3-4,-4 3 0,-3 6-112,-7 4 280,-1 3 0,-4 9-1,-1 3 1,-6 10 14,1 1 1,-5 5 122,-5-5 1,3 5-239,-3-5 0,-2 5 81,2-5 0,-2 5-537,1-5 1,5 0 245,-5-5 0,5 0-752,1 0 1087,0-1 0,41-27 0,12-7 0</inkml:trace>
  <inkml:trace contextRef="#ctx0" brushRef="#br0" timeOffset="1089">1826 219 8482,'0'-9'3464,"0"2"-3057,0 7 29,0 0-219,0 7 1,-5 3-29,0 11 0,-2 4 0,2 6 0,1 1-334,-6-1 1,5 1 134,-6-1 1,6 1-536,-6-1 1,8 1 298,-2-1 0,3-1-576,2-4 1,0 2 341,0-7 1,0-5-151,0-6 0,7-4 68,3 4 0,4-6 121,2 1 0,5-9 441,0-1 0,5-9 0,-5-2 0,42-48 0,-29 22 0,0 0 0</inkml:trace>
  <inkml:trace contextRef="#ctx0" brushRef="#br0" timeOffset="1276">1732 392 8103,'-16'0'726,"1"0"-259,6 7-1,2-5-130,7 5-299,0-7 0,9 0-305,6 0 1,3 0 207,8 0 1,0 0-188,6 0 1,4-2-162,1-3 1,5-2-380,-5-4 0,5-3 787,-5 4 0,13-18 0,-1-6 0</inkml:trace>
  <inkml:trace contextRef="#ctx0" brushRef="#br0" timeOffset="1822">2157 219 7977,'-7'-9'2328,"5"2"-1861,-5 7-8,7 0 1,0 2-91,0 3 0,0 9 4,0 7 1,-5 5-120,0-5 0,-2 9-47,2 1 1,-2 1 26,-4 5 0,-1 1-1,7-1 1,-6-1-184,6-4 1,-6-2-342,6-4 1,0-3-793,5-8 0,0-4-19,0-1 851,0-6 0,0 1 78,0-10 0,5-6 211,0-10 1,8 2-189,-3-7 1,4 5-56,2-5 0,5 5 56,0-6 1,5 3-167,-5-2 0,5 3 257,-5 7 1,0 1-94,-5-1 0,0 2 141,-1 3 1,-4 4-345,-1 7 184,-6 7 1,8 2 296,-7 7 1,1 5 312,-6 0 0,0 0-296,0-5 0,0 4-110,0 1 1,0 0-115,0-5 0,0 0 65,0 0-19,7-1 0,1-1 65,8-3 1,-5-4 319,-1-7-242,8 0 1,4 0-10,5 0 1,-5-7-47,-6-4 0,0-3 4,-1-1 1,-1-1 86,-3 0 1,3-5-79,-4 0 1,3 0 58,-3 6 0,-3-1-78,-7 0 1,0 6 652,0-1-275,0 8-515,0-4 1,-7 8 135,-3 5 0,3 2-178,1 8 1,-1 2-17,2 2 0,0-2 104,5 3 0,0 2-330,0-2 1,0 0 80,0-6 0,5 1-158,0 0 0,13 0-106,-2-1 0,5-6-906,0-4 1462,-4 4 0,55-28 0,5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2:38.5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520 110 11352,'-16'7'728,"0"4"0,-1 10-491,-4 5 0,-4 9-23,-6 2 0,-6 12-75,0-2 0,-5 5-149,6 1 1,-4-4 17,8 3 0,4-12-476,12-8-64,1-1-640,6-13 728,2-2 0,7-11 115,0-10 0,5 1-217,0-6 1,1 4 126,-6-4 1,0 5-479,0-6 0,5 1 897,0-6 0,28-49 0,2-12 0</inkml:trace>
  <inkml:trace contextRef="#ctx0" brushRef="#br0" timeOffset="344">488 63 8013,'0'-16'2748,"0"8"-1390,0-6-452,0 12-320,0-5-236,0 7 0,0 2-95,0 3 1,2 0 0,3 11 0,-1-2-19,6 12 1,-4 0-1,4 6 1,1 4-1,4 1 0,1 7 0,0-2 1,1 5 64,4 6 0,-2-5-65,8 5 1,-8-1-130,2-4 0,0 1-114,-5-13 0,3-6-355,-9-9 322,-3 4 50,7-15-1072,-12 4 1,0-16-93,-7-3 0,-8-2-450,3-3 0,1-3 234,-1 8 1369,-8-7 0,-20-18 0,-11-12 0</inkml:trace>
  <inkml:trace contextRef="#ctx0" brushRef="#br0" timeOffset="681">0 677 9260,'9'0'1136,"5"0"0,-5 0-946,7 0 1,1 0 0,4 0 0,5 0-168,11 0 1,5 0 83,11 0 0,2 0-328,8 0 1,-1 2-267,-5 3 1,3-3-453,-8 3 1,-1-2 397,-9 3 541,-11-5 0,-43 13 0,-16-5 0</inkml:trace>
  <inkml:trace contextRef="#ctx0" brushRef="#br0" timeOffset="1242">1574 94 8060,'0'-15'0,"0"-1"0,0 0 782,0 1 0,0 4-241,0 1 0,-1 6 101,-5-1 1,-2 3-303,-8 2 1,0 7-138,0 4 1,-6 10-107,-5 5 1,-2 10 94,-3 6 0,1 11-77,-1 5 1,3 3-55,2 2 0,5 0-268,6 0 0,7-2-214,4-3 0,5-1-358,5-9 1,11-10-442,10-12 1,4-8 516,1-3 0,1-1-361,-1-8 1064,1-1 0,20-33 0,6-7 0</inkml:trace>
  <inkml:trace contextRef="#ctx0" brushRef="#br0" timeOffset="1573">2062 205 7908,'0'-9'1716,"0"2"0,-1 7-1529,-5 0 1,3 5-126,-8 0 1,6 13 108,-5-2 1,-1 10 54,-5 0 1,-1 4-253,-4 1 1,3 6-387,-3 0 0,-1 5 123,1-6 0,0 1-177,5-5 1,2-8-347,3-3-243,-3-3-154,13-10 767,-6-1 1,7-8 203,0-5 1,5-2 237,0-8 0,7-5 0,-1 0 0,3-7 0,37-53 0,-22 31 0,1-1 0</inkml:trace>
  <inkml:trace contextRef="#ctx0" brushRef="#br0" timeOffset="1787">2015 205 7908,'0'-16'1623,"0"0"-663,0 7-404,0 2 1,2 7-167,3 0 1,-3 2-165,3 3 1,2 4 17,-2 7 1,6 5-100,-6 0 1,6 12-122,-6-1 1,5 3 27,-4-4 0,4 2-191,-5 4 0,7-4-67,-1 4 0,-2-6-235,1-4 1,-6 1-383,1-7 1,2 0-104,-2-6-490,0 1 124,-5-7 1292,0-2 0,-14-49 0,-3-11 0</inkml:trace>
  <inkml:trace contextRef="#ctx0" brushRef="#br0" timeOffset="1977">1889 472 8673,'16'0'-384,"70"-7"0,-35 3 0,1-1 0</inkml:trace>
  <inkml:trace contextRef="#ctx0" brushRef="#br0" timeOffset="2195">2566 535 7908,'9'11'1701,"-4"-1"0,-3-5-1492,-2 6 1,0-6-533,0 6 1,0-1-388,0 6 0,0 0 710,0-1 0,-42 29 0,-11 7 0</inkml:trace>
  <inkml:trace contextRef="#ctx0" brushRef="#br0" timeOffset="2513">3101 236 9453,'0'-9'2543,"0"2"-2003,0 7 1,0 7-236,0 4 0,0 3-81,0 2 1,0 6-161,0 5 1,0 2 106,0 3 0,0-6 53,0 0 1,0 6-130,0 4 0,0-4-294,0-6 1,0-5-451,0 5-721,0-6-2460,0 2 2163,0-6 1667,0-7 0,-14-30 0,-3-14 0</inkml:trace>
  <inkml:trace contextRef="#ctx0" brushRef="#br0" timeOffset="3041">3085 299 7646,'0'-9'1971,"0"2"-1448,0 0-356,0 6 0,7-12 0,4 8 1,-2-2-158,1 2 0,1 3 121,4-3 0,1 3-202,0 2 0,0 0-7,-1 0 1,1 0-44,0 0 0,-1 5 105,1 1 1,-2 6-41,-3-2 1,-3 4 14,-2 2 0,-5 0-139,5 0 1,-6-6-95,-6 1 0,3-1 90,-8 6 0,1 0-81,-6-1 0,2 1 30,4 0 0,-4-8-54,3-2-3,4 2-26,0-6 714,7 5-272,0-7 0,7 0 98,4 0 0,3 0-61,1 0 0,6 0 692,0 0 0,0 0-342,-5 0 0,0 2-138,0 3 0,3-1-149,-3 6 1,1 1 3,-12 4 0,1 1-91,-6 0 1,0 5-139,0 0 0,-2 0-745,-3-5 0,-4-1 390,-7 1 1,0-2-147,1-3 1,-6 1 203,0-7 1,-6 0 18,6-5 0,-5 6 12,5-1 0,0 0-116,6-5 0,-6-5 83,0 0 1,0-6 99,5 6 0,5-7-40,1 1 0,6 2 240,-1-1 0,3 6 0,9-17 0,2 4 0</inkml:trace>
  <inkml:trace contextRef="#ctx0" brushRef="#br0" timeOffset="3424">3636 32 9845,'16'1'1054,"0"5"0,-1 4-699,1 11 1,5 0-25,0 10 0,5 3 160,-5 8 1,6 5-13,-6 0 0,0 0-134,-6 6 0,-4-1 57,-1-5 0,-6 4-72,1-9 1,-10-2-123,-6 2 1,-8-7 15,-2 2 1,-5-9-1,5-2 0,0-12-246,5 2 0,0-6-380,1 1 0,4-4-5162,1-7 2765,6 0 2799,-10 0 0,5-14 0,-6-4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2:45.8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63 8015,'7'-8'1154,"-6"1"-917,6 7 1,-2 7-48,1 3 1,-1 4-54,-5 2 0,0 7-9,0 3 1,0-2-211,0 2 0,0 1 78,0 4 0,-2-5-263,-3 1 1,3-6 112,-3 5 1,3-7-141,2 2 402,0-3 505,0-10-452,0-1 0,0-10 104,0-8 1,2 1 33,3-11 1,-1-4-92,6-1 1,1-4-263,4-1 1,1-2-80,0-4 1,0 5-103,-1 1 1,3 0 146,3 4 1,-4 5 58,4 1 1,2 10-322,-2 6 0,0 3 67,-5 2 1,-2 7 349,-4 4 0,3 4-77,-8 6 1,5 4 118,-4 6 0,-1-4-10,-5-1 1,0 0-63,0 5 1,0 1 64,0-1 0,0-6 8,0-4 1,0 2-82,0-2-42,0 0 0,0-11-384,0 1 213,0-8 518,0-3 0,0-9-103,0-6 0,0-6-177,0 0 0,2-7 65,3 1 1,-2 3 136,8-2 0,-1-1-203,6-4 1,0-1-7,-1 1 1,8 1-245,3 4 0,4 3 33,2 8 0,-3 1-40,-2 3 1,-3 4 136,-3 7 0,-3 2 41,3 3 1,-6 9-3,-4 7 0,1 7 10,-7-2 1,1-1 130,-6 1 1,5 0-113,0 6 0,0-3-185,-5-2 0,0 1 117,0-7 1,0 5-401,0-5 1,6 0-156,-1-5-1391,0-8 2013,-5 6 0,14-47 0,3-4 0</inkml:trace>
  <inkml:trace contextRef="#ctx0" brushRef="#br0" timeOffset="501">1181 173 7993,'0'-15'1252,"0"6"-457,0-5-272,0 5 1,0-1-231,0-1 0,0 6-52,0-5 0,-5 4 0,-1-4 1,-1 6-45,2-1 0,2 3-77,-8 2 1,1-5 114,-6 0 1,0 1-1,1 10 1,-1 2-744,0 8 1,-5 2-50,0 3 1,0 3-171,5 7 1,1 1 283,-1-1 1,7-1-198,4-4 0,3 2 198,2-7 0,0 0 36,0-5 1,7-2 279,4-3 1,3-4 239,1-7 0,3 0 59,3 0 1,-4-7 228,4-4 1,2-3-54,-2-2 1,0-5-105,-5 0 0,-1-5-153,1 5 1,0-2 17,0 2 0,-2 4 14,-4-4 1,4 0 91,-3 5 1,-4-3 504,-2 9-67,-3 3 80,-2 0-898,0 7 1,-2 7 71,-3 3 0,3 9 0,-3 2 1,3 2-3,2-2 1,0-4-23,0 4 1,0-3 19,0-2 0,2-1-150,3 1 0,-2 0 74,8 0 1,-1-2-100,6-4 0,-4-1-639,4-4 1,-4-3 375,9 3 1,-3-5 533,-2-5 0,34-39 0,10-15 0</inkml:trace>
  <inkml:trace contextRef="#ctx0" brushRef="#br0" timeOffset="754">1574 16 10447,'9'0'1628,"3"7"-1385,-6 4 1,6 8 48,-2 2 0,4 2 0,2-2 1,0 1-107,0 4 1,5 4-98,0-4 1,5 2-229,-5-1 1,5 1 121,-5-7 0,5 5-828,-5-5 1,0-2-459,-5-8 544,0 3 0,-6-7-24,1 3 783,-8-3 0,-24-42 0,-14-9 0</inkml:trace>
  <inkml:trace contextRef="#ctx0" brushRef="#br0" timeOffset="986">1905 0 7988,'-16'7'1376,"0"4"0,1 3-602,-1 2 1,-7 8-385,-3 8 1,-5 1-314,-6 9 1,4-6-198,-4 6 1,4-7-253,1 2 0,8-5-636,3-6 0,5-3 344,5-8 664,4 1 0,14-21 0,2-6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2:44.7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32 7974,'9'0'920,"5"0"-640,-5 0 1,7-6-88,-1 1 0,6 0-229,0 5 0,7 0-148,-1 0 1,1 0-318,-2 0 0,4-5 271,-4-1 230,-4 1 0,-6 5 0,-9 0 0</inkml:trace>
  <inkml:trace contextRef="#ctx0" brushRef="#br0" timeOffset="198">63 142 7474,'-7'8'1001,"6"-1"1,-6-5-232,7 3-556,0-3 1,1 5-185,5-7 0,2 0 132,8 0 1,0 0-1475,0 0 1312,6 0 0,33-8 0,13-5 0,9 0 0,0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2:53.4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10619,'7'-9'679,"1"2"1,10 7-650,3 0 1,-2 0 76,7 0 0,1 0-234,4 0 1,6 0-63,0 0 1,-1 0-301,-4 0 0,-2 0-330,-4 0 1,2 2-67,-7 3-394,0-3 492,-13 5 787,-1-7 0,-56 0 0,-12 0 0</inkml:trace>
  <inkml:trace contextRef="#ctx0" brushRef="#br0" timeOffset="292">221 47 8305,'0'-8'2342,"0"1"-1760,0 7 1,0-2 1367,0-3-1330,0 3 1,2-5 500,3 7-740,-3 0 1,5 2 52,-7 3 1,0 4-320,0 6 0,0 3 153,0 3 0,0-2-137,0 7 0,-5 1-13,-1 4 1,-1 6-220,2 0 0,2-1-57,-8-4 0,8-1-304,-3 1 0,5-6 114,1 0 0,-6-7-206,1 2 0,0-8-18,5-3-62,0-6 182,0 3 1,0-9-439,0-3 1,0-4 889,0-7 0,14-21 0,3-4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2:59.2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237 93 7754,'0'-15'1443,"0"-1"-951,0 7 1,2-3 47,3 7 0,-3-2 349,3 2-120,-3 3-304,-2-5-70,0 0-226,0 5 0,0-3 0,0 10 0,0 4-65,0 7 0,0 6 106,0 4 1,0 16-147,0 6 0,-7 16 111,-4 5 0,-3 15-334,-1 10 0,4-41 1,1 2 221,-1 5 0,1 1 0,-4 1 0,1 0 2,3 1 1,-1 0 0,1 2 0,-1 0-26,3-2 1,1-1 0,-1 2-1,0-2-77,0-6 1,0-1 0,3-2 0,0-2-178,-6 39 0,8-6 187,-3-11 0,5 1-87,1-12 1,0-4 21,0-16 0,0-3 76,0-8 1,0-6-104,0-4-245,0-4 1048,0-8-827,0-2 352,-7-7 0,5-2-265,-3-3 16,3 3-293,2-12 0,0 5 333,0-6 0,14-29 0,3-7 0</inkml:trace>
  <inkml:trace contextRef="#ctx0" brushRef="#br0" timeOffset="2215">1087 581 8512,'7'-8'2236,"-5"1"-1123,5 0-749,-7 5 0,0-3-112,0 10 1,0 4 21,0 6 0,-2 8 0,-3 3 1,-4 11-54,-7 5 0,0 11 0,1 4 0,-1 3-326,0-3 1,-3 3-91,3-8 1,-3-6-248,9-9 1,3-6-22,1-5-337,-2-3 300,6-14 1,-5-4-1314,7-10 499,0-4 1,0-7 1313,0 0 0,-14-13 0,-4-4 0</inkml:trace>
  <inkml:trace contextRef="#ctx0" brushRef="#br0" timeOffset="2521">1040 487 7858,'0'-16'1626,"5"6"-1128,0-1 0,2 8-252,-2-3 1,4 5-56,7 1 0,5-5 14,0-1 1,7 1-1,-2 5 1,-1 2-217,1 3 1,-2-1 84,3 6 0,-5 0-291,-6 6 1,-2 0 87,-3 0 0,1 1-6,-7 4 0,-1-3-113,-10 3 0,-2-2-203,-8 2 1,-5-4 21,0 4 0,-7-3-157,2-2 1,-4-1-201,-2 1 1,6-2 785,0-3 0,0 3 0,-13-20 0,-1 5 0</inkml:trace>
  <inkml:trace contextRef="#ctx0" brushRef="#br0" timeOffset="3093">1292 1006 7390,'0'9'653,"0"0"46,0-4-514,0-3-448,0 12 384,0-5-13,7-1 0,0 1-48,3-4 1,4-3 31,-3 3 0,3-3 15,1-2 0,1-5 21,0 0 0,-1-8 37,1 3 1,5-6-74,0-5 1,0 4-92,-5-4 0,5-2 40,0 2 1,-2-7-140,-8 2 1,3 1 74,-4-1 1,-3 7-143,-2-2 1,2 3-136,-1 3 219,-1 6 0,-7 2 14,-3 7 0,1 0-242,-6 0 0,5 7-959,-6 3 1052,8 4 1,-4 2 0,7 0 877,0-1-533,0 1 1,7-5 496,3-1-286,4-6 1,2 4 176,0-2 1,-1-5-180,1 5 0,-5 1-66,-1-2 1,-5 5-65,6-4 0,-8 6-154,3-2 1,-5 4-181,-1 2 1,0 2 100,0 3 0,0-4 52,0 4 1,0-3-167,0-3 1,0 1-202,0 0 1,0-6 39,0 1 1,7-8-40,4 3 1,3-5-88,1-1 426,1 0 0,14-14 0,3-3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3:09.0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536 17 10680,'0'-9'538,"0"2"1,-7 7-567,-4 0 1,2 0 33,-1 0 0,-2 0-223,-9 0 0,1 0 100,-6 0 1,5 5-118,-5 0 0,5 2 323,-5-1 1,7-5-49,-2 5 0,3-3 371,2 2 114,1-3 381,-1 5-350,7-7 94,2 0-437,7 7 0,0 2-127,0 7 1,0 1 134,0 4 0,0 0-41,0 11 0,-7 1 114,-3 9 1,-4 8-147,-2-2 0,0 8-85,0-4 0,-5 8 21,0-3 0,0-3-168,6-1 0,-1-4-24,0-2 1,8-1-267,2-4 1,5-11-56,1-10-272,0-4-152,7-1 1,1-7 298,8-4 1,-5-3-1500,-1-2 1100,0 0 952,6 0 0,21-14 0,5-4 0</inkml:trace>
  <inkml:trace contextRef="#ctx0" brushRef="#br0" timeOffset="346">583 331 7908,'16'0'397,"-1"0"0,1-5 35,0 0 1,1 0-32,4 5 1,9 0-210,7 0 1,12-6-139,-2 1 1,9-2 22,-4 2 0,-1 3-144,-9-3 0,-5 3-1456,-11 2 1146,-10 0 1,-9 2 376,-7 3 0,-63 11 0,-16 8 0</inkml:trace>
  <inkml:trace contextRef="#ctx0" brushRef="#br0" timeOffset="578">882 347 10656,'0'11'633,"0"-1"0,0 6-474,0 5 0,-2 7 44,-3-2 0,1-1-1,-6 1 1,1 0-85,-1 5 0,-3-1-146,8-4 1,-2 2-715,2-7 1,3 0 8,-3-5-535,-4 0 1,7-6 85,-3 1 1182,4-8 0,1-17 0,0-12 0</inkml:trace>
  <inkml:trace contextRef="#ctx0" brushRef="#br0" timeOffset="963">1543 253 7544,'0'-16'1330,"0"0"-313,0 7 117,0-5-783,0 13 1,-2-6-126,-3 7 1,1 0-146,-6 0 1,0 7 41,-6 3 0,-5 6-89,0 5 1,-5 3 72,5 8 1,-6 5-171,6-1 0,-7 8 106,2-2 1,3 4-119,2 1 0,6-5-349,4 0 1,4-7 192,7 1 1,0-4-497,0-6 0,7 0 328,4-10 0,8 2 78,2-13 0,2 5-160,-2-4 0,-2-1 481,7-5 0,7-21 0,8-5 0</inkml:trace>
  <inkml:trace contextRef="#ctx0" brushRef="#br0" timeOffset="1745">2409 158 9882,'10'2'614,"1"3"1,-6 4-391,5 7 0,-1 1 165,2 4 0,3 4 206,-4 6 0,-3 8-299,-2 3 1,-3 3-124,-2 2 0,-2 1-634,-3-1 0,-4-2-1016,-6-3 1,-3-3 1476,-3-8 0,-38 8 0,-17 1 0</inkml:trace>
  <inkml:trace contextRef="#ctx0" brushRef="#br0" timeOffset="2062">2897 457 9316,'1'-8'337,"5"2"1,2 5-382,8 1 0,2-6-186,3 1 1,-2 0 214,7 5 0,-5 0-831,5 0 1,-7 0 845,2 0 0,-3 7 0,-2 2 0</inkml:trace>
  <inkml:trace contextRef="#ctx0" brushRef="#br0" timeOffset="2243">2865 646 7875,'9'0'-352,"0"0"-44,-4 0 1,-2 5 161,8 1 1,-1-1 233,6-5 0,0 0 0,28-21 0,6-5 0</inkml:trace>
  <inkml:trace contextRef="#ctx0" brushRef="#br0" timeOffset="2707">3542 410 8376,'0'-9'914,"0"2"1,0 6-175,0-5-429,-7 5 0,0-5-88,-4 12 0,-1-3-208,7 8 0,-7 1-17,1 9 1,2-4-45,-1 4 0,1 2-344,-1-2 0,3 5-409,7-5 1,0 5 491,0-5 1,0 2 22,0-2 0,0-3 231,0 3 0,7-4 102,3-1 0,6-6 245,5 1 0,-4-8-125,4 3 0,4-5 37,1-1 1,-1-5-73,1 0 0,-2-7 58,3 1 0,-3-5-103,-3-5 1,-4 4-2,4-4 1,-5-2-43,-5 2 0,-4-7-25,-7 2 1,0-2-72,0 2 1,-7-4 105,-4 4 1,-8 1-317,-2-1 1,-7 9-291,2 1 1,-4 2-373,-1 9 1,1-1 921,4 6 0,-25 49 0,0 13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3:14.0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80 79 8147,'8'0'694,"1"0"-316,-4 0 1,-1 0-106,6 0 1,-4 0-42,4 0 0,0 0-16,6 0 1,0 0-1,0 0 1,5-5-21,0-1 0,7-1-142,-2 2 0,4 2-124,1-8 1,-5 8 65,1-3 1,-8-1-21,2 2 240,-4 0-7,-1-2 29,-7 5-117,-2-5 1,-9 14-3,-3 4 0,-2-1 28,-4 6 0,-3-4 139,4 9 1,-4 4-39,-2 1 1,6 3-32,-1 3 1,2 6 157,-1 4 0,-2 4 283,6 1 1,-4 2-207,5 4 0,-8 1-58,3 3 0,1-1-143,-1-3 1,6-4-1,-1 3 0,-2-4-116,2-6 0,-1-6-433,6-10-328,-7 4 0,6-12 92,-5 3-213,-2-11 509,-1-3 0,-7-7 64,0 0 1,1-2-131,-1-3 0,0 3-8,0-3 1,-4-2-480,-1 2 0,-2 0 791,2 5 0,-4-7 0,-6-2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3:14.8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47 12068,'23'0'379,"-4"0"-294,7 0 1,2 0-205,9 0 0,-2 0-891,7 0 1,-6-5 542,6 0 1,-8-1 466,-3 6 0,-34-13 0,-17-5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3:20.1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0 158 11088,'7'-9'653,"2"2"0,7 7-725,0 0 0,-6 0-37,1 0 1,-1 2-167,6 3 1,-6-2 82,1 8 1,-6-1-162,5 6 1,-6 0 88,1 0 0,-3-1-158,-2 1 0,0 2 98,0 3 0,0-4 101,0 4 1,-5-9 7,-1-1 0,-1-3-162,2 3 1025,4-4-24,-6-7-146,7 0 0,1-7-174,5-4 0,2-4 117,8-6 1,5 1-189,0-6 0,2 5 8,-2-5 1,-4 2-323,4-3 1,-3-1 32,-3 7 1,-1 0 95,-3 6 0,1 4-43,-7 1 16,1 6-24,-6-3 0,-6 9-71,1 3 1,-7 6 91,1 10 1,-1-4-97,2 4 1,-4 2-40,3-2 1,4 2 91,2-2 1,3-4-68,2 4 1,0 2 52,0-2 0,0 0 8,0-6 1,2-1-321,3-3 0,4 3-465,7-4 0,1-3 263,4-1 553,-3-5 0,32-15 0,1-3 0</inkml:trace>
  <inkml:trace contextRef="#ctx0" brushRef="#br0" timeOffset="484">740 63 8061,'2'-9'-1619,"3"4"2808,-3-4-660,5 8-150,-7-6-209,0 7 1,-2 1-142,-3 5 0,-2 2-128,-4 8 0,-3 0 91,4 0 0,-4 1-132,-2 4 0,6-3-27,-1 3 0,1-4-38,-6-1 1,2 0-129,3-1 145,-3 1 192,6 0 0,-6-6 156,3 1 293,4-8-283,7 4 1,2-12 315,3 0-242,4 0 0,7 5 64,-1 0-224,1 0 0,0 0-84,0 0 0,-6 1 64,1 5 0,-3-3-118,3 7 1,-2-1-340,-4 2 1,-2 3-84,8-4-1210,-8 4 1336,11 2 1,-12-6 349,3 1 0,-10-15 0,-4 3 0</inkml:trace>
  <inkml:trace contextRef="#ctx0" brushRef="#br0" timeOffset="792">598 252 9207,'11'0'631,"-1"0"1,8 0-392,8 0 1,7-2-207,9-3 0,9 2 40,17-8 0,-1 2-86,6-1 1,-6 1-47,1 4 1,-5 3-327,-6-3 1,-11 3-337,-15 2 341,-6 0-71,-16 0 0,-4 0 132,-10 0 0,-4 0 128,-7 0 0,0 0 190,1 0 0,-36 0 0,-8 0 0</inkml:trace>
  <inkml:trace contextRef="#ctx0" brushRef="#br0" timeOffset="1476">1795 47 8043,'0'-8'0,"0"1"714,0 7 1,-2 0-208,-3 0 0,1 1-519,-6 5 0,4 4 52,-4 11 0,-2 4 155,-9 6 1,3 1-16,-3-1 1,2 1-1,-2-1 0,3 4-184,-3-4 1,6 8-223,4-13 1,-1 0-545,7-10 374,-7 0-645,10-7 608,-5-2 1,7-9-95,0-3 0,5 1 162,0-6 0,6-1 365,-6-5 0,7-1 0,-1-4 0,-3 2 0,3-8 0,-1 6 0,6-5 0,0 5 0,0-5 0,-1 0 0,1-6 0,-5 6 0,-1 0 0,-1 5 0,1-5 0,-1 6-13,-4-1 0,-3 9 422,3 2-20,-3 6-38,-2-3 691,0 7 0,0 2-393,0 3 1,5 4-153,1 7 0,4-1-199,-5 1 0,2 5-69,-1 0 0,-3 7-43,8-2 1,-6-1-1,5 1 1,-6-5-68,1 5 0,2-5-226,-2 5 1,2-6-343,-1 1 0,-5-4 260,5-1 0,-5 0-755,-1-1 330,0 1-1917,0-7 1199,0-2 1332,0-7 0,-35-28 0,-8-7 0</inkml:trace>
  <inkml:trace contextRef="#ctx0" brushRef="#br0" timeOffset="1650">1637 268 8043,'9'-2'0,"-4"-3"0,-1 3 184,1-3 1,-2 3 367,8 2 0,-6 0-250,6 0 1,-1 0 58,6 0-361,0 0 0,62-14 0,17-3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27:42.0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316 1 8762,'-11'0'393,"0"0"-498,7 0 0,-5 0 78,4 0-202,3 0 212,-13 0 1,11 2-26,-7 3 37,7-3-3,-10 5 74,4 1 1,-1-6-59,0 3 1,6 3 4,-6-3 0,5 3 3,-5-3 0,7-1-28,-1 7 0,-3-6 21,3 6 1,-6-5-6,5 5 0,-1-2 41,1 2 1,3 4 48,-9-4-59,9 4 1,-10 2-17,7-1 1,1 1-4,5 0 1,-6-1 13,1 1 1,-3 0 37,3-1 1,3 1-50,-4 0 1,3-1-8,-3 1 0,4-1-28,-3 1 0,1-2-4,-2-4 0,5 4-38,-5-4 69,4 4 0,2 1 18,0 1 1,0-6-34,0 0 1,0-5 3,0 5 1,0-6-1,0 6 1,0-5-27,0 5 144,0 0-46,0 6-422,8-1 183,1 1 186,7 0-43,1-1 0,-6-1-15,0-4 31,0 4 0,4-11-2,-4 7 0,-2-7-77,-3 1 1,1-1 67,4 1 0,-1-3-97,-5 4 51,5-4-12,6 5 36,1-5 14,-1 5-1,1-7 1,-2 2-3,-4 4 84,4-5-93,-6 7 55,8-8-39,-1 0 0,1 0 46,0 0 0,-6 0-82,0 0 31,0-8 1,5 5 5,1-8 0,-6 7-14,0-2 0,-5-1 128,5 1-110,0-6 0,4 8 87,-4-7 0,-2 7-79,-3-2 0,-3-1 147,9 2 1,-9-3-85,3 3-27,3 3 0,-5-11 43,7 7 1,-8-1 72,3 1-42,3 4 1,-5-10-64,7 6 1,-7-1 200,1 1-142,5 4 271,-9-13-224,14 6 1,-13-2-42,4 0 0,1 5-1,-1-5-57,-1 8 1,-3-10-141,3 7 117,-3-7 0,8 6 78,-5-4-33,-3-4-68,5 6 1,-5-6-24,4 4 1,-4-4 123,5 6-48,-7-8 1,0 6 10,0 0-36,0 0 1,0-6-17,0 1 0,0 4 14,0 1 1,-2 0-42,-3-5 0,3-1 42,-4 0 0,-1 6-7,1 0 1,-1 0-15,1-6 0,3 1 25,-8-1 1,5 6-32,-5 0 0,5 2 26,-5-2 0,6-4 20,-6 4 0,5 1-22,-5-1 0,5 6-277,-5-6 1,0 7 72,-5-1 1,-1-3 140,0 3 1,-5-1 40,0 6 0,-74 0 0,41 0 0,1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3:27.6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0 189 8226,'6'-10'749,"-1"-1"-216,0 8 224,-5-4-450,7 0 1,-3 5 198,6-3-253,-6 3 0,10 2 0,-4 0 0,-1 0-467,1 0 0,1 2 140,5 3 0,-6 2-6,1 4 1,-6 3-19,5-4 0,-6 4-212,1 2 0,-3 1 131,-2 4 0,0-3 85,0 3 1,0-4-1031,0-1 302,0 0 443,-7-1 26,5 1 702,-5-7-60,7-2 1,0-9 124,0-3 1,7-4-112,4-7 1,3 1 30,1-1 1,6-2-311,0-2 1,2 0 66,-2-6 1,-4 7-177,4-2 1,-5 3 109,-5 3 1,1-1 35,-7 0 1,6 6-26,-6-1-20,0 8 216,-5-4 1,-5 8-74,0 5 0,-8 2-184,3 8 1,-2 0-55,1 0 0,-1 5-178,7 0 0,-6 0 193,6-6 0,0 3 18,5 3 0,0-4-268,0 4-21,0-3 0,5-3-161,0 1 0,7-5 142,-1-1 1,5-6-992,5 1 1345,-4 4 0,41-36 0,1-1 0</inkml:trace>
  <inkml:trace contextRef="#ctx0" brushRef="#br0" timeOffset="389">740 95 8100,'9'-7'286,"5"5"1601,-12-5-1134,5 7-247,-7 0-674,0 0 0,-7 7 177,-4 4 0,2-3-140,-1 3 1,-1-1-133,-4 6 1,-1 0-256,0 0 1,0-2 168,1-4 0,-1 4-594,0-3 844,1 3 0,1-4-253,3 1 900,-3-8-288,12 11 0,-5-12 0,9 5 399,3-7-263,4 7 1,7-5-100,0 3 0,-1 2-110,1-2 0,0 7-300,-1-1 0,-1-3 75,-3 3 1,3-6-913,-4 6 415,4-1-654,2 6 596,0 0 593,0-1 0,-8-13 0,-1-4 0</inkml:trace>
  <inkml:trace contextRef="#ctx0" brushRef="#br0" timeOffset="729">599 268 10051,'-9'0'1936,"2"0"-1608,21 0 0,-4 0-75,11 0 1,5 0-1,6 0 1,6 0-125,10 0 0,11 0-185,4 0 0,2-2-387,-8-3 1,1 3 260,-11-3 1,2 3-8,-12 2 0,-12 0-147,-10 0-152,-9 0 243,1 0 1,-9 0 76,-3 0 1,1 0-193,-6 0 1,4 0-1019,-4 0 1378,-1 0 0,-11 7 0,-3 2 0</inkml:trace>
  <inkml:trace contextRef="#ctx0" brushRef="#br0" timeOffset="1163">1637 48 8060,'-8'0'1550,"1"0"1,5 0-1309,-3 0 1,3 7-1,-3 3 0,1 6-40,-1 5 0,1 3-82,-6 8 1,5-1 36,-6 1 1,6-1 55,-6 1 1,8 3-625,-2-4 1,3 2 222,2-12 1,-5 0-1238,-1-5 36,1 0-540,5-7 786,0-2 1143,0-7 0,0-42 0,0-11 0</inkml:trace>
  <inkml:trace contextRef="#ctx0" brushRef="#br0" timeOffset="1657">1574 79 7178,'7'-9'1461,"-5"1"-429,3 2-758,4 5 0,0-12-114,7 8 0,5-5-135,0 4 1,5 1 55,-5 5 0,5-5-114,-5 0 0,2-1 105,-2 6 1,-4 0-128,4 0 0,-5 7-75,-6 4 1,-3-2 10,-7 1 1,0 1-25,0 4 0,0 1-121,0 0 0,-7 0-73,-3-1 1,-4 1 184,-2 0 1,-5 0 67,0-1 0,0-4-181,5-1 1,6-4 15,0 4 0,4-6 439,-4 1 0,6-2-25,-1 3-276,3-5 85,9 6 0,2-5 179,7 3 0,5-3 223,0 3 0,0 2 390,-6-1 0,-4 6 799,-1-2-1016,1 4 1,3 7-445,-4 0 0,-3 0-54,-7-5 0,-1 0 46,-5-1 1,-2 1-22,-8 0 1,-5-2-99,0-4 1,-7 3-832,2-8 0,-2 5 0,2-4 0,-2-1 127,7-5 0,-6 0 264,6 0 0,0-5 125,6-1 1,4-4-142,1 5 478,6-8 0,11 5 0,11-8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3:39.1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1 143 7513,'0'-16'1371,"0"7"-610,0-5-330,0 12-5,0-12-248,0 13 0,1-12 177,5 8-185,2 0 1,8 5-97,0 0 1,-6 0-210,1 0 1,-2 2 84,1 3 0,4-2-162,-3 8 1,-3-1 111,3 6 1,-8 0-125,3 0 1,-5 5-44,-1 0 1,0 1-27,0-1 1,0-3-124,0 3 274,0-4 0,-1-1 342,-5 0-272,5-8 761,-6-1-412,7-7 1,5-7 55,0-3 0,7-4-156,-1-2 0,3-5-82,1 0 1,1-7-23,0 2 0,5 2-12,0-3 1,-2 8 36,-8-2 1,3 4-59,-4 1 1,-3 0-154,-2 0 0,2 6 58,-1-1 72,-1 8 1,-7-4-21,-3 7 0,1 7 7,-6 3 1,1 6 46,-1 5 1,-3-2 4,8 8 1,-5-6-91,4 5 0,1-5 31,5 5 0,0-7-117,0 2 1,0-1 77,0 0 0,7-7 21,4 2 1,3-2-186,1 2 0,6-6-294,0-4 1,6-3 499,-6-2 0,35-21 0,3-5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3:44.2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48 8018,'0'-9'1716,"0"2"-1144,7 7-313,-5-7-67,5 5 0,-6-5 0,5 7 1,-3 0-59,8 0 1,-6 0-169,5 0 1,3-1 54,8-5 0,-2 5-169,7-4 1,0 3-45,6 2 0,-8 0 75,-3 0 1,2 0-105,-2 0 95,0 0 50,-5 0-25,-1 0-163,-6 7-385,-2-6-631,-7 6 1280,0-7 0,-28 0 0,-7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3:45.1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300 48 6205,'9'0'3117,"-2"0"-2547,-7 0-31,0 0 1,-2 7-249,-3 4 0,1 4-64,-6 6 1,-1 4 11,-5 6 1,-6 9 19,-5 8 0,-2 4-20,-3 6 0,6 3 0,0-3 1,1-2-163,-1 1 1,3-13-389,8-2-187,6-7 69,2-10-108,7-10 346,0-8 0,2-8-356,3-5 1,-3 3-1013,3-8-519,-3 1 2078,5-6 0,-6-21 0,6-5 0</inkml:trace>
  <inkml:trace contextRef="#ctx0" brushRef="#br0" timeOffset="325">174 64 8002,'9'-7'1476,"5"3"-959,-4-6 0,1 6-255,4-1 1,-2-2-88,8 2 1,5-6-1,5 6 0,1 0-37,5 5 1,-4 0-154,-2 0 0,-4 7 101,-1 3 1,-12 10 54,2 1 0,-11 5-198,0-5 0,-3 7 11,-2-2 0,-7-1-542,-4 1 0,-10-2 87,-5 2 0,-4 2-121,-1-7 0,-6 2 315,0-2 1,1-5-161,4 0 467,1-1 0,-8-6 0,-1 7 0</inkml:trace>
  <inkml:trace contextRef="#ctx0" brushRef="#br0" timeOffset="892">394 678 8292,'0'8'570,"0"1"-262,0-4 158,0-3-456,0 12 0,6-10 6,-1 6 0,2-6-12,-2 1 1,4-3 120,7-2 1,-1 0-52,1 0 0,0 0-90,0 0 0,1-2 116,4-3 0,-2-4-147,7-7 1,-5-1 129,6-4 1,-6 1-151,5-6 0,-7 5-22,2-5 0,-2 5-139,2-5 1,-3 0 141,3-6 1,-11 2-232,-4 4 247,-5 3 1,-1 13-43,0-1 0,-1 10-226,-5 1 1,3 1 86,-8 10 0,1 1 40,-6 9 1,7-3 76,4 3 203,-4-4 1,8-1-110,-5 0 171,5-1 0,1-4-163,0-1 45,7-6 1,1 8 980,8-7 0,-5 0-423,-1-5 1,1 2-183,4 3 1,-4-1-227,-1 6 0,-4-1-113,4 2 1,-6 3 126,1-4 0,2 4-41,-2 2 0,0 0-475,-5-1 0,0 1 71,0 0-387,0 0 261,7-1-202,2 1 1,7-7-59,-1-4 1,3-3 653,3-2 0,24-21 0,13-5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3:47.1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552 0 7961,'8'0'1298,"6"0"-492,-12 0-399,5 0 0,-7 0 66,0 0-237,-7 0 1,-2 0-228,-6 0 1,-6 0 61,0 0 0,-2 0-361,2 0 1,3 0 140,-3 0 0,2 0 145,-2 0 0,4 0 41,-4 0 1,8 0 88,3 0-39,0 0 1,-4 2 110,3 3 993,-3-3-749,12 12 1,-5-5 19,7 7 0,0 1-52,0 4 0,0-2-114,0 8 1,-5-1-59,0 5 1,-7 8-2,1 3 0,-3 3-3,-2 2 0,-1 8 0,-4 2 0,-2-1-143,-3 2 1,-2-7 45,7 1 1,0-1-185,5 1 0,2-10-145,4 0 0,3-14-157,7-7 1,0-3 101,0-3 1,7-1-234,3-3 1,-1-4 6,1-7 0,6 0-304,5 0 0,2 0-28,-2 0 1,-2 0 310,7 0 1,-5 0-1770,6 0 2263,-8 0 0,32-35 0,-1-9 0</inkml:trace>
  <inkml:trace contextRef="#ctx0" brushRef="#br0" timeOffset="367">772 268 7756,'0'-9'-1640,"0"2"1913,0 7 0,0-2-34,0-3 1,9 3 170,6-3 1,10 3-150,12 2 0,5-5-165,10 0 1,4-5 72,7 4 0,-2-1 153,-3 2 0,0 3-149,-11-3 1,-9 3-62,-11 2-2194,-15 0 963,2 0 1119,-28 0 0,-53 14 0,-25 4 0</inkml:trace>
  <inkml:trace contextRef="#ctx0" brushRef="#br0" timeOffset="622">1102 299 6151,'0'-8'2167,"0"1"-1303,0 7-484,0 0 0,0 7-116,0 3 1,0 4-1,0 2 0,-7 8 35,-3 8 1,-4 1 134,-2 9 0,1-5-230,-1 5 1,0 0-1,0 5 1,1-7-206,-1-3 1,7-6 92,4-4 1,3-5-1075,2-6-165,0 0-726,0-7 451,0-2-273,7-7 1695,2 0 0,14-28 0,1-7 0</inkml:trace>
  <inkml:trace contextRef="#ctx0" brushRef="#br0" timeOffset="1279">1764 331 8218,'-7'-9'1075,"3"4"-845,-6 10 1,-1-1-73,-5 6 0,-5 8 23,0 8 1,-7 4-9,2 1 1,-2 8-67,2 3 0,-2-2-186,7 2 1,5-2-97,6 2 1,6-4-398,-1-6 0,10-2-244,6-4 0,4-3 358,6-8 1,4-4-247,6-1 704,8-6 0,15-25 0,11-14 0</inkml:trace>
  <inkml:trace contextRef="#ctx0" brushRef="#br0" timeOffset="1786">1952 473 7949,'16'-9'1267,"0"4"0,0 3-827,-1 2 0,1 2-210,0 3 1,0 4-293,-1 6 1,-1 1 9,-3 0 1,1 0-1,-7-1 1,1 8-42,-6 3 1,0-3-327,0-2 0,0 2 87,0-2 0,-6 0-196,1-6 0,-5 1-130,4 0 319,-6-7 798,3-2-287,1-7 1,1-2 59,7-3 1,7-4 32,3-7 0,4-1 171,2-4 0,5 1-174,0-6 1,7 0-70,-2-6 1,4 3-143,1 3 1,-6-2-232,-4 7 0,-4-2 176,-1 2 0,-2 9 66,-4-4 92,-3 11-193,-7-2 1,-7 8 24,-3 5 1,-4 2 43,-2 8 0,0 0 14,1 0 1,1 5-123,3 0 0,-1 1 74,7-1 1,-1-1-39,6 6 0,0-7 15,0 2 1,0-4-100,0-1 1,2 0-11,3 0 0,4-2-82,7-4 0,0 2-108,-1-6 0,1 4-257,0-5 1,1 1 127,4-6 455,-3 0 0,40-49 0,1-13 0</inkml:trace>
  <inkml:trace contextRef="#ctx0" brushRef="#br0" timeOffset="2055">2598 299 7654,'0'-8'3057,"0"1"-2596,7 7-18,1 0 1,8 3-86,0 8 1,5-1-98,0 11 1,0 4-32,-5 1 1,-1 5-73,1 6 0,-7-4-98,-4 4 0,-3 2-256,-2-3 0,0 3-175,0-3 1,-7-2-532,-4 2 0,-4-9-18,-6-6 1,1 1 919,-6-1 0,-7-21 0,-7-10 0</inkml:trace>
  <inkml:trace contextRef="#ctx0" brushRef="#br0" timeOffset="2390">3227 504 8445,'9'-7'547,"0"5"-309,-4-3 0,-1 3-13,6 2 0,1 0-1,4 0 1,1 0-421,0 0 0,-1 0 152,1 0-2082,0 0 2126,0 0 0,-8 7 0,-1 2 0</inkml:trace>
  <inkml:trace contextRef="#ctx0" brushRef="#br0" timeOffset="2553">3212 630 7891,'8'7'191,"1"-5"151,-4 3 0,-1-3-27,6-2 0,-4 0-90,4 0 0,1 0-280,4 0 0,8 0-371,3 0 0,-1 0-1260,1 0 1686,0 0 0,62-21 0,-38 8 0,1-1 0</inkml:trace>
  <inkml:trace contextRef="#ctx0" brushRef="#br0" timeOffset="2967">3967 394 8130,'0'-9'3288,"0"2"-2655,0 0 109,0 5-741,0-5 0,-2 7-44,-3 0 0,2 7-72,-8 4 0,6 3 40,-6 2 0,6 1-276,-5 4 1,4 2 133,-4 3 0,6 4-133,-1-4 0,3-1 97,2 1 1,0-5 86,0 5 1,0-7 304,0 2 0,7-5 49,4-6 1,5-3 49,5-7 1,-2 0-103,7 0 1,-1-1-52,1-5 1,3-2 16,-2-8 1,-3-2 25,2-3 0,-6 2-259,1-7 0,-6 5 35,-4-5 0,-2 1-142,-4-1 0,-3-4-77,3 4 1,-10-2-54,-6 2 1,-8-2 147,-2 7 0,-7 0 71,2 5 1,-4 7 148,-2 4 0,-34 24 0,-9 8 0</inkml:trace>
  <inkml:trace contextRef="#ctx0" brushRef="#br0" timeOffset="3510">4392 142 7746,'2'-14'1428,"3"4"-1013,-3-4 0,5 10-152,-7-6 1,7 6-1,3-1 0,4 1 0,2-1 0,7 3-128,3-3 0,9 2 90,2-3 1,6 5-172,-1-5 0,4 5 3,1 1 0,-9-6-57,-6 1 0,-2 0 324,-9 5-38,0 0-113,-13 0 0,-1 7 19,-7 3 0,0-1-47,0 2 0,-7 1 20,-3 9 0,-4 0 125,-2 10 0,0-3 79,1 9 1,-1-2 167,0 2 1,0 5-140,1 10 0,1-3-111,3 4 0,-1-4-62,7-2 1,-6 0-1,6 0 1,-2-1 141,2-4 0,3 1-94,-3-6 0,3 0-405,2-6 0,0-1 85,0-4 1,0-8-178,0-8 123,0-6 45,-7 3 0,-2-7-750,-6 0 1,-1 0 250,0 0 0,0-6 144,1 1 1,-6 0-150,0 5 560,0-7 0,-9 5 0,-3-5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3:51.9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268 32 7673,'9'-8'3023,"-2"1"-1947,0 0-359,-5 5-456,5-5-21,-7 14 1,0 7 0,0 7 0,0 7-61,0-2 0,-2 6 60,-3 4 1,1 6-48,-6 11 1,5 4-27,-6 12 0,6 2 33,-6 8 1,1 7 101,-6 3 1,0-3-48,1-2 0,-1-2 140,0 2 1,0-4-125,1 4 1,-1-5-159,0-6 1,6-1 127,-1-4 0,6-7-147,-6 8 1,6-14 106,-5 8 1,6-10-92,-1-1 0,-2-1-126,2 2 1,-2-11 102,1-1 0,5 0-14,-5-5 0,5-4 232,1-6 0,0-1-293,0 1 0,0-3 96,0-8 1,0 1-210,0 0 0,0-6-30,0 1 0,0-6-184,0 6 24,0-8-362,0 4 191,0-7-2173,0 0 0,0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4:52.399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457 48 8356,'0'-16'2871,"0"7"-2483,0 2 0,0 6 111,0-5-68,0 5-143,0-6 0,0 8-71,0 5 0,0-3 0,0 8 0,0 6 58,0 9 0,0 6 118,0 5 0,-5 5-118,0 10 1,-8 9 116,3 7 1,-6 13-472,-5-2 0,4 10 157,-4 0 0,3-3-101,3-2 0,1-11 63,3-5 0,-1-8-194,7-3 0,-1-13 72,6-2 0,0-9-60,0-6 1,-5 1 48,0-7 0,0 0 36,5-6 4,0 1 1,0 0 256,0-1 1,0-4-1299,0-1 788,0-6 1,0 5-1027,0-4 476,0-3-693,0 5 411,0-7 59,0 0 539,0-7 540,0-2 0,-21-28 0,-6-5 0</inkml:trace>
  <inkml:trace contextRef="#ctx0" brushRef="#br0" timeOffset="295">1 1370 7624,'9'0'1540,"-2"0"1,-2 2-1269,0 3 0,2-3 272,-2 3-416,4 4 1,7-1-134,-1 8 1,1-5-125,0-1 0,0-1 102,-1 1 1,1 3-83,0-8 0,0 0 10,-1-5 0,1 5-32,0 1 1,0-1 19,-1-5 1,1-2-93,0-3 0,-2 1-292,-4-6 1,4-1 494,-3-4 0,-4-22 0,0-5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4:59.991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220 434 8069,'0'-16'0,"-1"2"463,-5 4 0,5 1-51,-5 4-206,-2 3 1,-1-5-109,-7 7 0,0 0-224,1 0 0,-1 7 108,0 3 0,0 10-163,1 1 1,-1 7 197,0-2 0,2 2 0,4-2 0,-2 2-374,6-7 1,1 0 128,5-5 0,2-1 149,3 1 1,4-5 144,7-1 0,1-6 174,4 1 0,-2-10-99,7-6 1,-6-3 81,1-2 0,1-1-88,-1-4 1,0 2-27,-5-7 1,0-1 12,0-4 0,-1-1 5,1 1 0,-5-1-164,-1 1 0,-5-2 23,6-4 0,-8 4 33,3-4 1,-5 9 68,-1 2 1,-1 8 313,-5 3-286,5-1 0,-8 14-30,4-3 1,3 10-21,-3 6 0,1 4 32,-1 6 0,3 4 119,-3 6 0,3-5-62,2 1 0,0-1 6,0 5 1,0-1-131,0-4 1,0 4-133,0-4 0,0-1-180,0 1 1,5-7 142,1 2 1,6-1-38,-2 1 1,-1-9 43,2 3 0,-1-9-18,6-1 1,1-3-209,4-2 0,-3-2-264,3-3 0,-2-4 282,2-7 1,-4 1 96,4-1 0,-3-5 312,-2 0 0,-1-5-97,1 5 1,0-6 74,0 6 1,-2-5 1,-4 5-118,-3 0 1263,0 5 1448,-5 8-2087,5 1 0,-12 8-172,-1 5 1,-1 2-276,2 8 0,3 0 82,-3 0 1,3 1 41,2 4 0,0-3-79,0 3 0,0-4-235,0-1 1,2 0-66,3-1 1,4-1-144,7-3 0,0 1-348,-1-7 0,3 1-725,3-6 1,-4 0 469,4 0 892,-3 0 0,18-49 0,6-13 0</inkml:trace>
  <inkml:trace contextRef="#ctx0" brushRef="#br0" timeOffset="269">582 72 8086,'-15'0'915,"4"0"-357,1 0-92,6 7-250,-3-5-25,7 12 0,0-11-374,0 8 185,0-8 1,7 9 165,4-6 1,3-1 68,1-5-285,1 0 1,0-2-208,0-3 0,-2 1 122,-4-6 0,2 5 153,-6-6 1,4 1 13,-5-6 0,1 0-305,-6 0 1,0 6-646,0-1-705,0 1 1621,0 1 0,-42 30 0,-11 14 0</inkml:trace>
  <inkml:trace contextRef="#ctx0" brushRef="#br0" timeOffset="688">913 308 8024,'9'-7'1291,"3"3"-720,-7-6-104,7 6-1,-3-10-42,7 6 0,-2-8-200,-4 0 0,3 1-377,-8-1 190,7 0 1,-5-5-171,4 0 1,-3 2-7,-2 8 1,-5-3-49,5 4-31,-5-4 169,-1 5 0,-1 2 183,-5 7 0,3 2 71,-8 3 1,6 6 177,-5 10 1,6 3 154,-1 8 0,-2 6 341,2 4 0,-1 3-394,6 3 0,0 6-188,0 4 0,0 5 592,0 5 1,-5 3-571,0 8 0,-2-2-126,2-3 0,1-4-169,-6-8 0,6-7-261,-1-8 0,3-14-761,2-12-257,0-10 1,-2-4 431,-3-7 1,3-2-173,-3-3 1,3 1-1923,2-6 1966,-7-1 951,6-12 0,15-43 0,12-18 0</inkml:trace>
  <inkml:trace contextRef="#ctx0" brushRef="#br0" timeOffset="1115">1180 308 7948,'9'0'993,"5"0"1,-5 0-717,7 0 1,-6 0-202,1 0 0,-1-5 103,6-1 0,0-6-271,-1 2 1,1-4 116,0-2 0,0 0 138,-1 1 1,-1-6-243,-3 0 0,1 0-312,-7 5 0,1 0 244,-6 0 0,0 1 158,0-1 112,0 7 1,-2 2-45,-3 7 1,-2 7-21,-4 4 0,-3 4 106,4 6 1,1 6 667,-2 9 1,6 5-57,-5 6 0,6 0 238,-1 0 1,-2 7-480,2 4 1,-1 5 23,6 5 1,-5-3-85,0 3 1,0-3-187,5-2 1,-6-2-401,1-3 1,0-6 136,5-10 0,0-10-1020,0-11 1,0-9-1435,0-2 405,0-6 1,0 1 1030,0-10 0,-7-2-509,-4-4 1500,4-3 0,-21-64 0,15 26 0,0 1 0</inkml:trace>
  <inkml:trace contextRef="#ctx0" brushRef="#br0" timeOffset="1317">913 434 10624,'16'0'153,"-1"0"0,10 0-357,6 0 1,11-7-84,16-4 1,3-1 286,18 2 0,2-7 0,11-1 0,-23 6 0,1 0 0,-1 1 0</inkml:trace>
  <inkml:trace contextRef="#ctx0" brushRef="#br0" timeOffset="2382">1779 339 9222,'0'9'396,"7"-2"1,-4-7-263,8 0 0,-6 0 21,5 0 1,-4 0-318,4 0 65,1-7 82,4-2 0,-1-6 45,-3-1 0,1 5-8,-7 1-249,1-1 172,-6-4-25,0-1 0,-2 7 5,-3 4 1,-4 3-112,-7 2 0,0 2 104,1 3 1,-1 4-99,0 7 1,2 5 77,4 0 0,-3 5 5,8-5 1,-5 5 96,4-5 0,1 5-65,5-5 1,2 0 9,3-5 0,4 0 221,7 0 0,5-8 295,0-2 0,1-5-233,-1-1 0,2 0 60,3 0 1,4-7-254,-4-3 1,-1-6 89,1-5 1,-2 2-187,3-7 1,1 5 97,-7-6 1,0 6 28,-6-5 1,1 2-182,0-3 0,-2-1-152,-4 7 1,-3 1 104,-7 4 1,0 5-45,0 1 0,-1 6-112,-5-1 1,3 5-193,-8 5 377,1 4 0,-4 7-98,3 0 0,-1-1 46,7 1 1,0 0 114,5-1 1,0-4 179,0-1 1,0-4 8,0 4 0,5-5 229,0 6 1,6-6 571,-6 6-339,7-8-59,-3 11-291,7-5 0,-2 1-199,-4 1 1,-1-6 139,-4 6-266,-3-1 0,7 4-27,-4-3-69,-3 3 1,6-7 138,-2 3 0,-5-1 64,4-4 0,4-3 105,2 3 1,-3-3-120,3-2 0,-1 0 73,6 0 0,-5-2-29,-1-3 0,1 1 135,4-6 1,1-1-19,0-4 1,1-6-47,4 0 1,-8-2-93,2 2 1,-2 2-21,2-8 1,-6 8 129,-4-2 0,-3 4 25,-2 1-118,0 7 75,0 2-273,-7 7 1,0 7 12,-3 4 0,-3 4 115,8 6 0,0-3 3,5 3 0,0-4-11,0-1 1,0 0-94,0 0 1,0-1 51,0 1 0,7-2-213,3-3 1,1 3 80,5-4 1,-4-3-638,9-2 1,2-3-54,-2-2 902,7 0 0,45-28 0,20-7 0</inkml:trace>
  <inkml:trace contextRef="#ctx0" brushRef="#br0" timeOffset="2865">2786 276 7956,'-9'0'918,"2"-1"-182,7-5-459,-7 5 0,5-8 186,-3 4-192,3 3 1,4-10 79,3 6 0,-1 1 112,6 5-232,1-7 1,5 5-114,-1-3 1,1 4 344,0 1-539,0 6 0,-1 3 5,1 7 0,-5 0-154,-1-1 0,-6 1 126,1 0 1,-2 1-364,3 4 1,-5-3 170,5 3 1,-5-4 2,-1-1 1,0 0 154,0 0 1,-1-2-11,-5-4-51,5-3-27,-6-7 394,7 0 0,0-7-59,0-3 0,5-4 375,0-2 0,7-2-255,-1-3 0,3-1-351,2-5 1,-1-1 85,1 7 0,5 0-219,0 6 0,0 1 115,-5 3 1,-6-1-69,1 7 349,-1 0-174,6 11 0,-2 8 158,-4 7 1,-3 0-63,-7-5 0,0 0-58,0 0 0,0 1-129,0 4 0,0-7-249,0 7 1,0-12 101,0 7 0,0-4-82,0 4 0,0-6-681,0 1 0,2-8 1029,3 2 0,46-24 0,17-7 0</inkml:trace>
  <inkml:trace contextRef="#ctx0" brushRef="#br0" timeOffset="3257">3400 245 7956,'0'-9'3699,"0"2"-3236,0 7-232,-7 7 1,5 2-86,-3 7 1,3-1-128,2 1 1,0 0-195,0 0 0,0-1-510,0 1 0,2 0 172,3 0 0,-2-6 235,8 1 1,-1-6 5,6 5 0,0-6 179,0 1 0,5-3 160,0-2 1,1-2-113,-1-3 1,-1-4 143,6-7 0,-7 1-33,2-1 0,-3-5 129,-3 0 1,-1-5-141,-3 5 1,1-2-42,-7 2 1225,1 3-870,-6-4 1,-7 13-286,-4 4 0,2 5 19,-1 5 1,5 4-86,-6 7 0,6 1 90,-6 4 1,8-4-26,-2 4 1,3 2-71,2-2 1,0 0 38,0-5 1,0 0 61,0-1 0,7-4-33,3-1 0,4-4-329,2 4 0,2-6-465,3 1 1,3-3-1585,7-2 2297,-6 0 0,26-28 0,-1-7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4:54.798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424 284 7499,'0'-16'469,"0"1"1,0 4 31,0 1 1,-2 6 54,-3-1-315,3-4 0,-12 7 0,4-3 0,1 3-43,-1 2 1,-3 2-88,-8 3 0,4 4-300,-4 7 0,-2 1 164,2 4 1,2-3-460,8 3 1,-1 2 255,7-2 1,-6 0 88,6-6 1,0 1 277,5 0 0,7 0 247,3-1 1,4 1-76,2 0 1,0 0 87,0-1 1,5-4-282,0-1 0,-2 1 79,-9 4 0,4 1-324,-3 0 1,-4 0 77,-2-1 1,-3 1 124,-2 0 1,0 0-210,0-1 0,-2-4-292,-3-1 1,-6-1 161,-10 2 1,-1-3-29,-5-2 0,-2-5 400,2 5 0,-2-5-31,-3-1 0,6 0 12,0 0 0,5-5-42,-5 0 0,8-7-209,2 1 1,1-3-10,4-2 0,4 1-143,2-1 1,5 0 127,5 0 185,4 1 0,70-1 0,15 0 0</inkml:trace>
  <inkml:trace contextRef="#ctx0" brushRef="#br0" timeOffset="320">770 253 11622,'-8'7'529,"2"3"0,5 1-286,1 4 1,-6-1-76,1 13 0,0-6-112,5 5 0,-5 2 142,-1 9 1,-1-6-32,2 1 0,3-1-534,-3-5 1,3-1-441,2 1 0,2-7-558,3 2 1,-1-9 634,6-1 1,1-8-46,5 3 1,1 1 774,4-2 0,11-21 0,8-10 0</inkml:trace>
  <inkml:trace contextRef="#ctx0" brushRef="#br0" timeOffset="519">660 457 8071,'0'-8'626,"0"1"-476,0 7 1,7 0-375,4 0 0,10 0-106,5 0 0,5 0 330,6 0 0,20 0 0,10 0 0,9 0 0,0 0 0</inkml:trace>
  <inkml:trace contextRef="#ctx0" brushRef="#br0" timeOffset="1034">1337 394 6717,'-2'-8'2153,"-3"2"-1623,3-2 0,-7 6 101,4-3-182,3-4-49,-12 7-176,6-12-94,-8 12 1,0-5-178,0 7 1,6 0-12,0 0 1,-1 7-114,-5 4 0,2 5 147,4 5 0,-4-2 22,3 7 1,3-1-427,-3 1 1,6 4 121,-6-4 0,8-4-227,-2-1 0,3 2 187,2-2 0,5 0 87,0-5 0,8-7 7,-3-4 0,4-2 88,2 3 1,0-5 210,-1 5 1,6-12-115,0-4 0,0-4 76,-5-2 1,5 0-49,0 1 1,0-8-4,-5-3 1,-1 1 338,1-1 0,-7 7 363,-4-2 0,2 3-182,-2 3 1,1-1 954,-6 0-513,0 7-234,0-5-443,0 13 1,-6 1-1,1 10 1,-5 4-1,4 2 1,1 0-63,5-1 1,-5 6-124,0 0 1,-1 0-408,6-5 1,0 0-498,0-1 0,0 1-120,0 0 0,0 0 487,0-1 0,7-4 126,4-1 1,-2-6 88,1 1 0,1 2-354,4-2 1,1 1 259,0-6 1,5-2 357,0-3 0,28-39 0,1-16 0</inkml:trace>
  <inkml:trace contextRef="#ctx0" brushRef="#br0" timeOffset="1694">1699 253 13889,'0'15'210,"0"1"0,-2 0-222,-3 0 1,3 6 125,-3 5 0,1 2-600,-1 3 1,3-1 219,-3 1 1,3-1-324,2 1 0,0-1 111,0 1 0,0-8-2,0-3 1,6-3 203,-1-3 1,7-6 79,-1-4 0,-3-3 107,3-2 1,-1 0-103,6 0 1,0-7 104,0-3 0,5-10-62,0-1 0,0-5 46,-6 5 1,1-7 30,0 2 0,0 2-20,-1-3 1,-1 8 390,-3-2 1,1 4 992,-7 1 1019,0 0-937,-5 7-986,0 2 0,-1 7-146,-4 0 1,1 7-1,-6 4 1,6 3-138,-1 2 0,-2 5-255,2 0 1,-1 0-196,6-6 1,0 1-1134,0 0 1148,0 6 1,0-4 89,0 3 1,6-4 121,-1-1 1,7-7-20,-1-4 1,2-3 13,3-2 1,0 0 71,0 0 1,5-2 277,0-3 0,5-4-133,-5-7 0,7-5 94,-2 0 0,-3-7-433,-2 2 1,0 2 12,-5-2 1,3 5-161,-9-6 0,-3 8 10,-1-2 0,-5 9 1113,-1 1-580,0 8 1,-1-4-174,-5 7 0,3 2-66,-8 3 1,8 4 16,-2 6 0,-2-4 16,1-1 0,1 1-1,5 5 0,2-6 311,3 1 1,-1-3 17,6 3 1,-1 3 340,1-4 1,4-1-302,-3 2 1,-2-6-27,1 5 0,-5-1 41,6 1 1,-8 4 145,2-3 1,-3-2-256,-2 1 0,0-5-175,0 6 1,-5-6-1821,0 6 0,-7-8 822,1 2 1,-3 2-1324,-2-1 2276,-6-1 0,-45-33 0,-17-7 0</inkml:trace>
  <inkml:trace contextRef="#ctx0" brushRef="#br0" timeOffset="1962">1951 1 9264,'0'9'447,"0"5"1,0-11-487,0 8 181,0-8-180,0 11 132,0-12 76,7 5-457,1-7 217,8 0 1,-5 0 59,-1 0 0,-6-7-137,1-4 0,-3 3-392,-2-3 0,0 6 53,0-6 486,0 8 0,-21-4 0,-6 7 0</inkml:trace>
  <inkml:trace contextRef="#ctx0" brushRef="#br0" timeOffset="2169">1573 457 9340,'0'-8'-621,"7"1"621,4 7 0,79-7 0,-34 2 0,0 1 0</inkml:trace>
  <inkml:trace contextRef="#ctx0" brushRef="#br0" timeOffset="2768">2580 237 8582,'0'-9'4079,"0"2"-3827,0 7 0,6 2 5,-1 3 0,0 6-1,-5 10 1,0-2-196,0 7 0,0 2-219,0 9 0,0-4 144,0 4 0,0-4-20,0-1 1,0-1-832,0 0 1,0-6 401,0-4 1,0-4-184,0-1 269,7 0 260,2-7 1,7-2 62,-1-7 1,1-7 226,0-4 1,0-8-196,-1-2 1,1-2 22,0 2 1,-1 2 238,1-7 1,-2 7-20,-3-2 0,1 8-38,-7 3 0,6 5 278,-6-6 239,0 8-482,-5-4-319,0 14 0,2 7 96,3 7 1,-3 0 17,3-6 1,-3 1-70,-2 0 0,2-1 30,3 1 0,2 0-257,3 0 0,4-2 79,-3-4 1,-2 2-502,1-6 1,1-1-149,4-5 1,1 0 852,0 0 0,7-35 0,1-9 0</inkml:trace>
  <inkml:trace contextRef="#ctx0" brushRef="#br0" timeOffset="3053">2801 64 7982,'-16'0'621,"0"0"0,6 0 453,-1 0-929,8 7 1,-4-4 38,7 8 0,0-6-122,0 6 0,1-8 115,5 2 0,-3 2 57,8-1 0,-6-1-283,5-5 0,1 0-505,5 0 0,-6 0 199,1 0 211,-1 0 0,6-5 179,0-1 0,-8-6-25,-2 2 0,-3-3 11,2 3 1,-3-4 0,3 3 0,-3 3 29,-2-3-482,0 1 1,-2 1-1531,-3 4 1961,3 3 0,-54 23 0,-5 5 0</inkml:trace>
  <inkml:trace contextRef="#ctx0" brushRef="#br0" timeOffset="3261">2502 331 8015,'-7'9'1222,"5"-2"1,-7-7-528,4 0-766,3 0 1,-3 0 118,10 0 1,0 0-1139,11 0 1,-2 0 1089,12 0 0,71-14 0,-38 5 0,0 1 0</inkml:trace>
  <inkml:trace contextRef="#ctx0" brushRef="#br0" timeOffset="3648">3289 379 8015,'8'-16'938,"-1"7"-607,-7-5 1,0 11 611,0-8-150,0 8-275,0-4 0,-7 7-340,-3 0 1,-2 1 58,1 5 1,-3 2 0,4 8 0,-4 5-125,-2 0 1,2 5-855,3-5 0,-3 6 166,4-6 1,3 1-141,2-1 1,3-3 252,2 3 1,2-4-99,3-1 1,4-2 89,6-4 1,3 3 68,3-8 0,3 0 401,8-5 0,-1 0 0,1 0 0,-1-7 0,1-3 0,-1-4 0,36-58 0,-30 29 0,1 0 0</inkml:trace>
  <inkml:trace contextRef="#ctx0" brushRef="#br0" timeOffset="4182">3603 410 8015,'0'-16'0,"0"1"0,0-1 626,0 0 0,-5 6-165,0-1 1,-2 8 237,2-3 0,1 3-283,-6-2 1,4 3-167,-4-3 0,1 10-66,-1 5 0,-4 4-107,3 2 0,-1 2-80,1 3 1,-1-2-316,7 7 0,-6-5-647,6 5 0,0-5 407,5 6 0,0-8-216,0 2 0,0-4 282,0-1 0,2 0 223,3-1 1,-2-6 73,8-4 1,-1-3 85,6-2 0,-5 0 109,-1 0 0,1-7 0,4-3 0,1-4 534,0-2 0,0 0-210,-1 0 1,-4-1 336,-1-4 0,-6 4 310,1-4 16,4 3-684,-7 2 0,5 6 124,-7-1-559,0 8 0,0-2 109,0 10 0,0 4-139,0 6 0,0 1 34,0 0 0,0 0 137,0-1 1,0 1-114,0 0 1,0-1-60,0 1 1,7-2-56,3-3 0,4 1 36,2-7 1,0 6 347,-1-6 0,1 0-47,0-5 1,0-2-95,-1-3 1,1-4 38,0-6 0,-1-1 43,1 0 1,0-7-136,0-3 0,-1 0-229,1-5 1,-2 3 96,-3-9 0,1 2 140,-7-2 1,0 9 358,-5-3 0,0 10-124,0 0 0,-1 10-112,-5 6 0,3 3 57,-8 2 0,6 4 244,-5 6 0,6 2-85,-1 15 1,-2-3-3,2 2 1,-1 4-142,6-4 0,0 2-4,0-1 0,0 1-153,0-7 1,0 5 83,0-5 1,6 0-179,-1-6 0,7-1 66,-1-3 0,3 1-658,1-7 0,6 1 9,0-6 1,7 0-879,-1 0 1536,-5-7 0,29-23 0,0-12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4:53.583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567 16 8010,'0'-9'1915,"0"2"-1678,0 7 1,-1 0-2,-5 0 1,3 7-115,-8 4 0,1 3-184,-6 2 1,-5 5-487,0 0 0,0 5 548,6-5 0,-29 35 0,-7 3 0</inkml:trace>
  <inkml:trace contextRef="#ctx0" brushRef="#br0" timeOffset="362">1 63 8707,'16'0'-387,"-1"7"0,50 30 1,12 14-1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43:11.3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152 34 8125,'7'-9'1812,"-5"1"-1480,5 8 1,-7-1 106,0-5-78,0 4-227,0-5-84,0 7 566,0 0-802,0 7 160,0-5 1,0 7 103,0-3 2,0-4 0,0 7 59,0-3 128,0-4-138,0 5 169,0-7-89,0 8-139,0-7 139,0 7-1089,0-8-25,0 0 720,0 7 74,0-5 501,0 6-139,0-8 1067,0 0-1038,0 7-173,0-5 1,0 7 5,0-3 1,-5-2 75,-1 7 1,1 0-52,5 6 1,-6 7 4,0 4 0,-5 4-39,6 1 1,-8 3-129,1 3 0,-1 4 132,2 7 0,-4 1-73,4-1 1,-2-5-37,2 0 1,1-13-155,5 1 0,3-9-26,-4 4-119,4-14-598,2 1 276,0-15-1264,0 0 1336,0-8 0,0-1-1710,0-8 2260,0 8 0,30-66 0,8-9 0</inkml:trace>
  <inkml:trace contextRef="#ctx0" brushRef="#br0" timeOffset="433">454 152 9163,'-17'0'13,"0"0"0,1 7-192,-1 5 1,0 2 39,0 3 0,0 0 68,1 0 1,-1 0-121,0-1 1,-2 1 21,-3 0 0,9-6 96,-4 0 1,6-5 34,0 5-19,-4-7 1,11 3 447,-7-7-120,7 0 1,-3-1 439,7-5-467,7 4 1,-3-11 79,7 7 0,-5 1-48,5 5 1,-6 0-73,7 0 0,-7 0-64,6 0 1,-5 7 54,5 5 0,-5-3-143,5 2 1,-5 0-31,5 6 1,-7 5-129,1 1 1,3 1 108,-3-1 0,6-5 25,-5 5 0,7-5 29,-2-1 0,-1 0-28,1 0 0,-6-2-51,7-4 0,-7 2-108,6-8 0,-7 3-1491,2-2 1621,-4-5 0,13-16 0,3-13 0</inkml:trace>
  <inkml:trace contextRef="#ctx0" brushRef="#br0" timeOffset="900">622 370 9224,'9'8'381,"-1"-6"1,-6 5-274,3-7-483,-3 0 158,13 0-251,-6 0 347,8 0 1,0 0 141,0 0 0,-6-2 45,0-3 0,-5-3-28,5-3 0,-5-4 202,5 4 1,-6 1 138,7-1-84,-9 0-233,5-6 0,-8 6 10,0 0 0,-2 7-117,-4-1 1,3 3 84,-9 2 0,1 2-103,-6 3 1,1 4 101,-1 8 1,2 0-130,4 0 1,-4 5 32,4 1 1,1 1-48,-1-2 1,7-3 78,-1 3 1,3 3-7,2-3 1,0 0-21,0-5 1,7-2 21,4-4 1,4 2-209,2-7 0,6 0 64,-1-6 0,6 0-525,-6 0 0,8-2 205,-2-4 0,-2 2 493,2-7 0,-1-6 0,1-5 0,26-38 0,0-3 0</inkml:trace>
  <inkml:trace contextRef="#ctx0" brushRef="#br0" timeOffset="1365">1076 337 7943,'0'-10'235,"0"-5"1889,0 14-997,0-14-319,0 13-919,0-6 228,-8 8-252,6 0 0,-5 8 59,7 3 1,-6-2-108,1 2 0,-1 3-119,6 8 0,0-3-156,0 3 0,0-3 6,0-3 0,0 1-224,0 0 475,0 0 0,0 0 23,0-1 1,2-4 245,4-1 1,-3-7 1,8 1 0,1-3-104,4-2 0,7 0 10,-1 0 1,1-2 155,-7-3 1,7-5 95,-1-7 0,6-5-60,-5 0 1,-1-3 256,-5 3 0,0 3-148,-1-3 0,-1 3-113,-3 2 0,1 1 26,-8-1 0,1 6 281,-6-1 258,0 9 206,0-5 47,0 8 0,-6 2-414,1 4 1,-3 5-404,3 11 1,1-1 20,-7 7 1,7 2-120,-2 9 0,-1-2 52,1 8 0,1 0 23,5 5 0,-6 1-55,0-1 1,-1 6-38,1 0 1,3 0-363,-9-5 0,3-3 177,-2-3 0,-4-10-490,4-7 0,-6-7 285,-5 1 0,3-5-206,-3-6 0,1-3 163,-1-8 1,3-6 13,-3 1 1,3-9 12,2 3 0,0-4-108,0-1 0,6-3-824,0-4 0,5 5 1288,-5-5 0,22-3 0,1 0 0</inkml:trace>
  <inkml:trace contextRef="#ctx0" brushRef="#br0" timeOffset="2067">1765 421 7927,'0'-12'363,"0"1"1,0 6-71,0-7 0,0 7-23,0-6 0,0 5 271,0-5-75,0 0-25,0-6 1,0 0-175,0 8-286,-8-6 0,-1 13-165,-8-4 0,0 10 155,0 2 0,1 12-239,-1-1 0,0 6 133,0-1 0,0 4-140,0 8 1,6-3 13,0-3 1,7 4-93,-1-4 0,3-4 151,2-1 0,2-5 66,3-1 0,5-6 261,6 1 1,1-9-96,0 3 1,2-6 185,3-6 1,-3-3-96,3-8 0,-1 0 59,1 1 0,-3-7 34,3 1 1,-5-8 64,-6 2 0,2 4 64,-7 1 0,5 5 154,-5 1 0,-1 6 68,-5-1 0,0 7 249,0-6-816,0 7 1,0-2 67,0 12 1,-2 0 25,-3 10 0,3-3-6,-4 10 0,5 5-151,1 5 0,0 1 107,0 5 1,0 4 52,0 2 0,0 3 2,0 3 0,-2-1-9,-4 1 1,4-1-182,-3 1 1,3-3 87,2-3 1,0-4-135,0-7 1,-6-8-82,1-4 1,-3-9-79,2-2 1,3-7 132,-8 2 0,5-4-31,-5-2 1,0-8-43,-6-3 0,6-4 45,-1-2 0,3 0-1370,-2 1 0,-4-3 132,4-4 1431,3 5 0,1-21 0,7 3 0</inkml:trace>
  <inkml:trace contextRef="#ctx0" brushRef="#br0" timeOffset="2608">2033 421 7386,'0'9'936,"0"-2"-665,8-7 0,-4 0-137,7 0 0,-6 0-106,7 0 0,-3-1 71,2-5 1,4 2-127,-4-7 1,-1 5 20,1-5 1,-6 6 102,7-7 0,-7 3-36,6-2 1,-7-4-2,2 4 0,1 1 115,-1-1 0,-1 6-15,-5-7 0,0 7 195,0-6-267,0 7 1,-7-4-96,-4 8 38,-4 0 1,-2 2 66,0 4 0,0 3-56,1 8 0,-1 5 27,0 1 0,2 1-98,4-1 0,-2-3 36,7 8 1,1-6-73,5 6 0,0-7 45,0 1 1,1-3-144,5-2 0,5 0-143,12-1 0,-5-6 114,5-5 0,3-3-345,2-2 1,4 0 172,1 0 0,-5-3 364,0-9 0,37-59 0,-24 22 0,-1-1 0</inkml:trace>
  <inkml:trace contextRef="#ctx0" brushRef="#br0" timeOffset="3051">2437 320 7914,'0'-9'2601,"0"-6"-1777,0 13-37,0-13-398,7 13-314,-5-6-1,13 8 0,-11 0-134,7 0 0,-7 8 4,1 3 0,-3 6 12,-2 5 1,6-1-311,-1 7 1,1-6 128,-6 6 1,0-7-27,0 1 1,0 2 160,0-1 1,0-1 73,0-5 0,0-6 182,0 0 450,0-7-233,0 4-139,0-8 1,0-8 41,0-3 0,5-4-13,1-2 1,7-7-303,-2-4 1,6-4-11,5-1 0,3 5-206,3 0 1,2 2 128,-8-2 0,6 3-73,-6 8 1,3 6 114,-3 0 1,-3 7 205,3-1 0,-9 5 146,-2 5 0,-7 7-75,2 10 1,1-2 13,-1 8 0,-1-5 11,-5 5 0,-1-6-162,-5 6 0,4-5 69,-4 5-220,5-8 0,1 4-3,0-7 123,0 0 0,0-6-135,0 0 1,1-7 30,5 2 45,3-4 0,8-2 24,0 0 0,0-15 0,0-4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5:07.573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0 6011,'0'16'0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5:08.440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268 206 7533,'9'-9'879,"-3"2"1,-7 9-725,-4 3 1,-4 5-82,-7 11 0,0 4 108,1 6 0,-8 2-189,-3 4 1,1 2 105,-1 3 1,7-4 56,-2-6 0,3-1 17,2 1-353,1-1 81,-1-6-367,7-10 653,2-8 0,12-14-78,1-3 0,6-6-45,-2-5 0,6-3 66,5-8 1,-3 1 40,3-1 0,3-1-180,2-4 0,-1 2-226,1-7 1,-7 6 112,2-6 1,2 7-143,-2-2 0,0 5-138,-5 6 82,-1 3 534,-6 15-207,-2 1 0,-7 15 193,0 8 0,0 2 139,0 8 0,2 0 88,3 6 0,-3-1-133,3 1 1,-3-1-26,-2 0 1,5-4-319,0-1 1,6-7 120,-6 2 1,6 2-342,-6-2 0,5-5-212,-4-6-239,6 1-423,-3-3-1133,6-1 1359,-6-7 917,-2 0 0,-49-21 0,-10-5 0</inkml:trace>
  <inkml:trace contextRef="#ctx0" brushRef="#br0" timeOffset="158">79 442 9326,'10'0'136,"1"0"1,-1-6-659,6 1 1,7-5 521,3 4 0,31-3 0,14-1 0,6 1 0,0 1 0</inkml:trace>
  <inkml:trace contextRef="#ctx0" brushRef="#br0" timeOffset="1138">1905 143 7669,'-9'0'1175,"2"0"0,7 7-1026,0 3 0,0 4 78,0 2 1,0 5-315,0 0 1,0 7 102,0-2 0,0 4-300,0 1 1,0 1-46,0-1 1,0-6-252,0-4 1,0-4 205,0-1 1,0-6-732,0 1 1105,0-8 0,0-24 0,0-14 0</inkml:trace>
  <inkml:trace contextRef="#ctx0" brushRef="#br0" timeOffset="1583">1857 158 7367,'-8'-8'1260,"1"-6"0,7 10-1032,0-6 0,7 4-1,3-4 1,6 6 0,5-1 0,-2-2-117,7 2 0,-5-2-188,6 2 1,-8 3 137,2-3 0,-2 3-104,2 2 0,-9 2-23,4 3 0,-9 4 50,4 6 0,-8 1 83,2 0 0,-5 0-120,-5-1 1,-4 3-207,-6 3 1,-1-4-136,0 4 1,-5-3-685,0-2 760,0-1 1,5-4 13,1-1 21,6-6 136,2 3 0,10-7 745,8 0 1,-1 0-286,11 0 0,2 0 225,-2 0 0,5 0-192,-5 0 1,6 1-16,-7 5 1,1-3-198,-5 8 0,-5-6 11,-1 5 1,-6 1-211,1 5 0,-5-1 37,-5 1 1,-4-2-60,-7-3 0,-1 3 15,-4-4 1,2-3-146,-8-2 0,6 2-29,-5-1 1,7-1-20,-2-5 1,-2 0 103,2 0 0,-2 0 161,2 0 0,-3-14 0,-8-4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5:04.556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79 16 8023,'0'-9'800,"0"2"0,0 9-636,0 3 0,0 4 36,0 7 1,-2 1-58,-3 4 1,3 4-148,-3 6 1,-2 1-68,2-1 0,-6-5 124,6 1 0,-5-3-281,4 2 162,1 4 0,3-12-258,-3 3 266,3-11 239,-5-3 0,9-9-110,3-3 0,-1-4 139,6-6 1,1-1-286,5 0 1,4 0 163,1 1 1,2-1-100,-2 0 1,-2 6 47,8-1 0,-6 8-136,5-3 1,-5 6 129,5 6 1,-12-1 11,2 11 0,-6-4-79,1 9 0,-4 3 27,-7 3 1,0-3-31,0 2 1,-2-6-140,-3 1 1,-4-4 56,-7-1 0,-1-2 90,-4-4 0,2 2-31,-8-6 1,6-1-70,-5-5 0,7 0 55,-2 0 1,3-2-81,3-3 0,4 1-396,1-6-172,-1-1 1,3-4 34,2-1 688,5 0 0,21-6 0,7-3 0</inkml:trace>
  <inkml:trace contextRef="#ctx0" brushRef="#br0" timeOffset="467">614 221 8931,'9'0'161,"5"0"-192,-5-7 0,5 3 154,-4-6-221,4 6 110,-5-10 1,1 5-16,1-6-26,-8 6-2,4-5-10,-7 12 0,-1-5-9,-5 7 1,3 0 24,-8 0 1,1 2 10,-6 3 0,0 6-69,1 10 0,1-2 55,3 7 1,-1-5-4,7 5 1,-6-5 30,6 6 0,0-8 6,5 2 0,1-2 10,5 2 1,-3-9 6,8 4 0,1-9-103,9 4 1,-4-8 72,4 2 0,2-3-673,-2-2 1,5-7 679,-5-3 0,49-46 0,-31 21 0,-1 1 0</inkml:trace>
  <inkml:trace contextRef="#ctx0" brushRef="#br0" timeOffset="734">1086 16 14064,'-8'16'906,"1"0"-520,7-1 1,-2 3-298,-3 3 0,3-2-186,-3 7 0,3 0-85,2 6 1,-5-1-363,-1 1 0,1-6-334,5 0 1,2-6 381,3 1 1,-1-6-360,6-4 0,1 1 129,4-7 0,6 1-10,0-6 0,2 0 391,-2 0 1,2-2 344,3-3 0,18-46 0,-2-17 0</inkml:trace>
  <inkml:trace contextRef="#ctx0" brushRef="#br0" timeOffset="909">992 205 7824,'-9'0'845,"-5"0"-42,12 0-715,-5 0 1,14 0-74,4 0 0,3 0-278,2 0 0,6 0-683,5 0 0,4 0 946,6 0 0,31-21 0,14-5 0</inkml:trace>
  <inkml:trace contextRef="#ctx0" brushRef="#br0" timeOffset="1700">1354 126 8013,'0'-9'1669,"0"2"0,5 6-387,0-5-725,1 5-546,-6-6-153,0 14 1,0 1 174,0 8 0,0 0 132,0 0 1,0 1-455,0 4 0,0-3-366,0 3 1,0-4 177,0-1 1,1 0-711,5-1 633,-5 1 338,6 0 365,0-7-116,2-2 0,5-9 158,-3-3 0,3-4-46,-4-7 0,2 0 15,-1 1 0,3-6-50,-4 0 1,-1 0-27,2 5 0,-6 2-2,5 3-46,-6-3 1,4 13-357,-2-5 212,-5 5 0,6 2-22,-7 5 0,2 2 54,3 8 0,-3 0 150,3 0 1,2-1-55,-1 1 1,6 0-52,-2 0 47,4-1 0,2 1 123,0 0 0,0-7-54,-1-4 1,1-3 12,0-2 0,0 0 97,-1 0 0,-4-6-89,-1 1 1,-1-7 89,2 1 0,3-4-61,-4-6 1,-3 3-22,-2-3 0,-1 2-72,1-2 0,-3 3-6,3-3 1,-5 4-54,-5 1 1,1 6-209,-6-1 0,5 8-660,-6-3 627,1 5 1,-1 1-343,1 0 423,6 0 0,-3 7 89,7 3 0,0-1 95,0 1 0,2-6 254,3 1 1,-1 2 242,6-2 0,1 1-234,4-6 0,3 0-81,3 0 0,-2 0 1,7 0 1,-7-2 121,2-3 1,-1-2 91,1-4 1,-6-3 75,1 4 0,-2 1-307,-9-2 1,6 6-369,-6-5 0,0 4 716,-5-4-217,0 7-154,0-4 1,-1 7-121,-5 0 0,-1 1-504,-3 5 1,-4 2 340,3 8 1,3 0 64,-3-1 1,8 1-57,-3 0 0,-1 5-170,2 0 1,0 0 198,5-5 1,0-1 10,0 1 0,0 0 90,0 0 1,7-1 123,3 1 0,4-7 202,2-4 1,0 2-697,0-2 0,5 1-973,0-6 1,1-2 500,-1-3 836,-3 3 0,40-40 0,1-2 0</inkml:trace>
  <inkml:trace contextRef="#ctx0" brushRef="#br0" timeOffset="2200">2314 110 8530,'0'-8'1642,"0"1"-1179,0 7 359,0 0-790,7 0 0,-4 0-46,8 0-419,-8 0 21,11 0 93,-5 0 0,7 0 58,0 0 201,-8-7 37,6 5 28,-12-12 1,5 10 86,-7-6-156,0 7-184,0-4 103,0 7 1,-7 0 76,-3 0 0,-4 1 31,-2 5 1,2 7-27,3 8 0,-3 2-21,4-2 0,1-2 7,-1 8 1,6-6 126,-1 5 0,3-5-42,2 5 0,2-7 131,3 2 0,6-3-101,10-2 0,-2-8-8,7-2 0,-1-5-13,1-1 0,4 0-17,-4 0 0,4-7 0,43-50 0,-31 18 0,0 1 0</inkml:trace>
  <inkml:trace contextRef="#ctx0" brushRef="#br0" timeOffset="2559">2739 79 8327,'0'-9'2251,"0"2"-1840,0 7 0,0 2-135,0 3 0,0-1 13,0 6 0,0 1-155,0 4 1,0 6-146,0 0 1,0 2-7,0-2 1,0-3-267,0 3 0,0-4-69,0-1-344,0 0 448,0-1 49,0 1 422,0-7 0,2-4-94,3-10 0,-2-4-24,8-7 1,-1-1-27,6-4 1,0 2-282,0-8 0,5 6 38,0-5 0,1 7-19,-1-2 1,-3 3 218,3 3 1,-9 6-145,-1 4 1,-1 3 431,6 2 1,-6 2-155,1 3 1,-8 4 213,2 6 0,-1 3-94,1 3 1,-3-4-78,3 4 0,-3 2-138,-2-2 1,0 0-237,0-5 0,5 0-169,0-1 0,2-4 165,-1-1 1,-3-4-1170,8 4 1,-6-6 1333,5 1 0,15-10 0,8-4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5:15.982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221 425 8503,'-14'-10'0,"2"1"113,1 2 1,6-3 269,-6 4 0,6-4-306,-5 5 0,4-8-20,-4 3 1,1 1-101,-1-1 0,-3-6 169,8-5 0,-7-5-270,1 5 0,4-7 34,2 2 1,-2-4-140,2-2 0,-2 6-3,2 0 0,3 7 171,-3-2 1,3 8-212,2 3-252,0 6 427,0-3 0,5 9-9,0 3 1,6-1 202,-6 6 1,7 1-166,-1 5 1,1-6 236,-1 1 0,1-1-141,-7 6 1,6 0 71,-6-1 0,0 1-158,-5 0 1,5 0-185,1-1 1,-1 1 165,-5 0 0,-5 5-43,-1 0 1,-8 7 129,-1-2 0,-1 5-104,-5 6 1,3-4 57,3 4 1,-1-5-16,0-6 1,8 2 69,2-7 0,5 0 0,1-5 0,1-8 0,5-2 0,2-5 9,8-1 0,7-1-30,3-5 1,4-2 98,1-8 1,1-5-89,-1 0 0,-5-5-102,1 5 112,-1-7 0,-2-11 0,-1-10 0</inkml:trace>
  <inkml:trace contextRef="#ctx0" brushRef="#br0" timeOffset="725">300 488 8368,'-9'0'1732,"2"0"-523,7 0-915,0 0 0,5 2-99,0 3 0,8-3-1,-3 3 1,-1 2-159,1-1 1,1 4-369,5-5 1,-1 2 203,1-1 128,-7-5 0,26 13 0,0-5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5:18.83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16 16 7738,'-8'0'1150,"1"-7"-597,7 5 22,0-5 343,0 7 1976,0 0-2493,7 0-319,1 0 0,8 7-191,0 4 0,5 3 49,0 2 1,7 1 24,-2 4 1,4 2 100,1 3 0,6 9-162,0-3 0,6 4 42,-1 1 0,2 2 38,-2 2 1,2 3-15,-8-7 0,8 5-9,-2-5 1,-2 5 39,2-6 1,-1 3-5,1-2 1,-2-3-9,-4 8 1,-2-7 7,2 2 0,-2-9-167,-3-2 1,1 1 40,-1 4 0,-5-5-84,1 1 1,-1-6 109,5 5 0,1-5-34,-1 5 1,-1-5-93,-4 5 0,4-7 58,-4 2 1,4 2 13,1-2 1,-6 0 56,-4-5 1,2 5 133,-2 0 1,0 0-91,-6-5 0,1-1 111,0 1 0,-1-2-49,1-3 1,-5 3 268,-1-4-274,-6-3-1,3 7 178,0-12-171,-6 5 179,6 0-174,-7-6 0,0 6-2,0-7-1063,0 0 0,-7-7 1,-1-1-1</inkml:trace>
  <inkml:trace contextRef="#ctx0" brushRef="#br0" timeOffset="344">1606 1244 13900,'0'16'449,"0"-1"-394,0 1 0,5-5-239,0-1 0,1 6 64,-6 5 1,0 0-34,0-5 1,0 5 57,0-1 1,0 1 109,0-5 1,0 0-117,0 0 1,0-1 133,0 1 0,0-5-148,0-1 1,-7-6-140,-4 1 0,-3 2-832,-2-2 1086,1 0 0,-78-12 0,37 3 0,0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5:22.241"/>
    </inkml:context>
    <inkml:brush xml:id="br0">
      <inkml:brushProperty name="width" value="0.11429" units="cm"/>
      <inkml:brushProperty name="height" value="0.11429" units="cm"/>
      <inkml:brushProperty name="color" value="#849398"/>
    </inkml:brush>
  </inkml:definitions>
  <inkml:trace contextRef="#ctx0" brushRef="#br0">16 46 16742,'0'-16'-2684,"0"6"1859,0-1 282,0 8 0,0-3-1356,0 12 1857,0-5 1,-7 83-1,-2 13 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5:30.11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221 299 8425,'0'-15'0,"0"-1"0,0 0 0,2 0 1198,3 1-685,-3-1 1,5 0-145,-7 0 0,0 6 192,0-1-281,-7 8 0,-2-4-110,-6 7 0,-1 0-166,0 0 0,0 7-66,1 3 1,-1 10 28,0 1 1,-1 7-992,-4-2 1,3 2 490,-3-2 1,9 4-48,1-4 1,8 2 215,-2-2 1,3 2 38,2-7 0,0 0 189,0-5 0,7-6 152,3 1 0,4-8 226,2 3 0,5-6-89,0-6 0,2 3 198,-2-8 0,-4-1-150,4-9 0,-3 2 6,-2-7 0,1 5 9,4-5 1,-3 1 138,3-1 1,-4-2-7,-1 7 1,-6-5-109,1 5 1,-8 0 423,2 5-190,-3 7-775,-2 2 259,0 7 1,-5 7-91,0 4 0,-6 3 55,6 1 1,0 6-75,5 0 0,0 2-95,0-2 0,0-3-79,0 3 1,0-4 22,0-1 0,1-1-58,5 1 0,2-5 123,8-1 1,0-1 77,0 1 1,-1-3-324,1-7 0,7 0 17,3 0 1,-1-1 463,1-5 0,0-2 0,6-8 0,-8 0 0,27-55 0,-1-15 0</inkml:trace>
  <inkml:trace contextRef="#ctx0" brushRef="#br0" timeOffset="417">756 63 8425,'0'-10'0,"0"-1"0,0-1 0,0-2 0,0 5 2093,-7 2-1395,6 7 0,-8 7-169,4 4 1,1 8-199,-6 2 1,6 5-56,-1-5 1,-2 7 3,2-2 0,-6 4 0,6 2 1,-2-6-978,2 0 1,3-5 435,-3 5 1,3-5-374,2 6 0,0-8 302,0 2 0,5-4-89,0-1 0,8-2 46,-3-4 0,9-3-11,2-7 0,0 0-40,-5 0 0,5 0-171,0 0-1,2-7 162,-2-3 0,-4-4 221,4-2 1,-1-5 259,1 0 0,-7-7-45,7 2 0,-13 2 0,8-3 0,-4 1 206,4-5 0,-7 4 235,-4 1 1,-3 7 89,-2-2 0,0 3 1513,0 3-300,0 6-1152,0 2 1,-2 9-218,-3 3 1,1 4-96,-6 6 1,5 3 10,-6 3 1,6 2-90,-6 3 1,6 4-156,-5-4 0,6-2 8,-1 3 1,3-8-363,2 2 0,0 2-451,0-2 1,2-1 406,3-4 0,4-5-226,7-1 0,1-1 170,4 1 0,-2-3 407,7-7 0,50-21 0,16-5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5:28.605"/>
    </inkml:context>
    <inkml:brush xml:id="br0">
      <inkml:brushProperty name="width" value="0.11429" units="cm"/>
      <inkml:brushProperty name="height" value="0.11429" units="cm"/>
      <inkml:brushProperty name="color" value="#849398"/>
    </inkml:brush>
  </inkml:definitions>
  <inkml:trace contextRef="#ctx0" brushRef="#br0">16 111 9035,'0'-16'1023,"0"0"-444,0 7-572,0 2 1,0 9 106,0 3 0,0 4-190,0 7 1,-5 1 107,0 4 1,0-1-46,5 6 1,0-2-54,0 3 0,0 0-277,0-6 0,0 6 17,0-6 1,1 5-78,5-5 0,2 0 273,8-5 1,5-6 196,0 1 1,7-8 18,-2 2 0,4-3-104,1-2 0,-1-12 138,-4-4 0,4-5 7,-4 0 0,-5 2-54,-5-7 1,-2 1-13,-9-1 0,1-4-39,-6 4 0,0-2-178,0 2 0,-13-4 85,-2 4 1,-10 1-104,4-1 1,-7 7 86,2-2 1,-4 10-58,-1 6 1,4 3-11,1 2 0,2 0-13,-2 0 1,3 9 53,7 7 1,6 0 4,-1 5 0,8 1 136,-3-1 0,12 0-121,4-5 0,4 0 46,2 0 0,5-2-39,0-4 1,7 2-64,-2-6 0,9-1 97,2-5 0,5 0 53,-6 0 0,11-15 0,6-5 0,2-2 0,0 0 0</inkml:trace>
  <inkml:trace contextRef="#ctx0" brushRef="#br0" timeOffset="835">551 95 9817,'0'-9'2017,"0"2"-1455,0 7 1094,0 0-1541,0 7 1,2 2 118,3 7 0,-3-1-145,3 1 1,2 7-288,-1 3 1,4-3-223,-5-2 1,6 1-36,-6-1 0,7 0-386,-1-5 0,-2 0-8,1 0 615,1-8 1,4-1 182,1-7 0,0 0-88,0 0 1,-2-7 187,-4-3 0,4-9-29,-3-2 1,3-7-46,1 1 1,-4 3 34,-1-2 0,-4 5-6,4-5 0,-6 6 103,1-1 1,2 9-190,-2 2 16,0 6 42,-5-3 1,0 9 73,0 3 0,2-1-52,3 6 1,-1-1 76,6 1 0,-5 4-20,6-3 0,-6 1 106,6-1 0,-1 1-103,6-7 1,0 0 25,-1-5 0,1 0 19,0 0 1,0 0-22,-1 0 1,1 0-2,0 0 1,0-7-8,-1-3 0,1 1 90,0-1 1,-6-1-51,1-5 1,-6 1 110,6-1 0,-8 0-78,2 0 0,-3 6 142,-2-1 0,-2 8-312,-3-2 1,2 3 177,-8 2 1,6 0-373,-6 0 1,3 7 91,-3 3 1,-3 4-15,4 2 1,3 5-34,1 0 0,3 5-66,-2-5 0,3 6 94,-3-6 1,3 1 54,2-1 1,7-3-68,3 3 0,-1-4 96,2-1 1,1-2 197,9-4 1,-2-1 51,7-4 0,-5-3 257,5 3 1,1-10-206,4-5 1,1-10-75,-1-1 0,-5-1-417,1 1 0,-8-2 119,2-3 0,2-4-102,-2 4 1,0-2 56,-6 2 1,-1-2-34,-3 7 0,-4 0-33,-7 5 92,0 7 0,-2 2-39,-3 7 0,1 0-85,-6 0 1,1 7 104,-1 4 0,-3 3 45,8 1 0,-5 1 135,4 0 1,1-6-307,5 1 451,0-1 0,0 6 164,0 0 0,0-6 744,0 1-764,7-8 0,2 10 43,7-8 0,-6 5-285,1-4 0,-6 4 146,5-5 0,-4 7-278,4-1 0,-6-2 64,1 1 1,2-5-771,-2 6-109,7-1 218,-3 6 1,7-2 117,-1-3 1,3 1 554,3-7 0,45-7 0,18-6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5:26.847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95 8486,'6'-16'279,"-4"7"1,5 0 24,-7 4-44,7 3-23,-5-5-69,12 7 180,-12 0-381,12 0 0,-11 2 88,8 3 1,-8 4-11,2 7 0,-3 1-33,-2 4 0,0-1-166,0 6 1,0-7 87,0 2 1,0 2-196,0-2 0,0 0-24,0-6 184,0 1 588,0 0-134,0-7 17,0-2 0,0-9-120,0-3 0,0-4-30,0-7 1,5-5-20,1 0 0,4-5 55,-5 5 1,8-7-520,-3 2 0,4 3 162,2 2 1,0-2-275,-1 2 0,1 0 121,0 6 1,0 4 6,-1 1 0,1 6 92,0-1 0,0 5 15,-1 5 1,1 4 302,0 7 1,-6 1-140,1 4 0,-8 2 14,2 3 0,2 2-36,-1-7 1,-1 5-32,-5-5 0,0 2 42,0-2-30,0-3 2,0 4 1,-5-11-34,-1-1 893,1-6-552,5-4 1,0-9-108,0-7 1,0 0-64,0 1 1,0-6-47,0 0 1,7-5-87,4 5 0,3-6-282,1 6 0,6-1 146,0 1 1,7 3-159,-1-3 1,1 4 46,-2 1 0,2 7 149,-7 4 1,2 3 146,-2 2 0,-6 4-165,1 6 0,-2 1 293,-9 10 1,2 1-38,-1-1 0,-5 6 60,5-6 0,-5 5-218,-1-5 1,0 5-173,0-5 1,0 0-102,0-5 0,0-1 71,0 1 0,2-5-624,3-1 1,-1-6 852,6 1 0,8-24 0,6-8 0</inkml:trace>
  <inkml:trace contextRef="#ctx0" brushRef="#br0" timeOffset="468">1149 79 8572,'0'-9'0,"0"-5"472,0 4 0,-1 1 420,-5-2-367,5 8 0,-8-9 186,4 6-649,3 1 0,-12 5 72,4 0 0,1 0-263,-2 0 1,1 2 297,-6 3 0,6 4 74,-1 7 1,1 5-387,-6 0 1,2 5-42,3-5 1,-1 5-542,7-5 0,0 5 131,5-5 0,0 0 13,0-5 0,0 0 228,0-1 1,5-4 129,0-1 1,7-6 316,-1 1 1,3-3-129,2-2 0,-1-2 390,1-3 0,0-4-131,0-7 0,-1 1 33,1-1 1,0-5-89,-1 0 1,1 0 99,0 5 1,-6 1-179,1-1 0,-6 0 17,6 0 0,-8 6 925,2-1-194,-3 8-894,-2-4 1,0 9 152,0 3 1,-5 4-145,0 6 1,-1 1 102,6 0 1,0 5 20,0 0 1,0 0-161,0-5 0,0-1-213,0 1 0,6 0-518,-1-1 555,7 1 0,-5 0-1074,4 0 908,3-8 1,-7 1-1176,3-4 1598,4-3 0,9-23 0,10-14 0</inkml:trace>
  <inkml:trace contextRef="#ctx0" brushRef="#br0" timeOffset="730">1480 47 12913,'9'16'689,"5"-5"-394,-4-1 1,4 1-297,2 4 1,0 1 118,-1 0 1,1 0-610,0-1 1,0 1 312,-1 0 1,1-2-843,0-4 1,0 4 251,-1-3 0,-4-2-855,-1 1 857,1-6 766,-2 2 0,-2-19 0,-7-5 0</inkml:trace>
  <inkml:trace contextRef="#ctx0" brushRef="#br0" timeOffset="945">1716 63 8572,'0'-9'434,"-2"2"-434,-3 7 0,3-7 3921,-5 6-2843,0 1 0,0 8-817,-3 8 1,-4 5 33,3 0 1,-3 5-775,-1-5 0,-1 7 106,0-1 0,0-3-250,1 2 1,-1-6 305,0 0 1,6 3 316,-1-2 0,-13 7 0,-9-3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5:38.388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79 48 8859,'0'-16'2689,"0"1"-1813,0 6-233,0 2-231,0 21 0,0 3-166,0 15 1,-2 1-1,-3 4 1,2-2-208,-8 7 1,8-2 94,-3 2 0,-1 2-443,2-8 0,0 6 204,5-5 0,0-6-637,0-4 1,2-8 102,3 2 1,0-5-183,11-6 1,-2-3 245,12-7 1,-5-2-150,5-3 0,0-4 724,6-6 0,27-50 0,-25 27 0,-1-1 0</inkml:trace>
  <inkml:trace contextRef="#ctx0" brushRef="#br0" timeOffset="170">32 300 8303,'-9'0'207,"0"0"1071,4 0-1091,3 0 14,-5 0 0,16 0-915,7 0 1,1 0 335,10 0 1,4 0 377,6 0 0,18-3 0,10-1 0,4-1 0,-1 1 0</inkml:trace>
  <inkml:trace contextRef="#ctx0" brushRef="#br0" timeOffset="812">520 253 7352,'-9'0'579,"2"0"854,7 0-1510,0 0 138,7 7-146,2-6 0,6 6 88,1-7 0,0 0-73,0 0 0,-6 0 79,1 0 1,-1 0-13,6 0 0,-6-5 117,1 0 196,-1-7-230,6 3 38,-7-7 504,-2 0-373,-7 1 1,-7 6-311,-4 4 0,-3 5 38,-1 5 0,-1-2 34,0 8 0,0 5-23,1 5 0,-1 1-179,0-1 0,2-1-3,4 6 1,3-5 96,7 5 1,0-7 101,0 2 0,2 2-45,3-2 0,3-5-9,8-6 0,2-5 127,3 6 0,-2-8 221,7 3 1,0-5-186,6-1 0,-1-7-28,1-3 0,-6-4-157,0-2 1,1-1 121,4-4 0,-5 2-181,0-8 0,-6 6 81,1-5 1,-4 5-2,-1-5 0,-2 5 4,-4-5 1,-3 12 76,-7-2-79,0 4 0,-1 3-32,-5 4-69,-2 3 1,-6 9-214,3 3 0,-1-1 63,7 2 1,-2-1 171,1 6 0,5 0 83,-5-1 1,5 1 13,1 0 0,0-6 251,0 1 0,5-1-255,0 6 1,2-5 23,-2-1 0,-1-1 777,6 1 1,-6 4-255,1-3 0,2-2 31,-2 1 0,1-5-140,-6 6 0,0-6-246,0 5 6,0-6 0,-2 8 109,-3-7-517,-4 1 1,-7-6-348,0 0 0,6 0-1597,-1 0 2188,1 0 0,-20-14 0,-3-4 0</inkml:trace>
  <inkml:trace contextRef="#ctx0" brushRef="#br0" timeOffset="1361">1433 1 10702,'-9'0'1716,"2"2"-1392,7 3 1,-2-2-72,-3 8 0,3 5 11,-3 5 0,-2 7-155,2-2 1,-2 3 102,1 3 1,5-1-415,-5 1 1,5-1 133,1 1 0,1-2-147,5-4 1,1 2 60,3-7 0,4-5-43,-3-6 0,4-1 142,6 1 1,-3-3 186,3-7 1,2-1-119,-2-5 0,5-2 28,-5-8 1,2-5-163,-2 0 0,-4-5 84,4 5 0,2-6-165,-2 6 0,-6-5 58,-4 5 0,-2-5-52,1 5 0,2 0 74,-6 5 40,-1 0-148,-12 8 0,3 1 150,-6 7 0,-1 1-332,-4 5 1,4-1 92,1 11 0,6-4 145,-1 9 1,1-4-44,-1-1 0,3 0-80,-3 0 1,3-1-413,2 1 313,7 0 0,0 0 2500,4-1-1527,3 1 1,-7 0 9,3 0 1,3-6 285,-8 1-22,0-1-516,-5 6 1,0-6-409,0 1-1791,0-8 775,-7 4 0,-2-7 142,-6 0 0,4 0 946,1 0 0,-22-21 0,-10-5 0</inkml:trace>
  <inkml:trace contextRef="#ctx0" brushRef="#br0" timeOffset="1579">1275 190 8212,'-8'-9'2128,"1"2"-2222,7 0 0,7 5-292,3-3 1,4 3 236,2 2 0,8 0 149,8 0 0,17-3 0,10-1 0,8 0 0,1-1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44:13.1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3800 483 7891,'0'-9'1409,"0"1"-1132,0 3 9,0 3-235,0-4 0,0 7 13,0 4 0,0-1-201,0 6 1,0-5 10,0 5 0,0-5 313,0 5-95,0-7 1,5 6 126,0-4-77,6-4 36,-2 6-155,6-7 1,-5-2-2,0-3 1,-7 2-2,2-7 1,-3 5-172,-2-5 0,0 5-484,0-5 1,-2 6 57,-3-1 576,4 4 0,-46 14 0,-4 4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5:34.719"/>
    </inkml:context>
    <inkml:brush xml:id="br0">
      <inkml:brushProperty name="width" value="0.11429" units="cm"/>
      <inkml:brushProperty name="height" value="0.11429" units="cm"/>
      <inkml:brushProperty name="color" value="#849398"/>
    </inkml:brush>
    <inkml:brush xml:id="br1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219 189 8472,'2'-15'0,"1"-1"2452,3 0-1298,-1 8-790,-5 1 0,0 15 27,0 8 0,0 8 45,0 13 1,-2 3 216,-3 8 1,-4 8-248,-7 7 0,-1 1-70,-4 10 1,2 1-467,-7 9 1,1-4 357,-1 4 0,3-9-594,7-1 1,6-16 306,-1-6 0,8-10-396,-2-10 1,5-13 156,5-4 1,-2-9-2138,8-1 1443,-8-3 0,6-4-22,-4-3 0,-3 1 556,3-6 1,-3-1-188,-2-4 0,5-1 645,1 0 0,13-63 1,-2-15-1</inkml:trace>
  <inkml:trace contextRef="#ctx0" brushRef="#br1" timeOffset="274">219 378 8218,'0'-10'-306,"0"-1"1,0 6 573,0-5 235,7 6 1,-3-8 483,6 7-629,1-1 0,4 6-107,1 0 1,5 6-90,0-1 1,0 7-157,-5-1 0,0 8 209,-1 2 0,1 0-1,0-5 1,-7-1-827,-4 1 492,-3 7 1,-2-6-133,0 4 1,-7-3 100,-4-3 0,1-4-51,-6-1 0,4-6 21,-9 1 0,-2 2 96,2-2 0,0 1-169,5-6 254,0 0 0,1-7 0,-1-2 0</inkml:trace>
  <inkml:trace contextRef="#ctx0" brushRef="#br1" timeOffset="645">707 410 8348,'-7'-16'780,"5"6"85,-3-1-232,3 8-116,2-11-258,-7 12 0,4-5 0,-8 7 0,8 7 9,-2 3 1,-2 6 0,1 5 0,-1-2-329,2 8 1,3-6-588,-3 5 0,3-7 51,2 2 1,6-4 294,-1-1 1,7 0 187,-1 0 0,3-2 100,1-4 1,1-3 155,0-7 0,5 0-90,0 0 1,2 0-42,-2 0 1,-4-9-27,4-6 0,-3-1-9,-3-5 0,1 2 20,0-2 0,-7 1-13,-4-6 1,2 2-118,-2-2 1,0-4 52,-5 4 0,-7 3-235,-3 2 1,-4 3 69,-2 3 1,-5 6-451,0 4 0,-7 3 695,2 2 0,-39 49 0,-10 12 0</inkml:trace>
  <inkml:trace contextRef="#ctx0" brushRef="#br1" timeOffset="1077">1242 300 8420,'7'-9'-1282,"-5"-5"1239,5 5 0,-7-1 913,0-1 1333,0 8-1988,0-4 1,-2 7 36,-3 0 0,-4 0-431,-6 0 1,-1 5 129,0 0 0,0 7-91,1-1 0,-1 3-5,0 2 1,6-1-307,-1 1 385,8 0 0,-4 0 99,7-1 0,0 1-35,0 0 0,1 0-1,5-1 0,2-4 232,8-1 1,0 1-91,0 5 1,-1-6 145,1 0 1,0 1-105,0 5 1,-6-6-444,1 1 218,-8-1-376,4 6 217,-7 0 0,-7-8 91,-3-2 0,-4-5-199,-2-1 1,0 0 29,0 0 0,1 0-278,-1 0 1,0 0-73,0 0 631,1-7 0,-1-15 0,0-12 0</inkml:trace>
  <inkml:trace contextRef="#ctx0" brushRef="#br1" timeOffset="1468">1667 300 8154,'0'-16'-64,"0"0"1107,0 0 1,-2 2-394,-3 4 0,2 3-652,-8 7 0,6 0 56,-5 0 1,-1 2-309,-5 3 1,1 4 183,-1 6 1,5 1 163,1 0 1,5 0-150,-6-1 1,8 1-324,-3 0 0,5 0 99,1-1 0,1 1 88,5 0 0,1-6 94,3 1 1,4-1 133,-3 6 1,1-5 185,-2-1 0,4 1-28,-3 4 0,1-4-62,-1-1 1,1-5 424,-7 6 1,2-2 1448,-2 1-2092,-3 4 1,5-10-281,-7 6-269,-7-6 0,-2 3 310,-6-7 0,-1 0-287,0 0 1,0 0-3,1 0 0,-1 0-223,0 0 1,6-2 5,-1-3 830,1 3 0,-6-26 0,0 2 0</inkml:trace>
  <inkml:trace contextRef="#ctx0" brushRef="#br1" timeOffset="1869">1966 300 12344,'0'15'477,"0"1"0,0 2-252,0 3 0,0-4-271,0 4 1,0-2 66,0 2 1,0-3 134,0 3 1,0-4-200,0-1 0,6 0-303,-1-1 0,2-1-786,-2-3 1,4-2 425,7-4 0,-1-3 706,1 3 0,28-31 0,6-9 0</inkml:trace>
  <inkml:trace contextRef="#ctx0" brushRef="#br1" timeOffset="2158">2014 1 8355,'-16'0'0,"2"1"-27,3 5 805,-3-5-149,6 13-350,-1-5 1,2 2-182,7-1 0,0-5-227,0 6 217,7-8 1,2 6-114,6-4 1,-4-3-123,-1 3 0,1-3 141,5-2 0,-2-2-131,-4-3 0,4 2 12,-4-8 1,-3 6-117,-1-6 0,-3 3-32,2-3-366,-3-3-214,5 5 1,-9 1 852,-3 2 0,-39 12 0,-15 2 0</inkml:trace>
  <inkml:trace contextRef="#ctx0" brushRef="#br1" timeOffset="2708">2313 127 11536,'0'20'119,"0"1"0,0 7-221,0-1 1,-2-3 143,-3 2 0,3 1-162,-3 4 1,3-5 44,2 1 1,0-8 38,0 2 0,-5-4 75,-1-1 131,1-7 60,5-2 53,0-7 1,5-7-143,1-4 0,6-3-96,-2-1 0,10-3-448,1-3 1,5 5 242,-5 1 0,0 1-149,-6 8 1,6-4 63,0 5 0,0-1-50,-5 6 1,-2 7 162,-3 4 0,3 3 217,-4 2 1,-3 1-14,-2 4 0,-3-2-61,-2 8 0,-2-6 19,-3 5 0,-2-7-3,-3 2 0,-10-9-97,5-1 0,-5-3 63,5 3 1,-1-4-85,0-7 1,-5 0 0,0 0 0,0 0-105,6 0 0,1-2 54,3-3 0,-3-4-156,4-7 1,3 6-58,1-1 1,-1 1-52,2-6 405,0 8 0,40-13 0,9 3 0</inkml:trace>
  <inkml:trace contextRef="#ctx0" brushRef="#br1" timeOffset="3154">2800 158 11148,'0'17'641,"0"4"0,-5-1-599,0 6 0,0-5 143,5 5 0,0 0-453,0 6 0,0-2 176,0-4 1,5 2 83,0-7 0,7 0-149,-1-5 1,3-6-234,2 0 0,-1-6 100,1 1 0,2-5 101,3-5 0,-4 0 227,4-11 1,2 4-76,-2-9 1,0 2 150,-5-2 0,-1 1-36,1-6 0,-5 7 144,-1-2 1,-6 3-10,1 3 1,-3 4 585,-2 1-589,0 6-48,-7-3 0,0 14-151,-4 4 1,-1 3 135,7 1 1,-1 6-168,6 0 0,0 2 60,0-2 1,0-3-164,0 3 0,2-4-48,3-1 0,4 0-96,7-1 1,0-1 20,-1-3 1,3-4-222,3-7 0,-2 5 467,7 0 0,21-28 0,11-11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5:32.881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299 95 7709,'6'-11'213,"-1"1"186,0 6-243,-5-3-29,0 0 31,0 6-283,0-6 143,-7 7 0,-2 1 82,-6 5 1,-1-3-51,0 8 0,1-6 16,-1 5 1,5-1 35,1 2 1,5 3 16,-6-4 0,8 4 22,-3 2 0,5-6 24,1 1 0,0-1 116,0 6 0,1 0-86,5 0 0,1-1-51,3 1 1,4 0-65,-3-1 0,1 1 81,-2 0 1,-1 0-393,-4-1 1,-3 1-30,3 0 1,-3 0-25,-2-1 0,-2-6 162,-3-4 0,1 2 1,-6-1 0,-2-1-241,-9-5 0,2 0 51,-8 0 1,6 0 3,-5 0 0,7-7 165,-2-4 0,3 3-4,3-3 1,-1 2-291,0-1-342,7-4 778,2 5 0,28-7 0,6 1 0</inkml:trace>
  <inkml:trace contextRef="#ctx0" brushRef="#br0" timeOffset="474">536 158 8472,'0'-9'2950,"0"2"-2380,0 7 1,0 0-440,0 7 0,0-3-248,0 6 0,-6 2 87,1 9 0,0-3-208,5 3 0,-5 2-686,-1-2 1,1 5 454,5-5 1,0 0 176,0-6 0,2 1 98,3 0 0,-1-2 143,6-4 1,1-1-95,4-4 1,6-3 256,0 3 0,5-8-48,-5-2 0,7-9 58,-1-2 0,-3 0-26,2-5 0,-6-3 141,1-3 0,-2 3-29,2-2 1,-5 5-141,-1-5 1,-1 6 387,-8-1 1,-1 4 443,-5 1 226,0 7-529,0 2-628,0 7 0,-5 7 137,-1 4 0,-4 3-144,5 2 1,-6 1-58,6 4 0,0-3 100,5 3 0,0 1-319,0-1 0,0 0 83,0-5 0,0 5-386,0 0 0,7-2 250,3-8 0,4 3 122,2-4 1,0-3-264,-1-2 508,1-3 0,49-23 0,12-5 0</inkml:trace>
  <inkml:trace contextRef="#ctx0" brushRef="#br0" timeOffset="1119">1275 158 8472,'-14'-11'0,"4"1"432,-4 6 0,10-3 1759,-6 7-1764,-1 0 0,-4 2-142,-1 3 0,5-1-351,1 6 1,1 3 120,-1 8 1,-3-4-346,8 4 1,-5 2 39,4-2 0,1 2-151,5-3 1,0-2 58,0 3 1,2-4-98,3-1 1,4-5 105,7-1 0,1-5 98,4 6 0,-2-8-179,8 3 0,-3-5 142,2-1 1,2-5-102,-7 0 1,6-7 167,-7 1 0,7-3 205,-6-2 0,5-1 16,-5-4 1,0 2-17,-5-7 0,-1 5 67,1-6 0,-2 1-180,-3-5 1,1-1 698,-7 1 1,0 6 37,-5 4 1186,0-3-538,0 6-701,-7 2 1,-1 9-209,-8 7 0,5 7-151,1 4 1,1 5-42,-1 5 0,-3-2 114,8 7 0,-5 0-302,4 6 0,-1-2 18,2-4 0,3 4-342,-3-4 0,3-2 53,2 2 0,0-5-105,0 6 1,0-8 132,0 2 1,6-9-305,-1-1 21,7-8 218,-3 4 0,7-7 430,-1 0 1,-4-9-160,-1-6 1,-1-3 152,2-8 0,3 5 16,-4-5 1,4 5 33,2-5 0,-6 6-121,1-1 1,-6 6 83,6 4 153,-1-3 0,1 12-33,-1-3-27,-6 3 0,4 4-132,-2 3 0,-5 6-87,5 10 1,-5-4 12,-1 4 1,0-3-15,0-3 0,6 1 61,-1 0 1,2-6-14,-2 1 0,2-6-90,3 6 1,4-8 47,-3 2 1,5-3-539,5-2 1,-2 0 219,7 0 0,-5-2-728,5-3 1,-6 2 1054,1-8 0,10-20 0,2-11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6:24.9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552 185 8186,'0'-14'382,"5"4"192,0 1 0,-1 4 218,-4-5-281,0 7-143,0-9 143,0 4-340,0-6-64,0-1-211,-6 1 0,-3 5 97,-10-1 1,3 7-81,-3-2 1,-3 5-99,-2 5 0,-3 0 43,-1 9 1,0-3 111,-1 8 1,-2 3-40,2 2 1,4 1-29,11-1 0,1 2 167,4-2 1,3-2 273,6 2 0,6-7-87,3 2 0,10 2 153,5-2 0,7 1 175,3-1 1,3-3-172,-3 3 1,-1 1-122,-5-1 0,0 6-13,1-1 1,-7 1-937,-3-1 1,-8 4 312,-2 1 0,-5-1 129,0 5 0,-8-4 40,-6-6 0,-7 4-75,-2-3 1,-11-2 64,1 2 1,-4-7-10,0 2 0,2-5 959,-7-5 0,0 3-330,-5-8 1,5 1-35,1-5 1,5-8-65,-1-6 1,5-2-113,4-8 0,3 1-383,7-6 0,5-4-548,-1 0 0,5 0-1117,-4 5 1,6 6 1821,-2 3 0,48 9 0,12 4 0</inkml:trace>
  <inkml:trace contextRef="#ctx0" brushRef="#br0" timeOffset="441">936 256 8540,'4'-10'0,"1"1"0,0-1 0,0 1 1778,-1-1-559,1 7-575,-5-3-143,0 6-251,0 0 0,0 8 89,0 6 1,0 2 133,0 7 0,0 3-220,0 7 1,-5-2-128,1 7 1,-3 0-239,3 5 0,0-2 94,-5-3 0,6 3 97,-2-4 1,3 3-26,2-2 1,0-4-783,0-5 1,2-7-99,3-3 0,3-3-403,6-2 0,0-6 543,0-4 0,7-2 39,2-2 0,4-6 7,2-4 640,-7-2 0,17-34 0,-1-8 0</inkml:trace>
  <inkml:trace contextRef="#ctx0" brushRef="#br0" timeOffset="631">879 525 9185,'20'0'-999,"4"-4"999,9-1 0,13 2 0,8 1 0,6 2 0,1 0 0</inkml:trace>
  <inkml:trace contextRef="#ctx0" brushRef="#br0" timeOffset="1236">1631 497 8015,'0'-14'0,"0"0"438,0-1 1,0 6-54,0 0 0,-1 5 96,-4 0 1,3-4-242,-10 6 1,4-4-27,-6 6 1,0 0-153,-1 0 0,1 6-265,0 4 1,-2 4 44,-3 5 0,2 3-78,-7 6 0,7 1 163,-2-1 0,5 5-10,4 0 1,-1-4-368,6-6 0,1-1 142,4 2 0,6-3-21,4-7 1,2-2 112,2-2 1,2-4 224,3-6 0,-2 0-146,7 0 1,-5-6 12,5-4 1,-2-2 438,1-2 1,3-7-151,-7-3 1,0 2-14,-5-1 1,0-1-68,0-4 1,-4 4 318,-1 0 0,-6 7 43,2-2 1,-4 3 177,-1 2 1,0 5 142,0-1-345,0 7 0,-1-3-310,-4 6 0,4 6 71,-4 3 1,2 4-286,-2 1 1,3 2 119,-2 3 0,2-3-378,2 3 0,0 1 141,0-1 0,0 5-235,0-5 0,0 0 89,0-5 1,5 0-58,0 0 1,6 0 97,-2 1 0,4-6 136,1 1 0,0-7-402,0 1 0,0-2 139,1-2 0,0-2 450,4-2 0,9-26 0,4-11 0,6-6 0,0 1 0</inkml:trace>
  <inkml:trace contextRef="#ctx0" brushRef="#br0" timeOffset="1927">1986 298 8045,'0'-14'2393,"0"5"-1257,0-1-53,0 7-481,0-3-20,0 6-94,0 0 1,0 6-235,0 3 1,0 9-170,0 1 1,0 6 38,0-1 0,0 4-177,0 5 1,0-3-78,0 3 1,0 2 98,0-2 0,0 2 68,0-2 0,0-3-186,0 3 1,0-3-833,0-2 1,0-4 417,0 0 1,7-7 3,2 2 1,4-8 166,1-1 0,0-7 115,0 1 1,7-4 13,2-4 0,-1-4 15,2-6 1,-2-2-30,2-3 0,3 2 36,-4-7 0,-2 0 11,-2-4 1,-3 4 439,-2 1 0,0-1 634,0-5 0,-1 7-656,-4 3 1,2-1-44,-6 1 1,0 0 2452,-5 5-1015,0 6-702,0 2-641,0 6 1,-2 1-445,-3 4 0,4 3 94,-4 6 1,4 5-86,1 0 0,-5 1 95,0-1 0,0-3 67,5 3 1,0 2-292,0-2 1,0-1 36,0-3 1,5-1 9,0 0 0,6 0 209,-2 0 1,-1-4 213,2-1 0,-1-5-58,5 0 0,1-2 93,-1-2 1,2 0-135,2 0 1,0-8 33,6-6 0,-6-2-129,6-8 0,-2 1 92,2-6 0,1 1-37,-6-1 1,0 1 12,-5 0 0,-1 4 157,-4 0 1,-2 7 26,-7-2-76,0 3-199,0 8 0,-2 2-185,-3 6 0,2 2-383,-6 2 0,5 4 300,0 6 0,2 1 153,2-1 0,0 5-27,0 0 0,0 0 495,0-5 0,6 0 164,4 0 1,7 5 404,2 0 0,0 0-443,-5-5 0,1 0 97,-1 1 0,0-1-411,0 0 0,-6-4 109,-3-1 0,-4 0 48,-1 6 0,0-6-287,0 1 1,-6-6-431,-3 6 0,-9-7-470,-1 2 1,-4-4-1020,4-1 1,-5 0 1042,5 0 0,-6 0 912,1 0 0,-3-31 0,-1-9 0</inkml:trace>
  <inkml:trace contextRef="#ctx0" brushRef="#br0" timeOffset="2215">2384 57 8318,'-14'0'1245,"-1"0"0,6 0-871,-1 0 1,7 2-133,-1 2 0,-3-1-292,3 7 0,-1-1 87,5 6 1,0-6-110,0 0 109,6 1 1,2 3 107,6-4 1,0-3-74,1-6 1,-1 0-146,0 0 0,-5-1 15,1-4 1,-1 2 134,6-7 1,-8 1-156,-2-5 0,2 0 81,-3-1 0,1 1-697,-5 0 0,0 0 116,0 0 1,-6 1-545,-4 3 1122,-2 4 0,-59 19 0,28-5 0,0 0 0</inkml:trace>
  <inkml:trace contextRef="#ctx0" brushRef="#br0" timeOffset="2414">1773 483 8057,'-6'-8'1845,"4"-5"1,-2 12-2065,8-4 0,1 2 219,9-2 0,67 10 0,-28-4 0,1-1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6:28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85 7525,'0'-14'1196,"0"6"-430,0-4-519,0 10 0,0-6 620,0 3-249,0 4-598,0-6 0,1 7-304,4 0 1,3 0-396,6 0 0,2 0 679,3 0 0,32-5 0,14-2 0,9-1 0,-1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6:29.0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114 280 7691,'0'-14'1831,"0"4"-596,0 1-384,0 6-647,0-4 49,0 7 1,0 2-97,0 3 1,0 7 45,0 7 1,0 8-99,0 1 0,-1 2-199,-4 8 0,3-1 24,-2 0 0,-3 4-289,3-3 0,-1-1 171,5 0 0,0-5-213,0 1 1,0-4 153,0-6 0,6 2-32,4-6 0,-2-6 178,1-8 0,1-4-10,4-1 0,5 0 258,0 0 1,1-6-55,-1-3 1,-2-9-115,7-1 0,-5-4 119,5 4 0,-7-7 173,2 3 0,-3 1-33,-2-2 0,-1 7 338,-4-2-95,4 3 377,-12 2-317,12 6-347,-12 2 1,6 12 50,-7 3 0,0 4-119,0 1 1,0 2-537,0 3 0,1-2 108,4 7 1,-2-7-126,7 2 1,-1 0 193,5-5 1,0 4 33,1-9 1,-1 2 135,0-1 0,5 1-13,0-7 0,0 1 76,-5-5 0,0-31 0,0-9 0</inkml:trace>
  <inkml:trace contextRef="#ctx0" brushRef="#br0" timeOffset="306">342 67 8521,'-15'0'2387,"1"0"-1891,6 0-486,-4 6 0,10 2-110,-3 6-158,4 1 1,7-1 62,3 0 1,-1-1 122,2-4 0,4 2 12,5-6 1,0 0 22,-5-5 1,5 0 31,0 0 1,0-2 6,-5-3 0,-4 2 29,-1-6 1,-1-1 20,1-4 0,-2-5 4,-7 0 0,0 0-113,0 5 0,-2 0-135,-3 0 0,-3 1-830,-6 4 0,-1-3 1022,-4 8 0,-41 43 0,22-11 0,0-1 0</inkml:trace>
  <inkml:trace contextRef="#ctx0" brushRef="#br0" timeOffset="538">1 479 9822,'14'0'1158,"6"0"-1158,4 0 0,38-3 0,17-1 0,-23 2 0,1-1 0,0 1 0</inkml:trace>
  <inkml:trace contextRef="#ctx0" brushRef="#br0" timeOffset="855">895 493 7633,'8'-10'999,"-3"1"0,-2 4 127,2-4 75,-4 6-868,6-4 0,-9 3-91,-3-1 1,2 0-132,-6 5 1,-1 6 86,-4 4 1,0 3-275,0 1 1,-1 5-184,1 0 1,0 6-334,0-1 1,4 2 116,1 3 1,6-6-280,-2 1 1,3-2 62,2 2 1,7 1 204,2-6 0,10 0 50,5-5 0,4-4 254,5-1 0,4-6 182,5 2 0,2-22 0,5-9 0,4-1 0,0-1 0</inkml:trace>
  <inkml:trace contextRef="#ctx0" brushRef="#br0" timeOffset="1450">1364 536 8061,'0'-15'0,"-2"3"0,-1 1 371,-2 1 1,-4 1 569,4-5 0,-4 4-505,4 1 1,-5 4-156,6-5 1,-7 7 267,1-1 0,-2 4-123,-3 4 1,6 4-480,-1 6 0,1 2-143,-5 3 0,0 2-150,-1 2 1,6 6-23,-1-1 1,3-4-390,-3 4 0,4-3 369,6 4 1,0-6 11,0 1 0,1-7-181,4 2 1,3-4 130,6-6 0,0-3 373,1-6 1,3 0 128,1 0 0,0-3 78,-4-6 0,0-1 6,4-9 0,-3 2 109,3-2 0,-5 2 355,-4-7 0,2 5-270,-2-5 1,-4 7 474,-1-2-512,3-3 1,-7 6 748,4-3-549,-3 10-556,-2 3 0,-5 7 55,0 4 0,0 4-209,5 10 1,-4-3-165,-1 3 1,0 1 156,5-1 0,0 2-10,0-2 0,5-3 36,0 3 1,6-4 236,-2 0 0,4-1 4,1 0 1,5-1 228,0-4 0,1-3-212,-1-6 0,-1 0-41,5 0 0,-1-6-133,2-3 1,3-9 145,-4-1 0,0-6-71,0 1 1,-1-7 32,2-2 0,-2-5-109,-3 5 1,-5-7 39,0 2 1,-1-7 201,-8-3 1,-1 3 19,-4 7 0,0 9 450,0 10-468,-6 4 0,-2 8-23,-6 7 1,5 13-257,-1 11 0,5 4 156,-4 5 1,6-1-14,-2 5 1,3-3 27,2 3 1,0-3 140,0 3 0,0-5-55,0 1 0,7 2 199,2-2 1,4-1-90,1-9 0,5 2 87,0-6 0,1-4-59,-1-6 1,2-6-8,3 2 0,2-3-1602,-2-2 1,-2-7 183,2-2 1156,-7-4 0,23-33 0,-3-7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6:31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214 268 10407,'15'0'540,"4"0"0,3-1-357,7-4 0,1 2-132,3-7 0,-2 6-439,7-6 1,-6 7 268,1-2 0,-5-1-1409,-4 1 707,3 1-865,-11 4 827,-2 0 859,-14 0 0,-58 12 0,-20 4 0</inkml:trace>
  <inkml:trace contextRef="#ctx0" brushRef="#br0" timeOffset="214">398 283 13990,'0'14'624,"0"2"-412,0 2 1,-1 5 0,-4 5 0,2 7-88,-7 2 0,2 4-166,-1 2 1,-4 3 115,4-4 1,3 3 22,1-12 0,2 0-1679,-2-5 653,3 1-1742,-4-7 1304,6-2 1366,0-12 0,-13-27 0,-2-12 0</inkml:trace>
  <inkml:trace contextRef="#ctx0" brushRef="#br0" timeOffset="424">1 836 8127,'0'8'2795,"0"-2"-1857,0 1-576,0-6 1,1 6-429,4-7 1,4 0 126,10 0 0,3 0-970,7 0 0,6-5 544,2 0 0,6-4 365,4 4 0,-2-6 0,5-2 0,6 1 0,0 1 0</inkml:trace>
  <inkml:trace contextRef="#ctx0" brushRef="#br0" timeOffset="927">711 566 8056,'0'-14'1555,"6"0"1,2 6-1245,6 3 1,0 4-173,0 1 0,1 1-154,-1 4 0,0 3 70,0 6 0,-4 2-170,-1 3 0,-4-2 124,4 7 0,-6-5-22,2 5 0,-3-2-404,-2 1 1,0 3 175,0-7 1,0-1-9,0-3 1,0-1 180,0 0 1,-5-4 61,0-1 161,1-6 0,2 3 341,-3-6 0,4-1-170,-4-4 1,3-4-70,2-10 1,7 1-232,2-5 0,5-1 173,5-4 0,-1-1-657,5 1 0,-1 1 241,2 3 1,6-2 103,-6 2 1,6 5-234,-7 5 0,-2 1-329,-2 8 0,1 1 365,-1 4 0,-1 6 66,-9 3 1,2 6 670,-6 4 0,-1 1-184,-4 4 0,0 1-21,0-6 1,0 5-158,0-5 1,0 4-233,0-4 1,0 0-53,0-5 1,5 0-374,0 1 1,1-1-771,-1 0 1362,-3-6 0,61-21 0,8-10 0</inkml:trace>
  <inkml:trace contextRef="#ctx0" brushRef="#br0" timeOffset="1626">1704 637 8152,'0'-14'2556,"0"0"-2315,0 0 0,0 0 373,0-1-207,0 8 0,-1-4-279,-4 6 1,2-5-170,-7 6 1,1-1 55,-5 5 0,0 0-226,-1 0 0,-4 6 151,1 4 0,-8 4-27,3 5 1,2-2-638,2 7 1,3-1 273,2 6 1,6-2 96,4-4 1,2 3 147,2-7 0,0 4 185,0-4 1,6-5-142,4-4 0,4-7 31,5 2 1,-2-4 63,7-1 1,-5-1 53,5-4 0,-6 0 468,6-9 1,-5 3-186,5-8 1,-7-1-2,2 1 0,-3-7-101,-2 3 1,0-6-75,0-4 0,1 2-91,-1-7 0,0 0-11,0-5 0,0 1 137,1-1 0,-8 2-71,-2 3 1,-3 5 204,-2 9 0,0 4-65,0 6 0,-2 7-48,-3 7 1,2 7-68,-6 7 1,1 6-96,-1 4 1,-3 5 110,8 4 1,-3-2-1,3 7 1,2-2-93,-3 2 1,4 2 60,1-7 1,0 0-213,0-5 1,0 1 111,0-1 1,1-1-148,4-3 0,-2 1 86,7-6 0,-1 0 39,5-5 1,2-6-15,3-4 0,-3-2-11,3-2 0,1 0-101,-1 0 1,5-6 76,-5-4 0,4-2 73,-4-3 0,5-3-33,-5-1 0,5-7 122,-5 3 0,0 1-121,-5-2 0,3 2 384,-3-2 1,2 4-50,-11 5 1,1 3 390,-1 2-366,-4-2 0,4 10 42,-10-3 1,2 10-367,-6 5 1,6 2 129,-2 2 1,-1 1-265,1-1 1,0 5 44,5 0 0,0 4-134,0-4 1,0 0 22,0-5 0,2 1 123,2-1 0,4 0 8,7 0 0,-1-1 10,0-4 0,2-2 12,3-7 0,-4 0 87,4 0 0,-3-2-15,-2-3 0,7-40 0,1-17 0</inkml:trace>
  <inkml:trace contextRef="#ctx0" brushRef="#br0" timeOffset="1909">2059 112 7949,'-9'0'0,"-1"0"943,-1 0-318,-1 0-246,4 0 0,-3 6-7,6 4-260,0 3 0,12 1 5,2 0 1,4 0-104,1 0 1,5-1-110,0-4 1,4-1 74,-4-3 0,5-3-200,-5 2 1,5-4 33,-5-4 1,0 0 42,-5-5 1,0 0 182,0-6 0,-1 1-5,-4 0 0,-2-5-65,-7 0 1,-2-6 8,-3 1 1,-3 4-252,-6 1 1,-2 3 95,-3 2 0,2 6-642,-7 3 1,2 5 817,-1 5 0,-17 34 0,2 15 0</inkml:trace>
  <inkml:trace contextRef="#ctx0" brushRef="#br0" timeOffset="2593">2712 495 7937,'8'-9'-144,"-3"0"0,-3 4 152,-2-5 0,4 6 407,1-6 0,0 5 284,-5-4-369,0 6 0,0-5 146,0 3-238,0 4 1,-6-6-84,-4 7 1,-3 5-112,-1 0 0,0 6 13,0-2 0,0 4-172,-1 1 0,1 0-159,0 0 1,1 5 171,4 0 1,3 0-16,6-5 0,0 1 48,0-1 0,1 0 88,4 0 0,8 0 62,6 1 0,-1-1 162,-3 0 0,4-4-199,0-1 1,-5 0 4,-5 6-205,1-1 168,-2 0-49,-2 0 0,-12-1 25,-4-4 1,-3-1-4,-1-3 0,-5-3-82,0 2 1,-6-2 63,1-2 1,2 0 50,-1 0 0,5-5 13,-1 0 1,4-4-1456,0 4 1042,1-6 0,2 8 382,2-6 0,29-7 0,13-6 0</inkml:trace>
  <inkml:trace contextRef="#ctx0" brushRef="#br0" timeOffset="3184">3039 268 9118,'0'-8'3018,"6"2"-2710,-4 6-26,4 0 0,-6 6 79,0 4 1,-5 9-195,1 5 1,-3 7-114,3 2 0,1 7-25,-7-3 0,2 3-260,-1-2 0,1 3-89,3-3 1,4 1 169,-4-1 0,3-8-516,2-6 1,0-7 184,0 2 0,7-5 57,2-4 0,4-4 180,1-6 1,0 0 290,0 0 0,7-6-7,2-4 1,-1-7-96,2-2 1,0-5 71,4 5 1,-1-6-1,-3 1 1,1-1-19,-6 1 1,0 2 118,-5 3 0,-1 4 139,-4-4 1,2 8 724,-6 1 1030,0 7-1715,-5-3 0,0 12-48,0 3 0,-5 4-158,0 1 1,0 2 101,5 3 1,0-2-261,0 7 0,0-7-36,0 2 1,5 2-119,0-2 0,6 0 90,-2-5 0,6 0-41,3 0 0,0-4-693,5-1 0,-4-6 393,5 2 1,-7-3 70,2-2 401,3-7 0,1-32 0,5-15 0</inkml:trace>
  <inkml:trace contextRef="#ctx0" brushRef="#br0" timeOffset="3468">3351 70 8010,'-9'0'0,"-1"0"0,-1 0 0,-1 0 1064,-2 0 0,1 1-428,3 4 0,4 3-467,6 6 1,0-5-121,0 1 0,0-1-252,0 6 0,5-1 148,0 0 1,6-5-31,-2 1 0,4-7 3,1 2 1,0-4 38,0-1 0,1 0-12,-1 0 0,3-6 42,-3-3 0,4-4 107,-9-1 1,-1 0-74,1-1 0,-5-4 33,0 0 1,-2 1-82,-2 3 0,0 1-124,0 0 0,-6 5 151,-4-1 0,-59 38 0,26-11 0,1 0 0</inkml:trace>
  <inkml:trace contextRef="#ctx0" brushRef="#br0" timeOffset="3668">2954 481 7623,'51'0'0,"0"0"0,12 0 0,-1 0 0</inkml:trace>
  <inkml:trace contextRef="#ctx0" brushRef="#br0" timeOffset="4584">3621 566 8084,'8'-7'641,"-2"-1"-351,-6 3 1,2 3 614,3-2-639,-4 2 1,7 2-64,-3 0-1,-4 0 0,6 6-86,-7 4 0,4 2-333,1 3 0,0-1 186,-5 0 1,0 5-402,0 0 0,0 5 203,0-5 0,0 1-22,0-1 0,0-8 143,0 3 1,0-3 402,0 3-268,0-6 354,0-1-118,6-7 0,2-7-12,6-2 0,0-8-280,1-2 0,0-7 98,4 3 1,-1-4-434,5-2 0,0 1 123,0 0 1,2 6-24,-6 3 1,0 4 142,-5 6 0,1-2 10,-1 6 0,-2 2 212,-2 8 1,-4 3-112,-6 6 0,0 6 160,0 4 0,0-2-8,0 2 1,0-2-170,0 2 1,0 1 67,0-6 0,5 4-132,0-4 0,6 0 8,-2-5 1,1-1-90,4-3 1,-1 1 77,10-7 1,-4 1-21,5-5 0,-5 0-159,4 0 1,1-6 61,4-4 1,-1-2 143,-3-3 0,3 0 5,-4-4 1,3 1 79,-3-5 0,-2 1 84,-7-2 1,0-1 300,0 6 1,-1-5-212,-4 5 1,-2-4-93,-7 4 1,-7 4 147,-2 6 1,-4 6 429,-1-2 1,-5 3 543,0 2 0,-6 2-877,1 3 1,2 3-455,-1 6 0,5 5-313,-1 0 0,4 4-827,0-4 1,1 5 717,0-5 0,6 5 26,3-5 0,4 4-223,1-4 0,0 0 325,0-5 1,6-1 402,4-4 0,2-2 136,2-7 1,2 0 102,3 0 1,-3-2-128,3-3 0,-2-3-106,2-6 0,-3 0 783,3 0 1,-3-5-349,-2 0 0,0 0 261,0 5 0,-4 0-258,-1-1 1,-6 6 475,2 0-585,-3 5 0,-2 0-117,0 8 1,0 6 34,0 9 0,0 4 0,0 11 1,0 8 503,0 10 0,-5 10-256,0 4 0,-1 14-431,3-37 1,1 0 0,1 4 0,-1 0 130,-2 1 1,-2-1-1,2 2 1,-1 0-88,-2 1 0,0-1 0,0-1 0,0-1 8,-1 0 1,1 0-1,2-1 1,1-2-59,-1-1 1,0 0 0,-4 35-149,-5-21 1,0-6-191,-1-18 0,0-3-637,-4-16 0,1-3 411,-5-11 0,1-8-360,-2-6 0,-3-2 714,3-7 0,-2-6-251,-3-4 1,2-6 142,4 1 1,-2-14 42,6-5 0,6-9-404,8-1 1,5-10 220,2 35 0,1-1 1,3-2-1,4 0 394,3-2 0,2-1 0,3-2 0,2-1 0,3 2 0,3 1 0,1-3 0,1 1 0,4-3 0</inkml:trace>
  <inkml:trace contextRef="#ctx0" brushRef="#br0" timeOffset="5493">4842 623 7974,'0'-8'-1102,"0"1"3113,0 2-622,0 3-354,0-4-650,0 0-406,0 4 138,0-4-202,0 12 1,0 3-52,0 10 1,0-1 70,0 5 0,0-1-541,0 2 0,0 3 128,0-3 1,0-2 6,0 1 1,2-5 234,2 1 1,4-5 62,7-5 1,-1 2 283,0-6 1,2 0-99,3-5 1,-2-2 52,7-2 0,-1-9 4,6-6 0,-2-6 281,-4 1 0,2-3-93,-6-1 0,5-1 160,-5 1 0,0 1-52,-5 4 1,-4-3 517,-1 7-267,-6 0-181,3 12-432,-6 0 0,-4 14 85,-1 2 1,-4 4-315,4 1 0,-5 5 128,6 0 0,-1 4-209,5-4 0,0 5 22,0-5 1,0 5-78,0-5 0,1 1 147,4-1 0,-2-5 38,7 0 1,-1 1 301,5-6 1,5-3-143,0-1 1,2-3 76,-2-2 0,-3 0-61,2 0 1,3-7 100,-2-2 1,0-4-1,-5-1 0,2-2 139,3-3 0,-3-3-165,2-6 1,-2 1-30,-2 3 1,-1-2 303,-3 2 1,1 3-88,-7 2 1,6 4 578,-6 0-447,1 8-456,-5 0 1,-5 9 221,1 3 1,-3 4-7,3 10 1,2-3-418,-3 3 1,4 3 123,1 1 1,0-2-78,0-2 1,0 1 93,0-1 0,5 0 28,-1-5 0,7 1-41,-1-1 0,2 0-158,3 0 1,-1-6-389,0-3 1,5 1-1797,0-1 2476,0 0 0,14-50 0,5-10 0</inkml:trace>
  <inkml:trace contextRef="#ctx0" brushRef="#br0" timeOffset="5784">5509 240 8039,'-14'8'87,"5"-2"212,-1-6 0,6 5 475,-6 0 1,5 1-529,-4-1 0,6-2-15,-2 6 1,3-4-177,2 4 98,0 1 0,2 3-236,3-4 0,3 2 88,6-6 0,0 0 4,0-5 0,0 0 48,1 0 0,0-2-164,4-3 1,-3 2 133,3-6 0,-5-1 45,-4-4 1,2 0 41,-2 0 0,-4-1-38,-1 1 0,1 0-226,-1 0 1,-2-4 58,-8 4 1,2-3-643,-6 7 1,-2 4 92,-8 1 1,1 4 639,-5 1 0,-26 63 0,19-24 0,0 1 0</inkml:trace>
  <inkml:trace contextRef="#ctx0" brushRef="#br0" timeOffset="6143">6063 566 7982,'0'-14'0,"0"0"0,0 0 0,0 4 0,0 1 2016,0-1-1407,0-4 0,-1 6-570,-4 4-153,-3 2 1,-8 2-125,-3 0 1,8 6 194,-3 4 1,3 2-51,-3 3 0,4-1-37,1 0 1,6 0-14,-2 0 0,3 2 430,2 3 0,7-3-85,2 3 0,4 1 269,1-1 1,-1 0-96,-4-5 1,4 5 44,-4 0 0,-1 2-224,1-2 1,-5-3-25,0 2 0,3-2-49,-3-2 1,0-4-231,-9-1 1,2-1-212,-7 2 0,-1-4 210,-8-6 1,3 0-692,-2 0 1,-3 0 350,2 0 1,-6-5-1883,1 1 2329,4-7 0,-13-10 0,3-9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6:38.7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156 212 7972,'0'-9'146,"0"-1"0,0 6 536,0-6 324,0 7-431,0-10-109,0 12 377,0-6-547,0 7 0,-1 7-232,-4 2 1,2 10 70,-6 5 1,4 9-27,-5 5 1,1 4 117,-5 6 0,0-4-151,-1 3 0,1 2-24,0-2 0,1-1 81,4-8 1,1-3-616,3-7 1,4-6 24,-4-3 219,3-9 173,2-4 1,2-8-14,3-2 1,-2-6 139,6-9 1,1 2 398,4-7 0,5 5-236,0-4 1,4-1-80,-4-4 1,7 4-615,-3 0 1,3 2 201,-3-2 0,2 4 24,-6 6 1,0 4-202,-5 1 247,1 6 1,-3-2 99,-2 10 0,-4 7 175,-6 7 1,0 2 70,0-2 1,0-2-72,0 7 0,0-5-11,0 4 1,0-5-43,0 1 1,0-4 41,0 0 1,2-3-63,2-2-216,4 2 1,8-5-289,3 2 0,-2-3-660,7-6 1,-5-1 1157,5-4 0,31-22 0,13-11 0</inkml:trace>
  <inkml:trace contextRef="#ctx0" brushRef="#br0" timeOffset="449">923 482 7972,'0'-14'605,"0"0"1363,6-1-969,-4 1-33,4 0-683,-6 0 0,-1 6-50,-4 3 1,-3 4-374,-6 1 1,0 0 185,0 0 1,-5 6-541,0 3 0,-7 10-11,3 5 0,1-2-222,-2 2 1,7-1 368,-2 6 0,8-2-23,1-4 0,7 4-25,-2-3 1,4-4-33,1-1 0,1-8 263,4-1 1,5-7-60,9 2 1,-4-4 509,4-1 0,2-1 111,-2-4 1,4-3 259,-4-6 0,0 0-424,-5-1 0,1-4-78,-1 0 1,3-1 359,-3 1 0,2 3 192,-11-3-406,6 4 0,-10 0 52,4 1-493,-3 6-81,-2 2 3,0 19 1,-5-2 140,0 12 1,1-5-71,4 1 0,0 1 29,0-1 0,0 0 48,0-5 0,0 0 20,0 1 1,1-1 7,4 0 1,-2-5-22,6 1 1,1-7 49,4 2 1,5-4-17,0-1 0,5-1-36,-5-4 75,0-3 0,26-38 0,9-7 0</inkml:trace>
  <inkml:trace contextRef="#ctx0" brushRef="#br0" timeOffset="883">1335 127 7972,'-2'-8'2629,"-2"3"-2322,2 4 0,-4 2-74,6 4 0,0 3 194,0 6 1,0 7-181,0 2 1,0 4-65,0 2 0,-5 4-97,0 0 0,-1 6 98,1-1 0,2-2-336,-6 2 1,5-6 106,0 1 0,1-8-818,-2-1 461,3-7-300,-4 4 627,6-13 1,0-4 292,0-8 1,5-4-224,-1-6 0,7-5-37,-1 0 1,-2-2 144,1 2 1,5 2-40,5-7 0,0 7-278,-4-2 0,3 8 11,1 1 1,5 3 100,-5-3 1,0 4-5,-5 6 0,0 1-63,0 4 0,1 5-26,-1 8 0,-2 0 32,-2 5 1,-4 1 805,-6 5 0,0-1-238,0 0 0,-1 1-24,-4-1 0,-3-6-256,-6-3 1,-5 2-369,0-2 1,-6-5 216,1-5 1,-3-6 2,-1 2 0,0-3-186,-1-2 0,5 0-30,1 0 1,1-7 12,-2-2 1,-1-4 84,6-1 1,2 0-90,7 0-151,-3 0 0,7-1 381,-3 1 0,28 0 0,12 0 0</inkml:trace>
  <inkml:trace contextRef="#ctx0" brushRef="#br0" timeOffset="1183">1789 439 12461,'0'11'100,"0"4"0,0-4-11,0 8 0,0-2-141,0 2 0,0 1-116,0 4 1,0 1 72,0-6 0,5 0-205,0-5 1,6 1 83,-2-1 1,-1-6-970,2-4 0,-1-2 65,5-2 1120,0 0 0,26-38 0,6-9 0</inkml:trace>
  <inkml:trace contextRef="#ctx0" brushRef="#br0" timeOffset="1474">1846 56 7919,'-14'0'0,"0"0"0,-1 0 0,1 0 0,0 2 786,0 2 0,1-1-329,4 7 0,1-2-274,3 1 1,4 4 0,-4-4 1,3 4-1,2 1 1,7-4-391,2-1 0,4-6 156,1 2 1,0-3-42,0-2 1,0 0 34,1 0 1,-1 0 162,0 0 1,0-5-13,0 0 1,-1-6 13,-3 2 1,1-4-11,-7-1 0,3 0 105,-3-1-611,-2 1 0,4 0 187,-6 0 0,-1 4-2074,-4 1 2294,-3 6 0,-31 60 0,16-18 0,0 0 0</inkml:trace>
  <inkml:trace contextRef="#ctx0" brushRef="#br0" timeOffset="2107">2286 283 8331,'0'-14'2440,"0"6"-2308,0 2 98,0 18 1,0 4-1,0 13 1,0-1-730,0 0 1,-1 2 304,-4 3 1,3-3-199,-2 4 1,2 0 159,2-1 0,0-1-48,0-8 0,0 1-135,0-6 270,6 0 1,2-7 43,6-2 1,1-4 124,-1-6 1,5-3 133,0-7 1,1 1-64,-1-10 1,-2-1 155,7 1 0,-2-7-82,2 3 1,-4 2 57,-5 2 1,-1 4 18,0 0 1,-5 3 420,1 2-357,-7 4-366,3 6 0,-6 6 154,0 4 0,0 2-125,0 3 0,0 3 61,0 1 1,0 5 34,0-5 0,2 0-75,3-5 0,-2 0-18,6 1 1,1-3-87,4-2 0,2 1-175,3-7 1,-4 1-493,4-5 0,2 0 777,-2 0 0,6-31 0,-3-9 0</inkml:trace>
  <inkml:trace contextRef="#ctx0" brushRef="#br0" timeOffset="2396">2556 84 7609,'-14'7'0,"0"1"-561,-1-1 561,7 6 419,2-5 1,6 6-107,0 0 0,0-4-410,0-1 0,6-4 89,4 5 1,3-7 50,1 1 1,0 3 13,0-3 0,5 1 0,0-5 0,0-5 201,-5 1 1,0-7-115,0 1 0,1-1-41,-1 2 1,-1-4 16,-4 4 1,-3-9 179,-6-1 0,0 0-217,0 5 1,0 0-391,0 0 1,-6 0 251,-3-1 1,-4 8 54,-1 2 0,-45 22 0,-10 7 0</inkml:trace>
  <inkml:trace contextRef="#ctx0" brushRef="#br0" timeOffset="3176">2996 184 7984,'0'-10'231,"0"1"1,0-2-1,0-2 2346,0-1-2090,0 6 1,0 3-380,0 10 1,0 8-15,0 6 1,-5 6-66,1-1 0,-1 4 86,5 5 0,-5-1-116,0 5 0,1 0-314,4 1 1,0 1 106,0-6 1,0 5-151,0-5 1,4 0 141,1-4 0,6-2-96,-1-4 0,4-4-24,5-9 0,-3 1 18,2-7 1,3 1 114,-2-5 0,5-6 44,-6-4 0,6-2 233,-5-2 1,5-5-78,-5 0 1,0-7 405,-5 3 0,0 1-21,0-2 1,0 5 676,1-5-326,-8 7 238,0-3-632,-7 5 1,0 9-23,0 6 0,-2 6-963,-3 9 1,4 0 377,-4 4 1,4-1-287,1 5 1,0-5 122,0 1 0,0 1 5,0-1 1,1 1 131,4-1 0,3-8-29,6 4 0,0-6 496,0 1 0,1 1-105,-1-7 0,0 1 80,0-5 1,5-6 27,0-4 1,0-4 261,-5-5 1,5 2-85,0-7 0,5 1 71,-5-6 0,0 2-178,-5 4 0,0-3-107,0 7 0,-1-4 1241,-4 4-445,-2 6-531,-7 7-171,0 6 1,0 13-156,0 6 1,0 6 231,0 3 1,-2 8 244,-3 7 1,4 1-170,-4 8 0,3 7 67,2 7 1,2 10-97,3 4 1,-2 4-138,2-42 0,-1 1 0,-2-1 0,-1 1-69,2 0 1,-1-1 0,-1 2 0,0 1 3,-1-3 0,0 1 0,-7 37-354,-2-14 1,-4-2 23,-1-8 1,-6-7-168,-4-6 0,-3-8 132,-1-12 0,-1-7-269,1-7 1,1-7-42,3-2 1,-2-3 7,2-11 0,2 1-89,-2-11 1,2 1 363,-1-6 1,-4-1-125,3-3 0,4-3-89,1-7 1,4-7-173,6-7 0,4-1-132,10-9 1,11 1 322,12-5 0,-11 31 1,2 0-690,4-1 0,2 1 1119,2-4 0,2 2 0,-1 4 0,1 1 0,4-3 0,1 0 0,2-1 0,2 0 0,2-1 0,0 0 0</inkml:trace>
  <inkml:trace contextRef="#ctx0" brushRef="#br0" timeOffset="3430">2755 454 8656,'14'0'2376,"2"-2"-2090,3-3 1,12 2-2136,16-6 1849,17-1 0,-13 0 0,13-3 0,7-2 0,-2 1 0,8-1 0,-1-1 0,1 1 0,-1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16:47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0 214 8193,'0'-8'866,"0"1"-736,0 7 218,0 0-312,6 0 0,-2 0 78,5 0 0,-4 0-120,4 0 0,1 0 66,4 0 1,5 0-81,0 0 1,4 0-50,-4 0 1,7 0 79,-3 0 0,4 0-33,1 0 0,1 0 50,-1 0 0,1 0-125,-1 0 0,0 0 131,1 0 1,4 0 7,0 0 1,5 0 23,-5 0 1,0 0 22,-4 0 0,4 0-49,0 0 1,5 0 4,-5 0 1,5-1-44,-5-4 0,6 3 50,-1-2 0,-3-3-139,-2 3 1,2-1 65,-2 5 1,5-2-11,-5-2 0,-5 2 12,-4-3 0,-1 4 6,6 1 0,-2 0 2,-4 0 1,3 0 3,-7 0 1,4 0 8,-4 0 0,6 0-3,-1 0 0,3 0 186,1 0 1,-4 0-113,0 0 0,-1 0-59,6 0 1,-1 0 19,0 0 1,2 0 2,4 0 0,0 0-78,4 0 1,3 0 49,-3 0 1,3 0 55,2 0 0,-1 0-47,1 0 1,-2 0 23,-3 0 1,1 0-12,-6 0 1,5 0 3,-5 0 0,5 0 6,-5 0 0,0 0-12,-4 0 1,2 0-84,-2 0 1,2 0 68,-7 0 1,3 5 47,1-1 0,0 1-46,1-5 1,-1 0 160,1 0 1,1 0-155,3 0 1,-3 0 1,3 0 0,2 0-20,-2 0 1,6-5-14,-1 1 1,3-1-6,2 5 1,-2 0 39,-4 0 0,3 0-100,-7 0 1,5 0 66,-5 0 1,-1 0 40,-9 0 1,4 0 29,-3 0 0,1 0 13,-1 0 0,2 0-72,-2 0 0,0 0 6,4 0 0,-3 0 4,9 0 1,0 0 2,-1 0 0,5 0-122,-5 0 1,7 0 114,-2 0 0,-2 0-143,2 0 0,-7 0 105,2 0 1,2 0-17,-2 0 0,-4 0 37,-6 0 0,-1 0 12,2 0 1,1 1 43,-6 4 0,2-3 22,-2 2 0,-3-2-56,2-2 1,3 0 0,-2 0 0,6 0-109,-1 0 0,3 0 45,1 0 0,0 0-105,1 0 0,-1 0 126,1 0 1,-1 0-13,0 0 1,4 0 31,-4 0 0,4 0 4,-8 0 1,-2 0 133,1 0 1,-1 0-88,2 0 1,3 0 80,-4 0 0,4 0-91,2 0 0,-1 0-25,1 0 0,-1 0 27,0 0 1,1 0 0,-1 0 1,5 0-4,0 0 0,0 0-22,-4 0 0,-1 0-99,1 0 0,-3 0 80,-2 0 1,1-5-8,-6 1 1,5-1 22,-5 5 0,5 0 1,-6 0 1,6 0-6,-5 0 1,6 0 2,-1 0 1,3 0-113,1 0 0,-4 0 100,0 0 0,-6 0-5,6 0 0,0 0-4,4 0 1,-4 0 157,0 0 0,-2 0-145,1 0 1,4 0 10,-3 0 1,-2 0 32,1 0 0,-4 0 10,5 0 0,-5 0-28,5 0 0,-5 0 2,4 0 1,-1 0-70,2 0 1,3 0 52,-4 0 0,3 0-12,-3 0 1,4-2 44,-3-3 1,1 4 6,-1-4 0,1 4-42,-6 1 0,5 0 2,-5 0 1,6 0-39,-2 0 0,3 0 46,-3 0 0,3 0-139,-7 0 0,6-2 75,-2-3 1,6 4 28,4-4 1,3 3-83,7 2 0,4-1-10,0-4 0,6 4 88,-6-4 0,-1 3-2,-9 2 0,8 0 178,-7 0 0,6 0-108,-6 0 0,4 0-126,5 0 1,2-5 84,3 1 0,-7-1 10,-8 5 0,0 0-2,1 0 0,3 0-15,-4 0 0,3 2 0,-2 2 0,1-2-6,-6 3 1,0-4-23,-4-1 0,-7 5 11,-3 0 1,1-1 154,-1-4 0,2 0-128,-2 0 1,-3 0-22,2 0 1,3 0 39,-2 0 1,6 0 28,-1 0 0,3 0 21,1 0 1,7 0 4,3 0 0,3 0-289,1 0 1,-4 0 64,0 0 0,-7 0 264,3 0 1,-4 0-146,-2 0 1,0 0 153,1 0 1,5 2-77,4 3 0,10-4 78,4 4-1,3-3-85,2-2 0,3 0 75,-4 0 0,3 0 46,-12 0 1,-4 0-47,-5 0 1,-5 0-626,5 0 0,6 0 151,8 0 1,-2 0 460,2 0 1,-1 0-122,1 0 1,-5 0-140,-9 0 0,-2 0 242,-3 0 0,-3 0-18,4 0 1,0 1-142,-1 4 0,5-4-36,-5 4 1,2-3 343,-2-2 1,-3 0-6,3 0 1,-3 0-263,-1 0 1,5 0 49,4 0 0,2 0-28,-2 0 0,-5 0-73,-10 0 1,3-2-141,-7-3 1,4 4 375,-4-4 0,5 4-105,-5 1 0,6 0-44,-1 0 1,9-5 11,5 0 1,3 0-279,1 5 1,6 0 115,-1 0 0,0 0 137,-4 0 0,-7 0 39,-3 0 0,-8 0 130,-1 0 0,5 0-96,4 0 1,6 0-85,-1 0 0,8 0-260,1 0 1,10 0 118,-5 0 0,0 0 215,-9 0 0,-6 0-82,1 0 0,-1 0 111,0 0 1,4 0-81,-3 0 1,3 0-39,2 0 0,4 0 55,1 0 0,0 0 114,0 0 1,-3 2-128,8 3 1,-8-4 27,3 4 0,-4-3-29,-2-2 1,1 0-24,0 0 1,-1 4 9,1 1 1,-5 0-41,-1-5 1,-5 0-114,1 0 0,0 0 162,-4 0 0,4 0-6,-5 0 0,1 0-92,4 0 0,1 0 64,0 0 1,-1 0 28,-5 0 1,0-5 27,1 0 0,-1 1 15,1 4 1,1 0-39,3 0 0,-3-2-23,3-3 1,2 4 131,-2-4 1,1 3-116,0 2 0,2 0-121,6 0 1,1 0 90,0 0 1,-2-1 90,-4-4 0,0 4-68,-4-4 0,3 3 0,7 2 0,-1 0 3,1 0 1,4 0-47,1 0 1,5 0 168,-1 0 1,2 0-121,-2 0 1,2 0-8,-7 0 1,3 0 39,-7 0 0,3 0-179,-8 0 1,3 0 99,1 0 1,1 0 68,-1 0 0,-4 0-62,0 0 0,-2 0-20,2 0 1,6 0 223,-6 0 1,0 0-65,-9 0 0,1 0-236,3 0 1,1 0 78,4 0 1,-1 0-18,-4 0 0,-3 0 44,3 0 1,1-5-19,0 1 1,0-1-2,-1 5 0,-3 0 15,4 0 0,0 0 50,-1 0 0,-4-2-49,-6-2 1,1 2-24,4-3 0,6 4 34,-1 1 0,0 0-21,-5 0 0,2 0 31,3 0 0,-3 0 5,3 0 0,-3 0 3,-1 0 1,-1 0 6,1 0 1,-6 0 15,1 0 1,-5 0-31,5 0 0,-6-2-9,6-3 0,-5 4 10,5-4 0,-5 4 5,4 1 0,-4 0-15,5 0 0,0 0-1,4 0 0,0 0-7,1 0 1,1 0-4,3 0 0,-3 0 74,3 0 0,-1 0-58,1 0 1,-3 0 77,3 0 0,1 0-70,0 0 1,-1-2 17,-5-3 0,1 4-29,-1-4 1,-1 2-4,-4-2 1,4 2 17,-3-7 1,-2 7-11,2-1 0,-2-3 83,1 3 0,3-1-75,-7 5 1,4-5-2,-4 0 1,6 1 10,-1 4 0,-2 0-159,2 0 1,-5 0 96,4 0 1,1 0-41,4 0 0,-4 0 55,0 0 1,-2 0-4,2 0 0,2 0-25,-2 0 1,-2 0 6,2 0 0,-2 0 62,1 0 1,4 0-31,-3 0 0,1 0 107,-1 0 1,3 0-105,-4 0 0,4 4 79,2 1 1,-7 0-63,-3-5 1,-4 0 16,0 0 0,-1 0 284,0 0 0,-5 0 133,1 0-92,-7 0-161,3 0 144,-6 0-80,0 0-95,-6 0-521,4 0 91,-4 0-823,6 0 750,-6 0 1,3 0-1792,-7 0 2148,7 0 0,-47 6 0,-6 2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22:40.7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315 115 10115,'0'-8'1831,"0"1"-1347,0 7-243,0 0 1,-7 7-182,-2 2 0,-4 10 72,-1 5 1,-7 9-285,-3 6 0,-3 3 37,-1 6 0,-1 1 19,0 4 0,2 1 77,4-6 0,2-2 113,7-8 0,4-5-59,1-9-342,5-10-265,-2-1 1,6-13 259,0 0 1,5-2-487,0-7 0,1 4 318,-1-4 0,-2-1-381,6-4 1,-4-1 860,5 1 0,18-57 0,10-15 0</inkml:trace>
  <inkml:trace contextRef="#ctx0" brushRef="#br0" timeOffset="309">343 86 7704,'0'-14'870,"0"-1"-307,0 1 0,0 5 636,0-1-285,0 7-197,0-10-514,0 12 1,2-6 202,3 7-194,-4 0 0,7 7 30,-3 2 0,-2 4-101,7 1 1,-6 7 100,6 3 0,-5 4-112,4 6 1,-1-3-67,2 7 0,2 1-124,-2 3 0,1 1 101,-1 0 0,2 0 33,-2 0 1,-2-6-365,1-4 0,-4-4 150,5-6 1,-7-2-1172,2-7 627,-4-6-563,-1-1-277,0-7-231,0-7 1755,0-1 0,-25-19 0,-7-3 0</inkml:trace>
  <inkml:trace contextRef="#ctx0" brushRef="#br0" timeOffset="537">172 386 11200,'1'-8'968,"4"4"-726,3 2 0,8 2 121,3 0-363,-3 0 0,37-5 0,16-3 0,2 0 0,0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23:16.8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1 530 7869,'0'-8'259,"0"2"0,0 7-504,0 4 233,0 3 0,0 6-73,0 1 0,0-1 30,0 0 1,0 0-85,0 1 1,5-6 126,-1 1 0,7-2 9,-1 1 1,3-2 203,1-7 0,2 0-61,3 0 1,-2-2 63,7-3 0,-5-4-49,5-10 1,0 1-24,5-6 0,-6 5 20,1-4 1,-5-1 5,5-5 1,-6 0-65,1 1 1,-8 4 67,-2 0 193,-5 7-146,2-4-355,-6 13 1,-2 3 25,-2 10 0,0 3 3,-5 6 1,1 2 84,-2 3 0,2 2-180,4 3 1,2 3 147,-3-3 1,4-4-62,1-1 0,0 2-24,0-2 0,1 0-58,4-5 0,3-1 221,6-3 0,1 1-105,-1-6 1,7-1-153,2-4 1,4 0 242,2 0 0,25-50 0,6-14 0</inkml:trace>
  <inkml:trace contextRef="#ctx0" brushRef="#br0" timeOffset="297">315 58 7914,'-9'0'-9,"-1"0"0,6 0 274,-6 0 328,7 0-722,-3 0 45,-1 6-5,6 2 139,1 7 1,8-6 112,6 1 0,0-7-72,0 2 0,1-4 84,-1-1 0,0 0-13,1 0 54,-1-6 1,0-2-153,1-6 0,-8 4 57,-2 1 0,2-1-284,-3-4-33,1-1 1,-6 3-280,-4 2 1,2 4 193,-7 6 281,-6 0 0,-32 32 0,-12 7 0</inkml:trace>
  <inkml:trace contextRef="#ctx0" brushRef="#br0" timeOffset="871">587 416 7722,'10'-15'0,"-1"3"-631,2 2 1,-3-1 865,2 6 1,-1-1 64,6 1 1,-1 2-102,0-7 1,1 7-67,-1-2 1,0 4-1,0 1 0,1 0-172,-1 0 1,-4 6-58,-1 4 0,-6 2 43,2 3 0,1 1 66,-1 3 0,0-2-103,-5 7 0,-2 0-26,-2 4 1,-3-4-47,-2 0 1,-4-2 75,3 2 0,-1-3 29,2-7 0,-2 0 115,6 1 123,-6-1 0,8-6 187,-7-3-234,7-4 1,-3-7 184,6-4 1,1-2-59,4-3 0,3 0-10,6-5 0,0 3-186,1-7 0,4 5-373,0-5 1,6 2 147,-1-2 1,-2-1-48,2 6 0,-5 1 37,5 9 0,-2-2 46,2 6 1,2 0 84,-7 5 1,0 2-31,-5 2 1,-1 4 13,-4 7 1,-2 0 17,-7 5 0,0 0 9,0 4 0,0 1 17,0-5 0,0 3-239,0-4 0,0 0-110,0-4 1,0-1-171,0 0 530,0 1 0,0-1 0,25-19 0,7-4 0</inkml:trace>
  <inkml:trace contextRef="#ctx0" brushRef="#br0" timeOffset="1625">1517 516 7988,'6'-8'-547,"-4"-5"1,4 10 681,-6-7 1,0 6 426,0-6 1,0 5-219,0-4 0,0 4-110,0-5 1,0 6 45,0-6 1,-2 5-47,-2-4 1,0 4-217,-5-4 0,4 5-57,-4 0 0,-1-3-125,-4 2 1,-1 1 173,1 4 1,-5 6 37,0 4 0,-2 2-490,2 3 0,3 0 44,-3 5 1,3 2-124,2 6 1,1-1 166,4-3 0,3-2 221,6-2 1,0-5-65,0 5 257,0-5 1,6-2-9,3-3 0,6-4 194,4-6 0,-3 0-109,3 0 1,1-6-24,-1-4 0,1-3 20,-6-1 1,6 0-33,4-1 0,-3-4 85,-2 0 1,2-6-62,-2 1 1,6-3 104,-1-2 0,-2-1-162,2-3 0,-6 1 7,1-6 0,-3 6 72,-2-1 1,-6 9-31,-3 5 1,-4 3 446,-1 2-375,0 6 1,-5 3-330,1 10 0,-8 3-19,3 6 1,1 5-28,-2 0 1,3 7 94,-3-3 1,-1 4-97,6 2 1,-1 0 25,1-1 1,3 1 5,-2-1 1,2-4-60,2 0 0,0-2 71,0 2 0,6-3 172,4-7 0,-1 0-70,6 1 0,-4-2 114,8-4 1,-2-3-91,2-6 0,-1 0 22,6 0 0,-5-1 0,5-4 1,-7-3 4,2-6 0,2-2 143,-2-3 0,2 1-98,-2-5 1,-3 3 162,3-3 0,-3 4-15,-2-5 1,0 1 86,0 0 1,-6 7 278,-3 6 420,-3 1-373,-2 1-124,0 1-793,-7 20 1,1-2 203,-4 13 1,3-5-99,2 5 1,3-5 84,-3 5 0,4-7 108,1 2 1,0-1-586,0 1 58,0-3 1,1 4 250,4-5 0,3-6 110,6 1 0,1-7-201,-1 2 1,0-4 367,1-1 0,50-70 0,-26 27 0,0-1 0</inkml:trace>
  <inkml:trace contextRef="#ctx0" brushRef="#br0" timeOffset="1880">2017 72 7988,'-14'0'-62,"6"0"163,-5 7 1,10-4-85,-7 6 153,7-5 84,-3 8-203,6-4 0,2 5-269,2-3 355,4-4 0,7-6 95,-1 0 1,0 0-6,0 0 1,-4-2-66,0-2 0,-3 0 505,3-5-563,3-1 1,-12-4-362,4 0-20,-3-1-564,-2 1 841,-7 6 0,-39 21 0,-16 11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9:36:17.0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0 233 11235,'15'0'396,"-1"0"0,9 0-237,6 0 0,8-5-139,12 0 0,9-4-36,10 4 0,8-6-151,2 1 0,-2 2 76,-8-2 0,-5 7-68,-9-2 0,-7 3-527,-14 2 293,-5 0-23,-20 0 223,-1 0 0,-9 0-234,-3 0-361,3 0 312,-4 0 1,6 2-309,0 3 784,-6-4 0,17-1 0,-1-8 0</inkml:trace>
  <inkml:trace contextRef="#ctx0" brushRef="#br0" timeOffset="342">685 0 12990,'14'0'794,"1"0"1,4 7-679,1 2 0,1 4 15,-2 2 0,-1 4-92,6 1 0,-6-1 146,2-4 0,-9 4-136,-1 0 1,-7 1-494,2-6 0,-4 3 237,-1 2 1,-1-3-1129,-4 4 0,-5-4 593,-9-2 1,1 1 741,-6 0 0,-26 6 0,-12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44:19.7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61 8876,'0'-9'734,"0"3"0,-2 6-688,-3 0-343,3 6 304,-4 3 0,6 6-37,0 0 1,0 0-106,0 0 0,6-5-97,4 0 1,-1-1 135,1 1 1,0-2 181,5-3 0,-5-3-12,0 3 0,0-4 443,5-1-48,0 0-325,0-6 0,-6-3 122,-4-6-150,-4 0 0,-1 0-94,0 0 0,-6 7-22,-4 3 0,-44 16 0,-11 6 0</inkml:trace>
  <inkml:trace contextRef="#ctx0" brushRef="#br0" timeOffset="970">91 61 7139,'7'-15'146,"-6"6"1,6 1 724,-7 3-711,0 3 0,0-6-298,0 3-817,-7 3 955,-1-4 0,-21 39 0,-2 9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23:10.7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266 387 7635,'4'-14'0,"1"-1"1337,-2 1-1051,5 0 0,-6 0-52,3-1 0,-4 6 232,-1-1-299,0 7 0,-1-5 0,-4 3 0,2 4-53,-7-4 1,1 5-201,-6 5 0,-4 1 164,0 4 1,-5 4 7,5 0 1,0 1-712,5 4 0,0-2 265,-1 2 1,1-3 96,0 3 0,6-1-176,3 1 292,3-3 0,4 7 16,3-8 1,4 2-9,10-7 0,-1 2 735,6 3 0,-7-1-274,2 0 1,2-4-328,-2-1 0,-5 1 41,-4 4-102,-1 7 1,-1-5 16,-3 3 0,-3-3-176,-2-2 0,-5-4 39,0-1 0,-6-6 18,1 2 1,-7-3 221,-2-2 1,-2 0-57,2 0 1,3 0 147,-3 0 0,-1-5-118,0 0 1,1-6-45,5 1 0,0-2-221,-1-3 0,6 6-760,-1-1 997,7 1 0,3-6 0,8 1 0</inkml:trace>
  <inkml:trace contextRef="#ctx0" brushRef="#br0" timeOffset="331">666 215 8186,'0'-14'2291,"0"0"-1130,0 6-672,0 2-307,-6 18 1,4-1-104,-3 13 1,-3 0 47,-1 5 1,-2 1-175,1 3 1,-3-1-25,4 6 0,-4-4-75,-1 4 0,4-7-195,1 3 0,6-4 82,-2-1 1,3-7-635,2-3 320,0 3 0,7-8 184,2 1 0,9-7 89,1-8 1,6 0-148,-1 0 0,3-7 447,2-2 0,6-17 0,1-4 0</inkml:trace>
  <inkml:trace contextRef="#ctx0" brushRef="#br0" timeOffset="531">523 430 7981,'-10'0'0,"1"0"1265,6 0-1101,-4 0 0,9 0-564,3 0 1,4 0-24,10 0 1,4 0-890,5 0 1312,1 0 0,27-5 0,12-3 0,6 0 0,-1 0 0</inkml:trace>
  <inkml:trace contextRef="#ctx0" brushRef="#br0" timeOffset="1685">1138 444 7981,'8'0'1135,"-2"0"-857,-6 0 1,0-1 71,0-4 1,2 3-140,3-2 0,-4 0 210,4 0-75,-3 2-296,-2-11 0,-2 12-226,-3-4 0,2-1 146,-7 1 1,1 0-119,-5 5 0,-1 5 80,1 0 0,0 6-395,-1-2 0,-4 9 80,0 1 1,0 6-38,5-1 0,1-2 163,4 2 1,-2-2 61,6 2 1,0-3 84,5-7 0,2 0 208,2 1-187,4-7 0,11 3 65,0-6 0,1-2 350,-6-8 1,0 2-110,0-7 0,5 1 28,1-6 1,-1 1-77,-5 0 1,0-2 51,1-3 0,-1 3-129,0-3 0,-4 3 112,-1 2 351,-6-1-71,10 1-663,-11 6 89,4 2 1,-6 7-184,0 4 0,-5 3 94,0 6 1,1 1-150,4-1 0,-2 5 152,-3 0 0,4 0-2,-4-4 1,3-1 80,2 0 1,2-1-171,3-4 383,-4 4 0,12-6 74,-3 2 1,2-3 76,3-6 0,-1-1-119,0-4 1,1 2 36,-1-7 0,0 1-64,0-6 0,5-4-39,1 0 0,0-4 9,-1 3 0,-1-10-5,6 2 1,-5-4 2,4 3 1,-5-1 33,1-3 1,-3 3 147,-2-4 1,-6 9-27,-3 1 1,-3 11 654,-2-1-379,0 9-456,-7-1 1,1 12-31,-4 4 1,-2 2 125,2 3 1,2 5-301,-1 4 0,4 2-47,-5-3 1,7 4-168,-2-3 0,-1 3 110,1 2 1,0-2-123,5-3 1,0 3 136,0-3 1,0-4-2,0-1 1,7-3 170,2-2 0,4 1-97,1-1 1,5-6 324,0-3 1,7-4 11,-2-1 0,1-1-16,-1-4 0,3-3-35,-3-6 0,-2-2 51,2-3 1,-2 1-22,2-5 1,-2 3-34,-3-3 0,-3-1 27,3-5 1,-3 5-81,-2 1 0,-4 5 206,-1-1 0,-5 8 80,0 1-77,-2 7-284,-8-3 0,-1 12-244,-2 4 0,-2 2 63,6 3 0,-5 1 144,6 3 1,-3-2 15,2 7 0,4-7-101,-4 2 1,4 2-372,1-2 0,0 0 257,0-4 1,1-1 339,4 0 0,3 0 83,6 1 0,0-7 374,1-4 1,-1 3-337,0-2 1,5-1-10,0-4 0,5-6-29,-5-3 1,5-4 17,-5-2 0,5 1 28,-5 0 1,5-7-288,-5-3 0,5-1-423,-5 1 0,0-3 295,-5 3 1,-1-3 1,-3-1 0,1 5 138,-7 4 1,1 3-40,-5 2-33,0 6 1,-6 2 84,-4 6 0,2 6-389,-1 4 0,1 2 95,-2 3 0,-1-1-21,6 0 1,1 5 229,4 1 0,0-1 135,0-5 0,0 5-80,0 0 0,6 0 239,4-5 1,-1 1 1647,5-1-1283,-2 0 1,8 1-57,-5-1 1,-6-1-210,1-4 0,-7 4-177,2-4-128,-4-2 0,-7 4-416,-4-6 0,-2-1 176,-3-4 0,1 0-285,0 0 0,-2 0-1101,-3 0 1,3 0 93,-3 0 1557,-4-6 0,-11-46 0,-11-18 0</inkml:trace>
  <inkml:trace contextRef="#ctx0" brushRef="#br0" timeOffset="1960">1996 72 7981,'-10'0'1484,"1"0"-449,6 0-800,-10 0-121,11 0-191,-10 7 1,10-4 186,-3 7 70,4-7 75,7 9 1,2-10 73,6 3-251,1-4 1,-1-1 73,0 0-10,1-6 1,-3-2-66,-2-6-195,2-1 0,-10 1-38,3 0-94,-4 0 1,-2 1 109,-4 3 1,-3 4 139,-6 6 0,-45 25 0,-11 7 0</inkml:trace>
  <inkml:trace contextRef="#ctx0" brushRef="#br0" timeOffset="2151">1438 387 7981,'0'-8'386,"2"2"-1972,3 6 1586,3-7 0,82-1 0,-35 1 0,0 0 0</inkml:trace>
  <inkml:trace contextRef="#ctx0" brushRef="#br0" timeOffset="2868">2654 273 7876,'0'-8'0,"0"-5"1439,0 11-440,6-10-660,-4 10-163,4-4 0,-6 7 0,0 4 0,-5 3-26,0 6 0,-4 2-111,4 3 1,-4 4-21,4 5 1,-5 2-236,6 4 1,-6-4-339,5 3 1,-4 2 288,4-1 1,0-1-293,5-4 0,0-6 172,0 1 0,7-6 26,2 1 1,-1-5 150,2-4 0,-1-4 219,5-6 0,5 0 41,1 0 1,-1-8 301,-5-6 0,5-2 275,0-8 0,5 5-285,-5-5 1,0 2 168,-5-2 0,1-3-148,-1 3 0,0 4-10,1 0 1,-8 5-181,-2 0 0,-2 3 137,2 2-235,-3 4-305,4 6 1,-6 6-124,0 4 1,0 4 201,0 5 0,0-3-223,0 3 0,0 2 153,0-2 0,5 1-1,0-1 0,6-8 3,-2 4 1,4-4-92,1 3 1,5-6-148,0-3 0,5-4-654,-5-1 1109,7 0 0,9-38 0,9-9 0</inkml:trace>
  <inkml:trace contextRef="#ctx0" brushRef="#br0" timeOffset="3168">2925 87 7876,'-14'0'0,"0"0"0,0 0 0,4 1-131,0 4 1,6-2 130,-6 7 0,7-5 388,-2 4 0,4-4-154,1 4 0,0-4-301,0 5 0,0-5 135,0 4 1,6-6-1,4 2 0,2-3 0,3-2 1,-1 0-72,0 0 0,0 0-105,1 0 1,-1-5-44,0 0 564,1-6 1,-6 3-98,1-6 0,-7-1-68,2 1 1,-4 5-352,-1-1-353,0 0 0,-6-2-674,-4 2 1,-2 4 1129,-3 6 0,-63 44 0,32-16 0,-1 0 0</inkml:trace>
  <inkml:trace contextRef="#ctx0" brushRef="#br0" timeOffset="3368">2568 444 9677,'6'-8'-428,"4"4"1,9 2 427,5 2 0,41-8 0,17-3 0,8-1 0,0 0 0</inkml:trace>
  <inkml:trace contextRef="#ctx0" brushRef="#br0" timeOffset="3743">3440 416 8005,'10'0'67,"-1"0"169,-6-7 1,5 4 237,-3-6-1,-3 5 0,4-8 252,-6 4-167,0-7 28,0 8 1,-6 0-272,-4 7 0,-2 0-407,-3 0 0,1 2 89,0 3 1,-5 4-220,0 10 0,-5-1 12,5 5 0,0 0-240,4 1 0,6 3 58,-1-4 0,7 3 96,-2-2 1,4 1-195,1-6 1,6 0 23,4-5 0,4-1-106,5-3 0,5-4 227,9-6 0,-1 0 345,6 0 0,0 0 0,5 0 0,6-32 0,2-7 0</inkml:trace>
  <inkml:trace contextRef="#ctx0" brushRef="#br0" timeOffset="5002">3855 473 8005,'0'-14'174,"0"-1"1,0 6 873,0-1-580,0 1 0,0-6 160,0 1 1,0 5-219,0-1 1,-2 7-131,-2-2 0,0 3-245,-5 2 1,-1 0 80,-4 0 0,-2 2-250,-3 3 0,3 3-96,-3 6 0,-2 7-381,2 3 0,-4 3 187,4 1 1,1-1-141,9-3 1,-3 3 202,8-3 0,-1-2-22,5 2 0,0-7 169,0 3 1,6-9-35,4-2 1,2-6 417,3 2 1,-1-3 15,0-2 0,2-7 144,3-2 1,-3-1-120,3-4 0,-3 3 124,-2-8 1,1 1-144,-1-1 0,0 2 13,1-7 0,-3 6 253,-2-1 0,1-1-104,-6 1 1,1 1 328,-1 9-445,-4-4-304,6 5 205,-7 0 0,-2 3 30,-3 10 0,4 3-839,-4 6 0,2 5 313,-2 0 0,4 2 9,-4-2 1,3-3 70,2 3 0,0 2-25,0-2 1,0 0 150,0-5 0,2-4 27,3-1 1,-2-1 547,6 2-127,1 2 0,4-10-162,0 3 0,1-4-75,-1-1 0,5-6-61,0-3 1,2-4 65,-2-2 1,-2 0-20,7-4 1,-2-2 5,2-3 0,2-8-7,-7 4 0,5-6 15,-5 1 1,5 1 29,-5-6 0,-5 6 65,-5-1 1,-5 3 74,0 1 173,-2 7 1,-4 8-218,-2 9 0,0 3-241,-5 2 0,-1 8 45,-4 6 1,5 2-233,-1 8 1,0 0 103,-4 5 1,1 4-50,4 0 0,-2 1-99,6-6 0,0 6-92,5-1 0,0-4-15,0-6 0,0 0 70,0 1 1,2 1 191,3-6 1,3 0 46,6-5 1,5-4 181,0-1 1,2-5-34,-2 0 0,-2-4-99,7-4 0,-5-4 155,5-7 0,-5 1-4,5 0 1,-7-5 151,2 0 1,-1-7-78,1 2 0,-3-3 89,3-1 0,-3-2-42,-2-4 0,0 4-104,1-3 1,-3 4 226,-2 5 192,-4-3-185,-6 11-204,0-4 1,-1 13-473,-4 7 251,-3 7 0,-5 12-229,4 0 1,-4 1 33,3 0 1,4 0-25,1 4 1,-1 3 84,1-3 0,-4 3-67,4 1 0,0-4 121,5 0 0,0-2-74,0 2 1,0-3-242,0-7 405,7 7 0,0-2 125,8 0 0,-1-5-97,0-9 1,5-3 87,0 2 1,5-2-121,-5-2 0,2-6 35,-2-4 0,-1-3 1,5-1 1,-5 0 35,1-1 1,-3 0 403,-2-4 0,-1 3-99,-4-3 0,4 3 51,-3 1 0,-4 1-140,-1 0 1,-4 4 151,-1 1 67,0 6-446,0-4 0,0 9-737,0 3 570,0 2 0,-4 13-305,-1-1 0,0 0 136,5-5 1,0 0 13,0 1 1,0-1 42,0 0 1,2-4 39,2-1 0,0-1 293,5 2 0,1 1 431,4-6 1,2-1 23,3-4 0,-2 0-243,7 0 0,-2-6-88,2-3 0,2-4-65,-7-2 1,5 1-3,-5 0 1,0-5 60,-5 0 1,0 0 102,1 4 1,-6 3 31,1 2 211,-7-3-381,3 12 37,-6-6 1,-6 14-254,-4 2 1,2 10 210,-1 5 0,1 8 336,-2 1 1,-2 9-159,2 1 1,-3 6 123,-1 8 0,0 2-55,0 3 1,-2 1 179,-3 4 1,1 1-305,-6-6 0,0 5-30,-4-5 1,-5-11-380,-1-8 0,-4-16 190,5-3 0,-5-8-625,4-7 1,1-4 132,4-10 1,5-4-72,0-10 0,2 1 36,-2-6 1,4 0-238,5-4 0,3 4 85,2 0 1,-2-3-123,2-1 0,4-4 754,1 8 0,29-23 0,14-9 0,2-6 0,-1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23:09.4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244 144 8011,'5'-10'0,"-1"1"0,-1-2 1122,-1-2-567,4-1-334,-4-1 0,4 1 53,-6 0 1,0 4 107,0 1 0,-4 4-161,-1-5 0,-6 7-28,1-2 0,-3 4-116,-1 1 1,0 0-189,0 0 1,-6 6-510,1 4 0,-4 4 296,4 5 1,-5 3-110,5 7 0,0 1 162,4 4 0,3-4 25,2 3 1,4-4 55,6-5 1,0 1 48,0-6 1,0 0 266,0-5 1,6-6-61,4-3 0,4 1 123,5-1 1,-3-5-26,3-5 1,2-10 141,-2 0 1,4-2-171,-4 2 1,5-4-24,-5 0 1,2-6 68,-2 1 0,-3-1 37,3 1 0,-3-2 7,-2 7 0,-6-4 127,-3 3-101,3 1-239,-7 5-191,6 6 0,-7 3 33,0 10 0,-5 3 81,0 6 0,-1 5-295,1 1 0,4 3 96,-4-4 0,3 5-56,2-5 0,0 5 106,0-5 0,0 0 91,0-4 0,2-1-28,3 0 1,1-4 30,3-1 0,4-4 421,-3 5 0,4-7-55,5 1 1,-3-3-1,3-6 0,-1 2-69,1-7 0,-4 0-32,5-4 0,-5 0-41,0 0 1,4-5-56,0-1 0,0-3-43,-5 4 0,-4-5-23,-1 5 1,-1-7 31,2 2 0,1 4-18,-6 1 0,-1 3-167,-4 1 1,0 6 40,0-1 1,-1 7-299,-4-2 0,2 4 74,-7 1 1,6 6-444,-6 4 619,7 2 0,-3 3 204,6-1 0,0 0 133,0 1-182,0-1 1,4 0 1026,1 1-717,6-1 0,-4 0 304,2 0 0,2 1 154,-6-1-543,6 0 0,-8 1-102,7-1 0,-7 0-126,2 1 0,-4-1-123,-1 0 0,0-4-416,0-1 0,2-1-28,3 2 28,-4 2 1,12-10 562,-3 3 0,53-29 0,15-8 0</inkml:trace>
  <inkml:trace contextRef="#ctx0" brushRef="#br0" timeOffset="465">987 115 7049,'-8'0'2857,"2"0"-2646,6 0-36,0 0 1,2 5-2,2 0 1,0 0 110,5-5-301,1 0 0,4 0-77,0 0 1,1-5 81,-1 0 1,-5-1-41,1 1 0,-2 2 67,1-7 23,4 1 1,-7-6 26,4 1 1,-4 5 52,-6-1-130,0 0 1,-1-2-4,-4 2 1,-3 4-133,-6 6 1,-5 1 103,0 4 1,-2 0-51,2 9 1,-2-1 128,-3 11 0,-1 0-8,6 4 0,1 1 31,9-1 0,3 1 129,6 0 1,0-2-86,0-3 1,6 1 97,3-6 0,9-1-126,1-9 1,6 2 26,-1-6 0,3 4-691,2-4 0,4 0 96,1-5 492,-1 0 0,34-38 0,9-10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23: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101 115 8677,'0'-14'0,"1"1"0,2 2 2769,2 1-1370,0 7-742,-5-10-485,0 12 0,0 1 55,0 9 0,0 4-43,0 1 0,0 9-77,0 5 1,-7 2 60,-2 8 0,-2-1 0,1 1 0,-2 2-213,2-7 1,2 5-153,-1-4 0,1 2-147,-2-7 0,2 1-355,3-11 1,4 0 158,-4-5 119,3-6-2416,2-1 1889,0-7 0,0-7-243,0-2 1191,7-10 0,13-35 0,11-15 0</inkml:trace>
  <inkml:trace contextRef="#ctx0" brushRef="#br0" timeOffset="504">143 86 7735,'-8'-6'1100,"2"4"-608,0-10 0,4 8 205,-3-5-500,4 6 0,1-5 197,0 3-167,0 3 0,0-6 0,0 4 1,6 2-207,4-3 1,2 2 78,3-2 1,4 4-291,0-4 1,5 3 49,-5 2 1,5 0-50,-5 0 0,4 2 37,-3 3 0,3 3 61,-4 6 0,-4 0 61,-6 1 0,-6-1-5,2 0 1,-3 1-139,-2-1 0,-7 5 50,-2 0 0,-9 0-84,-1-5 1,-4 1 30,3-1 0,-3 0 71,4 1 0,0-6-109,4 1 365,1-7-41,6 3 81,2-6 1,14 5-14,6 0 0,2-1 153,8-4 0,-1 5 185,6 0 0,0 6-172,-1-1 0,-4 2-21,0 3 1,-7 1-179,2 3 1,-4-2-180,-6 7 1,-2-5 54,-7 5 1,-2-5-298,-3 5 0,-4-7 35,-10 2 0,1-3-277,-6-2 0,2-4 257,-2 0 0,-3-7-30,3 2 1,-3-4-83,-1-1 0,1 0 74,3 0 0,-1-1 65,5-4 1,-3-3 198,4-7 0,1 1 320,9 0 1,-4 0-412,3-1 1,4 1-793,1 0 918,4-1 0,13 1 0,4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23:06.6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229 228 7075,'10'-5'0,"-2"-2"0,0 1 338,0 0 1,-5-1-62,2 3 0,-4 0-33,-1-5 0,2 4 87,3-4 1,-4 4 152,4-5-1,-4 1-165,-1-6 0,-1 3-98,-4 2 0,2-1 0,-7 6 1,1 1-1,-5 4 1,-1 0-1,1 0 0,0 0-269,-1 0 1,-4 11-429,0 3 1,-5 10 196,5 0 1,-4 3-286,3 1 0,1 6-184,5-1 0,1 5 354,4-4 1,2-1 62,7-5 0,0-5 99,0-4 0,7-3 331,2-2 1,4-6 75,1-3 0,5-5 38,1-5 1,0-3-86,-1-6 1,-3-2 33,3-3 0,2 1-6,-2-6 0,0 2-46,-5-2 1,1-3 353,-1 3 1,0 2-146,0-2 1,-4 7-149,0-2 1,-6 3 90,6 2-15,-7-1-207,3 7 1,-6 4-150,0 8 0,0 4 48,0 7 0,0 1 88,0 3 0,-4-2-208,-1 7 0,0 0 42,5 4 0,0-4-124,0 0 1,0-6-61,0 1 0,5 1-46,0-1 1,6-1 77,-2-9 1,4 2-73,1-6 0,5 5 63,0-5 1,7-1 300,-2-4 0,41-44 0,11-12 0</inkml:trace>
  <inkml:trace contextRef="#ctx0" brushRef="#br0" timeOffset="525">587 228 7800,'0'-15'1556,"0"6"-1345,0-1 1,0 5 152,0-4-258,6 6 1,2-8 111,6 6 0,-4 0 0,-1 5 1,1 0-1115,4 0 642,1 0 0,-1 2 24,0 2 0,-4 0 99,-1 5 0,-6 5-3,2 6 1,2 5 37,-3-1 0,1-2-5,-5 2 1,0-5 44,0 5 0,-2-2-35,-2 2 0,2-4-80,-3-5 1,2-1 129,-2 0 7,4-6 302,-6-1 153,7-7 1,0-7-212,0-2 0,2-5-83,3-6 1,3 3-90,6-7 0,0 0 67,1-4 1,1 4-281,3 0 0,-2 5-9,7-5 1,-2 7-8,2-2 0,1 4 96,-5 6 1,3 2 12,-4 7 1,0 0 122,-4 0 0,-3 4-56,-2 5 0,1 1 138,-6 9 1,0 3-78,-5 2 0,0-2-71,0 2 1,0-7-68,0 2 1,0 2-168,0-2 0,-5 0 180,0-5 0,0 1 23,5-1 1,0-4-375,0-1 1,2-6 2,3 2 1,3-3 426,6-2 0,13-13 0,3-3 0</inkml:trace>
  <inkml:trace contextRef="#ctx0" brushRef="#br0" timeOffset="993">1416 270 7849,'0'-14'337,"0"0"168,0 0 0,0-1 306,0 1 270,0 0-564,0-1-128,-6 1-274,-2 6 0,-6 2-159,-1 6 1,6 6-386,-1 4 1,1 4 299,-6 5 1,1-1-233,0 5 1,-1 1-32,1 5 0,1-1-120,4 1 0,-2-2 168,6-3 0,0-2-45,5-3 0,0-3 103,0 3 0,2-5 41,3-4 1,3-4 378,6-6 0,0 0 218,0 0 1,2-1 273,3-4 1,-1-5-304,6-9 0,-7 2 95,2-7 0,2 2-87,-2-2 1,0-3-111,-5 3 0,5-5-30,1-4 1,-1 1-60,-5-6 1,0 6-41,0-1 0,-6 3 90,-3 1-22,-3 1-102,-2 5 0,-2 9 5,-3 9 1,2 10 52,-6 5 0,1 9 1,-2 5 0,-1 3-554,6 1 1,-4 1 222,4-1 1,-1 6 96,1-1 0,3 0 73,-2-4 0,2-2-11,2-3 1,0 1 17,0-6 0,5 5 77,0-5 1,10 0-332,0-4 0,2-3 27,-3-2 0,7-4-793,3-6 0,3 5 1057,2 0 0,37-19 0,11-10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23:25.8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335 421 7965,'0'-15'799,"0"4"-516,0 1 0,0 5 78,0-6 1,0 6-67,0-5 0,-2 6 508,-3-1-601,3-3 1,-7 4-80,4-6 1,2 6-316,-8-1 231,1 3 0,-11 4-278,0 3 1,1 4 120,4 6 1,-5 1-105,0 0 1,1 4-8,4 1 0,6 2-101,-1-2 0,8-4 181,-2 4 0,3-4 206,2-1 0,0-6-13,0 0 1,7-1 230,3 1 0,4 2-10,2-6 1,4 4-110,1-5 0,-2 7-30,-8-1-60,2 3-232,-4 1 0,0 1 181,-4-1-6,-3 1 1,-4-2-477,-3-4 1,-4 2 153,-6-6 1,-1 0 264,0 0 0,1-5-19,-1 5 0,-5-5 16,1-1 0,-1-5-17,5 0 0,1-2 20,-1 2 1,2 1-1,4-6 1,-2 5 22,7-6 25,-8 8 0,26-25 0,-3 2 0</inkml:trace>
  <inkml:trace contextRef="#ctx0" brushRef="#br0" timeOffset="583">615 266 8036,'0'-11'1568,"0"1"-1108,0 6 1,0-4 564,0 2-867,0 5 178,0-6-67,0 7-109,0 7 0,0 7-120,0 6 1,-2 8-99,-3-2 0,2 3-266,-8 3 1,6 4 7,-5 0 0,6 1-253,-1-6 0,3-5 72,2 0 0,0-2 174,0 2 1,0-3 107,0-8 1,2-4 63,3-1 0,4-7 207,7 3 1,4-5-56,1-1 1,5-7 210,-5-3 1,5-6-161,-5-4 0,5 1-3,-6-7 0,1 7 472,-5-2 1,3-2-195,-4 3 1,3-1-13,-13 5 0,5 6 239,-4-1 128,-1 8-435,-5-4 1,0 9-4,0 3 0,-5 0-442,-1 11 0,-1-4 165,2 9 1,4-2-709,-5 1 1,5-2 368,1 3 0,0-4 55,0-2 1,5 1 56,0 0 1,7-3 17,-1-2 0,4 1-196,6-7 1,1 0-974,4-5 1411,4 0 0,15-48 0,12-13 0</inkml:trace>
  <inkml:trace contextRef="#ctx0" brushRef="#br0" timeOffset="883">849 32 8185,'-16'0'1076,"1"0"-479,-1 0-343,8 0 1,-5 1-156,8 5 0,0-3 141,5 8 0,0-1-318,0 6 0,0-6-47,0 0 0,2-1-86,3 1 0,-2 2 205,8-6 1,-1 4-61,6-5 1,-1 0 78,1-5 1,0 0 111,-1 0-4,1-6 0,-2-3-64,-4-7 0,2 1 134,-7-1-225,1 1 0,-6-1-215,0 0 1,-2 2-202,-3 4 0,-1-2-1237,-9 7 1687,3 0 0,-59 39 0,-5 10 0</inkml:trace>
  <inkml:trace contextRef="#ctx0" brushRef="#br0" timeOffset="1092">553 421 8055,'92'0'0,"-37"0"0,1 0 0</inkml:trace>
  <inkml:trace contextRef="#ctx0" brushRef="#br0" timeOffset="1617">1192 453 8034,'0'-9'115,"0"-5"364,0 12-307,7-12 0,-5 11 6,3-7 1,-2 6-81,2-1 219,-3 3-272,12 2 1,-11 2 41,8 3 1,-6-1-171,5 6 0,-6 2-161,1 9 1,-3-2 132,-2 7 1,0-5-104,0 5 1,0-6 83,0 6 1,0-6 74,0 0 0,0-2 26,0-3 0,0 1-29,0-1 347,0-6 543,0-2-387,0-7 0,0-7-133,0-3 0,2-6-267,3-5 1,3 2 111,8-7 0,0 2 51,-1-2 0,8-3-31,3 3 1,-2 3-68,2 2 0,-2 4-470,2 1 0,2 3 29,-7 2 0,-1 4-413,-4 7 1,0 2 271,-1 3 0,-6 4 125,-4 6 1,2 3 213,-2 3 0,0-2 59,-5 7 0,0-2 397,0 2 0,0-2-23,0-3 1,-5-4-651,0 4 228,0 3 0,12-7-650,3 4 1,4-10 771,2-6 0,6-3 0,4-2 0,59-49 0,-35 19 0,0-1 0</inkml:trace>
  <inkml:trace contextRef="#ctx0" brushRef="#br0" timeOffset="2083">1987 515 8031,'0'-16'80,"0"1"140,0-1 0,0 6 158,0-1 1,0 1 209,0-6 1,-2 3-242,-3 2 0,1-1-70,-6 7 0,5 0-262,-6 5 0,1 0 90,-6 0 0,-1 7-331,-4 3 1,4 11 226,-4 5 1,4 1-675,1-1 0,1 4 168,-1-4 1,8 2-12,2-2 0,5 1 128,1-6 1,0 0-37,0-6 1,1-4 341,5-1-61,2-6 0,10 3 401,2-7 1,-2-7 5,2-4 0,-2-4 156,-3-6 1,1 4-142,-1-4 1,1-2-12,0 2 1,-1 1 148,1 4 1,-6 1 804,1-1-170,-8 0-248,4 8-780,-7 1 1,0 14 103,0 3 1,0 13-14,0 8 1,-5 7 228,0 9 0,-7 8 157,1 7 0,2 13-206,-1 8 0,0 9-356,-6 1 1,6 3 43,4-45 1,1 1-1,1-1 1,0-1 104,-7 49 0,-3-4-690,4-17 1,-4-5 215,-1-16 1,-6-5-23,0-11 1,-5-17 137,5-13 0,-5-8 2,5-3 1,-4-14-60,4-6 1,0-8-91,5-3 1,-4-2 653,-1-3 0,-3-10-246,8-5 0,-1-10 756,11-1 0,8-9-1197,9-13 0,11 0-818,9-5 1,9-1 779,12 7 1,3 2 82,8 8 0,4 0-489,1 11 894,-1 3 0,1 16 0,-4-1 0,-9 1 0,-8 2 0</inkml:trace>
  <inkml:trace contextRef="#ctx0" brushRef="#br0" timeOffset="2907">2377 406 8020,'0'-16'1150,"0"8"-374,0-6-338,0 12-269,0-5 0,0 9-63,0 3 1,-6 4-213,1 6 0,0 3 20,5 2 0,-5-1-257,0 7 1,-1-1-226,6 1 0,0 3 235,0-3 0,2-3-15,3-3 0,-1-2 126,6-3 1,1 1 106,4-1 1,-5-4-72,1-1 0,4-6 17,6 1 1,0-5 455,-5-5 1,-1-4-126,1-7 0,5-4 645,-1-1 0,1-7-360,-5 2 1,-1-3-85,1-2 0,-6 5-31,1 0 0,-6 5-97,5-5 0,-6 12 146,1-2-31,-3 4 19,-2 4 41,0 1-505,-7 21 1,5-4 52,-3 11 0,1 1-618,-1-1 1,3 1 326,-3-1 0,3-2 106,2 7 1,0-7 69,0 2 0,0-4-127,0-1 1,2 0 227,3-1 1,-1-1 147,6-4 0,1 3 17,4-8 0,1 0-28,-1-5 0,6 0 100,0 0 1,1-7-70,-1-3 0,-3-4 47,2-2 0,3-1-57,-2-4 0,5-1 101,-6-4 1,3-2-63,-2 7 1,-9-5 137,3 5 1,-4 1 334,-1 4-86,4 0-506,-12 1 20,5 6 1,-9 4-82,-3 10 0,1 4 49,-6 6 0,6 6-198,-1 0 0,4 1 6,1-1 0,0-3-98,0 2 1,0-2 20,0-3 1,0 6 103,0 0 0,5 0 146,0-6 0,7-4-131,-2-1 1,4-1-9,2 1 1,5-3-387,-1-7 1,3 0-1445,-2 0 1978,-4 0 0,19-35 0,-3-8 0</inkml:trace>
  <inkml:trace contextRef="#ctx0" brushRef="#br0" timeOffset="3196">3031 125 7972,'-10'0'64,"-1"0"128,-1 0-192,-2 0 0,-1 0 794,-1 0 201,8 7 1,1 2-1041,7 6 1,0-4 14,0-1 0,1-6 35,5 1 1,2 2 15,8-2 0,-1 0-91,1-5 0,0 0 80,-1 0 0,1 0-19,-1 0 1,1-5-93,-1 0 1,-4-7 42,-1 1 1,-6-3 114,1-1 1,2-1-26,-2 1 0,0 4-202,-5 1 1,-7 0 51,-3-6 1,-4 7 111,-2 4 0,1 3 6,-1 2 0,-34 42 0,-9 10 0</inkml:trace>
  <inkml:trace contextRef="#ctx0" brushRef="#br0" timeOffset="3840">3483 437 7278,'14'-2'0,"-2"-1"0,-3-4 0,-1-2-500,1-3 0,-5 3 878,1-1 1,-3 5 572,-2-6 0,0 6-511,0-5 0,0 5 104,0-6-367,0 8 0,-7-4-41,-4 7 0,-3 0-144,-1 0 0,-1 0 154,1 0 1,-1 5-4,0 0 0,1 7-461,-1-1 1,1 1-15,-1-2 0,7 4 127,4-3 0,-2 2 95,2 3 1,0 0 179,5-1 1,7 1-102,3-1 0,4 1 9,2 0 1,-1-1 160,1 1 1,5-1 228,-1 1 1,-1 1-108,-8 4-542,3-4 162,-13 13 1,6-13 77,-7 4-175,-7-4 0,-1-3 42,-8-4 1,1-3 62,-1-7 0,-5 0 51,0 0 0,1-1 106,4-5 0,0-1-201,1-3 0,1-4-189,4 4 1,-4 1-709,3-1 1052,4-1 0,28-18 0,14-4 0</inkml:trace>
  <inkml:trace contextRef="#ctx0" brushRef="#br0" timeOffset="4709">3842 250 8651,'0'-16'2485,"0"8"-2347,0 1 1,0 9 96,0 3 0,0 9-250,0 6 1,-7 10-40,-4 1 1,3 2-74,-3 8 0,1-1 121,-6 2 0,1 1-5,-1-7 0,2 6-283,4-6 1,-2-6 114,7-9 1,-1-4-610,6-1 266,0-8 767,0-1-72,0-21 1,6 4 82,-1-11 0,9 2-159,1-2 0,1 2 26,5-7 1,1 2-225,-1-2 0,5 4-17,-5 6 0,5 0-68,-6 1 1,1 1 65,-5 4 0,-1 3 58,1 7 1,-6 0-26,1 0 0,-3 7 9,3 3 0,-4 9 91,-7 2 1,0 1 119,0-1 0,5-4-94,0 4 0,0-2 24,-5 2 1,2-4-542,3 4 0,-1-5-38,6-6 76,0 4 0,3-7 0,0 3 440,5-5 0,3-3 0,-1-2 0,5 0 0,6 0 0,0-7 0,0-3 0,0-4 0,0-2 0,-5 1 0,0-1 0,-1-1 0,1-4 0,-4 4 0,-6-4 0,-2 4 0,-4 1 0,2 1 0,-7-1 0,0-1 0,-5-4 0,0 4 357,0-4 1,-6 5 938,-5 6 0,-3-4-650,-1 4 1,-1 3-218,1 1 1,-1 5-407,0 1 1,1 1 60,-1 5 1,1 4-391,-1 11 1,0-2-37,1 7 1,-1-5-335,1 5 0,4-6 307,1 6 1,6-5-140,-1 5 0,3-7 83,2 2 1,0-4-7,0-1 1,7-1 167,4 1 1,4-7 237,6-4 0,-4-3 366,4-2 1,-2 0-47,2 0 1,-4-7 161,4-4 0,-3-3-146,-3-1 1,1-6 2,-1 0 1,-1-5-53,-3 5 1,1-1 44,-7 1 0,5 4 25,-5-4 0,1 9 64,-6 2-364,0 6 194,0-3-429,0 7 1,-6 7 129,1 3 1,0 6 98,5 5 0,0-4-171,0 4 1,0-4-26,0-1 0,0-1-539,0 1 0,0 0 292,0-1 0,7-1 250,3-4 1,4 3-227,2-8 0,-1 0-200,1-5 0,0 0 593,-1 0 0,1 0 0,48-62 0,-26 23 0,0 0 0</inkml:trace>
  <inkml:trace contextRef="#ctx0" brushRef="#br0" timeOffset="5118">4902 234 7988,'0'-15'339,"-6"4"684,1 1-42,0 7-271,-2-4-467,5 7 0,-6 8-59,2 8 0,5 1-103,-4 9 1,1-2 114,-1 2 0,3 4-77,-3-4 0,-2 3-76,2 2 0,-6 1-300,6-1 0,0-5-279,5 0 1,-5-7 25,0 2-117,-1-4 85,6-2 772,0-6 1,2-4-35,3-10 1,4-5-24,7-11 1,-1 4-117,1-4 1,-1 2 67,1-2 0,5 4-202,0-4 1,6 5 96,-1 6 0,-3-2-90,-2 7 0,-2-1 74,1 6 1,-2 0 15,2 0 0,-4 7-41,-6 4 1,-1 3 14,-4 1 0,-3 6 77,3 0 0,-5 6 23,-5-1 1,2-3-223,-8-2 0,1 1 96,-6-1 1,-1-5-213,-4-6 1,4-5-7,-4 6 1,-2-8-35,3 2 1,-6-3 142,5-2 1,-2 0-130,3 0 1,2-5-69,-2 0 1,2-6-246,3 6 0,-1-7 583,0 1 0,29-30 0,6-9 0</inkml:trace>
  <inkml:trace contextRef="#ctx0" brushRef="#br0" timeOffset="5576">5354 266 7976,'5'-11'0,"0"1"2016,0 6-799,-5-3-859,0 7 1,0 2-170,0 3 1,0 6-89,0 9 1,-2 0-8,-3 6 1,2-1-219,-8 7 0,6-1-186,-5 0 1,6 0 234,-1 0 0,3 1-322,2-1 1,0-2 165,0-3 0,0 2 41,0-7 1,7-1 148,4-4 0,3-6 80,1 1 0,2-8 21,4 2 0,-2-10 205,7-5 0,-1-4 22,0-2 1,5-4-54,-4-1 1,-2-7-91,2 2 1,-5-3-76,5-2 1,-7 1-166,2 4 0,-9 4 155,-2 6 0,-6 0-7,1 1-72,-3 6 1,-9 2-121,-4 7 0,-1 7-29,2 4 1,-4 8 46,4 1 0,1 6 153,-1-5 1,6 5-29,-1-5 1,3 5-10,2-5 0,0 1-5,0-1 1,7-9 18,3 4 0,4-4-39,2 3 0,-1-6 16,1-4 1,7-3-1035,3-2 0,1 0 1049,-1 0 0,38-49 0,4-11 0</inkml:trace>
  <inkml:trace contextRef="#ctx0" brushRef="#br0" timeOffset="6240">6803 375 7128,'16'0'0,"-1"0"0,1-2 678,-1-3 1,1 1-275,0-6 0,-1-1-44,1-4 0,-1 5-182,1-1 0,0 1 41,-1-6 0,-4 1-56,-1-1 0,-1 0-9,1 1 0,2-6-130,-7 0 1,2 2 57,-2 9 0,-3-4-233,3 4 95,-3-4-24,-9 5 0,-2 2 8,-6 7 1,-1 7-77,1 3 0,-6 11 156,0 5 1,0 4-12,6 1 1,-1 5 292,1 1 1,-1 8 184,0 1 0,6 3 259,0 8 0,1 5-347,-1 6 1,3 5-9,7-6 0,0 6-464,0-6 1,-2-1 133,-3-9 1,3-5-185,-3-10 1,-2-6 139,2-10 1,-2 0-829,2-10 0,1-4 321,-6-12 1,5 0-321,-6 0-79,1-7 1,-6-2 100,1-6 1,-1-3-659,0-2 1458,1 2 0,-15-73 0,14 39 0,-1 1 0</inkml:trace>
  <inkml:trace contextRef="#ctx0" brushRef="#br0" timeOffset="6430">6772 453 10104,'-9'0'817,"2"0"-1258,21 0 0,4-2-48,13-3 1,7 3 488,3-3 0,33-5 0,15-3 0,8 0 0,0 0 0</inkml:trace>
  <inkml:trace contextRef="#ctx0" brushRef="#br0" timeOffset="6908">7333 515 8155,'2'-14'0,"1"2"956,2 2-418,1-1-194,-6-4 0,1 4-74,5 1 0,-3 6-230,7-1 0,-4 2 129,4-3 0,0 5 64,6-4 1,0 5-231,-1 5 1,1-2 21,-1 8 1,1-1-197,0 6 1,-1 4 74,1 1 1,-2 5-258,-4-5 0,2 1 180,-7-1 1,0-3 99,-5 2 0,0-2-173,0-3 0,0 1-182,0-1 1,0-4 76,0-1 597,-6-6-97,-3 3 0,-5-9-61,4-3 1,3-4 395,7-7 0,0 1-145,0-1 0,0-5-59,0 1 0,1-6-102,5 5 1,7-5 23,8 5 0,7-5-413,-2 5 1,9 1 210,1 4 0,63 0 0,-45 9 0,1-1 0</inkml:trace>
  <inkml:trace contextRef="#ctx0" brushRef="#br0" timeOffset="7917">7988 499 7565,'0'-15'1983,"0"6"-1736,0 2-51,0 0-324,0 6 0,0-5 68,0 12 0,-6 2 152,1 8 1,-2-1-226,2 1 0,3 1-25,-3 4 0,4-4-95,1 4 1,0 2 146,0-3 1,0 1 26,0-5 0,1-2 96,4-4 12,4 4 1,7-7 222,-1 3 1,3-3-71,2-7 0,-2-2-38,2-3 0,-2-3-16,-3-8 1,6 0 19,0 1 1,-2-6-40,-9 0 1,3-5 4,-8 5 1,5-6-68,-5 1 0,0 2-36,-5-2 1,-6 7-177,-5-2 0,-4 0 75,-6 5 1,2-1-189,-7 12 1,5 0 70,-5 5 0,2 5 133,-2 0 0,3 12-176,8-1 1,-1 5-244,1 0 1,1 3 216,3 7 0,4-5 115,7 0 0,0-7 190,0 2 1,0 1-45,0-1 0,7-5 91,4-6 0,3-1-20,1 1 0,2-3-81,4-7 0,-3 0 162,2 0 0,3-5 231,-2 0 0,1-8-214,-1 3 1,-2-4-116,7-1 0,-5-6-143,5 0 0,-2-1 87,2 1 0,2 3-150,-8-2 0,6 2 72,-5 3 1,0 4 86,-5 1 43,-1 7-4,1-4 1,-8 14 25,-2 3 1,-5 4 159,-1 1 0,0 3 73,0 2 1,0-1-70,0 7 0,-1-6-83,-5 0 1,5-2-105,-5-3-225,-2 8 1,6-6 184,-3 4 1,1-11 56,-1-5 165,3 4 215,-4-7-256,6-2 0,0-9 143,0-6 1,0-1-62,0 0 1,5 1-81,0-1 1,7-5-242,-2 1 1,6-6-122,5 5 1,-2-5-155,7 5 0,-5-5 145,5 5 0,-7 1-5,1 4 0,3 7-22,-2 4 0,0 3-129,-6 2 406,1 0 1,-8 7-101,-2 4 0,0 8 216,0 2 0,-1 5-8,-5-6 0,0 6-107,0-5 1,-5 5-32,-1-5 1,0 0 32,0-6-116,5 1 69,-6-1 1,7-4 504,0-1-260,0-6 1,0 1 278,0-10-392,0-4 0,1-7 9,5 1 1,-3-6-101,7 0 1,1 0-100,4 6 1,6-6-246,0 0 1,5 1 126,-5 4 1,0 2-41,-6 4 1,1-2-145,-1 6 226,8 1 1,-6 5 79,4 0 0,-11 7 36,-4 3 0,0 6-19,0 5 1,-1-4 151,-5 4 1,0 1 117,0-1 0,0 0-75,0-5 1,5-1-702,0 1 0,7-6 216,-1 1 1,4-8 314,6 2 0,66-38 0,-33 12 0,1-1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23:39.4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1 530 8981,'1'16'-224,"5"-1"0,-3-1 228,7-3 0,-4 2-50,4-2 0,-1-3 89,1 3 1,4-8 96,-4 3 0,9-5-49,2-1 0,5 0 158,-5 0 1,1-7-114,-1-3 1,-2-4-32,7-2 0,-7-4 23,2-1 0,2-5-72,-3 5 1,-1-7-162,-8 2 0,3 4 244,-4 1-32,-3-3 365,0 7-203,-7 1-345,0 9 1,0 9 102,0 3 1,-2 9 62,-3 7 1,3 1-38,-3-1 0,2-4-27,-3 4 1,5 2-13,-5-3 1,5 1-122,1-5 0,5-1-67,0 1 0,6-1 128,-6 1 1,7-7 53,-2-4 0,6 2-552,5-2 0,1 0-770,4-5 1,2-5 1313,-7 0 0,27-42 0,2-5 0</inkml:trace>
  <inkml:trace contextRef="#ctx0" brushRef="#br0" timeOffset="300">406 78 7840,'-9'9'0,"-3"-1"50,7-2 329,0-5-216,-2 13 0,5-10-72,-3 6 331,3-6-233,9 2 1,2-6-11,6 0 1,-4 0-26,-1 0 1,1-1-28,4-4 1,1-2 25,-1-4 0,-4-3 27,-1 4 0,-5 1-189,6-1 1,-8 0 96,2-6 1,-3 6-780,-2-1 557,0 1 1,-2 1-1090,-3 4 0,-4 3 1223,-6 2 0,-28 35 0,-8 8 0</inkml:trace>
  <inkml:trace contextRef="#ctx0" brushRef="#br0" timeOffset="1075">874 328 8334,'0'-9'1156,"0"2"1,0 5-1111,0-3 1,1 3 195,4-3-175,-3-4 0,10 6 5,-7-7 1,6 4-123,-6-4 1,5 0 65,-4-6 0,6 6-113,-2-1 1,-1 1 93,1-6 0,-5 1-49,6-1 0,-8 0-17,2 1 1,-3-1 45,-2 1 63,0-1-89,0 1 1,-2 6-16,-3 4 0,2 3 165,-8 2 0,1 12 186,-6 4 0,6 11-197,0 5 1,1 0-34,-1 10 0,-3 0 951,8 4 0,0 1-388,5 0 0,-5 7-206,0 3 0,0 5 70,5 6 0,-6-4 210,1 3 1,-2 1-392,2-6 0,3-5-281,-3-15 0,3-4-424,2-7 0,0-1 338,0-4 0,-1-9 370,-5-7-981,5-6 0,-8 3-1123,4-7 0,1 0 615,-6 0 0,0 0-79,-6 0 0,0-7 1262,1-4 0,-22-30 0,-4-10 0</inkml:trace>
  <inkml:trace contextRef="#ctx0" brushRef="#br0" timeOffset="1267">733 452 7971,'-8'0'3365,"1"0"-3177,7 0 0,1 0-603,5 0 0,9 0 276,11 0 0,11-5-971,4 0 1110,4-7 0,39-8 0,17-4 0,-27 5 0,-1-1 0,0 1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23:36.9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78 219 8078,'0'-16'1246,"0"0"-352,0 1-353,0-1-315,-7 8 1,4 1-68,-7 7 1,6 7-137,-1 3 1,-2 6-18,2 4 0,-6-1 52,6 7 1,-5 0-312,5 6 0,-1-1 150,6 0 1,0 0-4,0 0 1,2-7-24,3-3 0,0-3-168,11-3 1,-4-1 70,9-4 0,3-3-24,2-7 0,-2-7 359,2-3 1,-1-4-34,1-1 1,1-8-102,-6-3 0,0 2 138,-5-2 0,-3 2 189,-2-2 0,-4-4-131,-7 4 0,0 2-10,0-2 0,-2 2-155,-3-2 0,-4 3 7,-6 8 1,-3 1-395,-3 3 0,-1-1 177,-4 7 1,-2 2-882,7 8 1,-5 4 1084,6 6 0,-15 42 0,2 11 0</inkml:trace>
  <inkml:trace contextRef="#ctx0" brushRef="#br0" timeOffset="451">593 32 8466,'8'-7'2738,"6"5"-2356,-12-5 1,5 9-96,-7 3 1,0 5-151,0 11 1,-5-2 93,-1 7 0,-6 0-310,2 5 1,1-5 56,-1 0 0,6 0 117,-1 5 0,-2-1-373,2-4 1,0 2-1364,5-8 1167,0 8 1,7-11-145,3 4 0,4-9-141,2-1 1,1-8 278,4 2 0,1-3 199,4-2 0,4-2 281,-4-3 0,17-38 0,5-16 0</inkml:trace>
  <inkml:trace contextRef="#ctx0" brushRef="#br0" timeOffset="650">530 203 7952,'-8'0'2095,"1"0"-2116,7 0 0,1 0-365,5 0 0,2-5 0,8 0 1,6-1-317,4 6 1,9-1 701,1-4 0,19-2 0,10-2 0,2-3 0,1 0 0</inkml:trace>
  <inkml:trace contextRef="#ctx0" brushRef="#br0" timeOffset="1095">1060 32 8076,'0'-11'1717,"0"1"-569,0 6-544,0-3-142,0 7-214,0 0-53,-7 0 1,6 7-182,-5 4 0,5 4 86,1 6 1,-6 3 125,1 8 0,-2-1-274,2 0 0,-2 5-205,-3 1 1,-2-1 246,7-5 1,-6 4 105,6-4 1,0 2-275,5-12 0,-5-1 5,-1-4 265,1-7-270,5-2-104,0-7 0,5-9 99,1-7 1,6 1 168,-2-6 0,4-3-300,1-2 1,1 2 86,0-2 1,4 5 155,1-5 0,5 7-131,-5-2 0,5 4-174,-5 1 1,0 2 184,-6 4 1,1 3 267,-1 7-59,1 0 1,-2 2 203,-4 3 1,-3 3-15,-7 8 1,0 5-62,0 0 0,0-1-86,0-4 0,0 0-89,0-1 0,0 1-410,0-1 157,0 1 0,0-1-307,0 1 0,7-6 121,3 1 0,4-8-24,2 3 0,-1-5 487,1-1 0,20-14 0,6-3 0</inkml:trace>
  <inkml:trace contextRef="#ctx0" brushRef="#br0" timeOffset="1778">1653 203 9121,'0'-9'1565,"0"2"-1418,0 7-868,0 0 478,0 7-249,0-5 136,0 12 294,6-12 0,-2 6 56,6-2 0,-4-5-74,4 4 50,0-3 1,6-4 18,-1-3 1,-4-2 10,-1-3 1,-1-4-9,1 4 0,2-4-63,-6-2 36,6 1 1,-11-1 5,5 1 1,-6 6 59,-6 4 0,3 3-46,-7 2 0,-1 0 205,-4 0 1,-1 3-32,0 8 1,1-1-86,-1 11 1,2-2-27,4 2 1,-4 1-184,4 4 0,3 4 161,2-4 1,3 1 123,2-1 1,0 2-81,0-7 1,2 5-26,3-5 1,4-1 12,6-4 1,1-7 81,-1-4 0,3 2 10,2-2 0,-1 0-52,7-5 1,-1-7-19,1-3 0,3-6 364,-3-5 0,2 2-82,-2-7 0,3 6-748,-3-6 1,2 1 171,-2-1 1,2-3-317,-8 3 0,3 2 146,-2-2 1,-6 2 10,1-2 1,-6 8 20,-5 8 450,-3 6 1,3-8-203,-10 7 1,2 0-2,-8 5 1,6 7 58,-5 3 1,1-1 87,-1 1 0,-2 1-142,6 4 0,-1-4-16,2-1-372,3 0 487,-4 6 1,6 0 255,0-1 1,0-4-38,0-1 0,5-5 220,0 6 1,5-6-18,-4 5 1,4-5 227,-5 6-178,7-1 0,-8 6-123,6-1 0,-5-1-105,6-3 0,-6 2-102,5-2 1,-5 1-148,6-2 0,-6 4-94,5-3 1,-4-5-304,4 0 1,-5 1-199,6-2 1,-1 0 276,6-5 1,4 0 323,1 0 0,35-28 0,2-6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23:35.2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48 249 8767,'0'-8'426,"1"1"-455,4 7 0,-1 0-19,6 0 10,1 0 1,4 0 13,1 0 0,-2-2 47,-4-3 1,4 1-2,-4-6 1,4 5 38,2-6-62,-1 1 1,1-5 96,0-1 18,-8 0 1,4 1-84,-6-1 1,-1 6 1,-5-1 0,-2 8-30,-3-2 0,1 3-108,-6 2 1,-2 0 44,-9 0 0,4 7 76,-4 3 1,-2 4-41,3 2 1,-3 6 2,2 4 1,4 4 8,-4 1 1,6-5-4,4 0 0,-1 0 7,7 5 0,0-5-26,5 0 0,5-7-8,0 2 0,12-6-150,-1-4 1,10 1 81,0-7 1,2 0-1287,-2-5 1396,3 0 0,14-17 0,8-7 0,8-2 0,-1 0 0</inkml:trace>
  <inkml:trace contextRef="#ctx0" brushRef="#br0" timeOffset="416">733 203 8056,'0'-16'816,"0"1"0,-1 1 341,-5 3-258,5-3-708,-13 13 1,5-6-180,-6 7 1,-1 0 22,0 0 1,1 12-166,-1 3 0,-5 6-43,1 0 1,-1 2 44,5 3 0,1 3-2,-1-3 0,2 2-412,4-2 1,-2 1-481,7-6 0,-1 0 585,6-6 1,6 1 182,-1 0 1,7-8 120,-2-2 0,6-5 261,5-1 1,-4-1-152,4-5 0,1 3 93,-1-8 1,2 1 182,-3-6 0,-2-1-98,2-4 0,-2 4 51,-3-4 1,-1 4-20,-3 1 1,2 1 300,-2-1-320,-4 1 1,1 1 326,-2 3-454,-5 4 78,6 7 1,-8 6-131,-5-1 0,5 12 80,-5-1 1,3 3-291,-2-4 1,3 3-150,-3 2 1,3-2-302,2 3 0,0-4 255,0-2 1,0 1-316,0 0 731,7-8 0,29-1 0,15-7 0</inkml:trace>
  <inkml:trace contextRef="#ctx0" brushRef="#br0" timeOffset="714">1263 234 8333,'-1'-14'867,"-5"4"1,5-4-250,-5 3 0,-2 3 105,-3-3 0,3 8 249,-3-2-616,1 3 1,-6 2-116,1 0 1,-1 7 0,1 3 0,-1 6 0,0 5 0,3 3-77,2 7 0,-1-5-115,7 0 1,-2 0-585,2 5 0,3-1-1207,-3-4 0,8 1 659,2-6 1,8 0 477,-3-6 0,6-1 249,4-3 0,-1-4 76,7-7 0,-5 0-75,5 0 1,0-2 172,5-3 0,-5-4 181,0-7 0,4-4 0,1-1 0,3-5 0,-8 5 0,-3-7 0,6-30 0,-4-17 0</inkml:trace>
  <inkml:trace contextRef="#ctx0" brushRef="#br0" timeOffset="1076">1575 94 8100,'0'-16'248,"0"0"0,0 1 439,0-1 307,0 8 203,0-6-267,0 12 1,-2-5-157,-3 7 0,3 7-305,-3 3 1,2 6 25,-3 5 1,3-2-181,-7 7 1,6 0-229,-1 5 1,-2 2 61,2 3 0,-6-3-140,6 3 1,-2-3-119,2-1 0,3-1-421,-3 0 1,2-5-1090,-2 0 676,3-7 284,-5 3 551,7-13 0,0-4 348,0-10 0,2-4-192,3-6 0,-2-6 39,8 0 1,-1-6-346,6 1 0,4 1 184,1-1 0,0 7-344,-5-1 0,-1 2 108,1 3 1,-1 6 87,1 4 1,0 3-18,-1 2 1,-5 0-52,1 0 1,-6 7 453,5 3 1,-6 4-24,1 2 0,-3 1 29,-2 4 0,0-4 100,0 4-572,0-4 1,0-1 84,0-1 0,0-4 144,0-1 0,2-5-586,3 6 1,-2-8-1731,8 3 2389,-1-5 0,47-15 0,11-3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23:52.2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1 640 8373,'0'9'672,"0"-1"-475,0-3-281,0 4 122,0 7-172,7-1 1,-4-1 191,8-4 1,-6-3 30,5-7 1,1 0-55,4 0 0,6 0-17,0 0 0,12-7 260,-2-3 1,4-9-138,-4-2 0,7-6-184,3 1 0,-1-6 27,2-4 0,-8 3-249,3-3 1,-11 8 71,-5 2 0,-9 7 21,-2-2 92,-6 11 1,-4 3-90,-11 7 0,-3 2-45,-1 3 1,-1 4 57,1 6 1,-1 2-126,0 4 0,2-3 137,4 2 1,-2-1 19,7 2 0,0-4-82,5 4 0,1-3 206,4-3 0,4 1-36,7-1 1,1 1 97,4-1 0,-2 1 613,7 0 1,-7-2-293,2-4 1,-6 4-107,-4-4 1,1-1-4,-7 1 0,0-5-143,-5 6 1,0-6-183,0 5 0,-3-6 102,-8 1 0,1-3-281,-11-2 0,2 0 97,-2 0 0,2 0-93,-7 0 0,7-2 96,-2-3 1,-1 1 48,1-6 0,0 7-144,6-3 225,-1-2 0,21-8 0,6-8 0</inkml:trace>
  <inkml:trace contextRef="#ctx0" brushRef="#br0" timeOffset="359">889 328 7703,'7'-8'-49,"-5"-6"1870,5 12-961,-7-12-302,0 12-454,0-5 1,0 14 126,0 4 1,-2 3 0,-3 1 0,2 8-126,-8 3 0,2 1-196,-1-1 1,-2 4-30,7-4 0,-6 1-160,6-1 1,0 4 45,5-4 1,0-4-184,0-1 0,0 2-37,0-3 1,2 0 154,3-10 1,4 2 61,6-7 0,1 0-226,-1-5 0,6 0-58,0 0 1,7 0 519,-2 0 0,17-55 0,5-14 0</inkml:trace>
  <inkml:trace contextRef="#ctx0" brushRef="#br0" timeOffset="534">780 484 7959,'-10'0'-396,"-1"0"699,8 0 1117,-11 0-1096,12 0-660,-5 0 0,16 0-54,7 0 0,3 0-368,12 0 0,0 0 758,16 0 0,23-9 0,14-3 0,12-1 0,0 0 0</inkml:trace>
  <inkml:trace contextRef="#ctx0" brushRef="#br0" timeOffset="1734">1528 531 7492,'9'-7'1039,"0"5"-838,-4-3 1,-3 1 191,3-1 4,-3 4 43,-2-13 0,0 5-298,0-7 1,-2 3-131,-3 2 1,-2 3 21,-4 2 1,-3 5-128,4-5 0,-6 5 46,-4 1 0,2 1-129,-2 5 0,2 2 144,3 8 1,-6 1 3,0 4 0,0-2-37,6 7 0,4-5-109,1 5 1,7-5-117,-3 5 0,5-7-37,1 1 1,1-2-41,5-3 0,2-1 86,8-4 0,-1-3 273,1-7 0,1 0-18,4 0 1,-2-1 28,7-5 0,-7-2 68,2-8 0,1-1 41,-1-4 1,0 2 124,-5-7 0,-1 7-24,1-2 1,-6 4 79,1 1 1,-8 1 279,2-1 153,-3 1-16,-2 6-444,0 2 0,-2 7-579,-3 0 1,2 7 83,-8 3 0,6 6-90,-5 5 0,6-4 91,-1 4 1,3-2-98,2 2 0,0-4 65,0 4 0,0-4 61,0-1 1,2-1 154,3 1 0,-1-2-37,6-4 1,0 2 205,6-7 0,-1 1-67,1-6 0,1 0 70,4 0 0,-3-2-6,2-3 1,-1-4 115,2-7 0,-4 1-97,4-1 0,2-6 93,-2-4 1,1-2-87,-1 2 0,-2-9-53,7 4 0,-7-5-1,2 0 0,-6 3 18,-4-4 1,1 4 232,-7 2 6,0 7 13,-5 1-296,0 15 1,-5 8-101,0 10 0,-7 6 66,1 5 0,3 1-128,-3 4 0,8 3 129,-2-3 1,-2 4 0,1 1 1,-1 0-522,2 0 0,4-5 154,-5 0 1,5-1 3,1 1 1,1 1 161,5-6 1,-3 0 33,7-6 1,1-1 122,4-3 1,1 1-120,0-7 0,4 0-1,1-5 0,2-2 128,-3-3 0,-2-3 494,3-8 1,1-1-186,-1-4 0,0 2 38,-6-7 0,1 5-91,-1-5 1,1 2-77,0-2 1,-6 2-20,0 3 0,-1 4 212,1-4 56,-3 3-50,-7 3-341,0 6 0,0 4-86,0 10 0,-1-1-264,-5 6 1,3 2-10,-7 9 0,6-4-198,-1 4 1,3-4 274,2-1 1,0 5-14,0 0 1,0-1-51,0-4 0,0-1 220,0 1 1,5 0 245,1-1 0,6-4-41,-2-1 0,4-7 178,1 3 1,1-5-137,0-1 1,4 0-63,1 0 1,2-7-2,-2-3 1,-2-4-6,7-1 0,-7-3-124,1-2 1,3 1 10,-2-7 0,-1 1-81,-4-1 1,-2-1 112,-4 6 1,2 0-9,-6 5 0,-1 1 129,-5-1 17,0 8-343,0 1-76,-7 7 0,3 7 207,-6 3 0,7 4-33,-3 1 1,5 1-166,1 0 0,0-1 308,0 1 0,1-1 274,5 1 0,-3 0-128,7-1 0,-4-4 72,4-1 1,-1 0 103,1 6 0,4-1 205,-4 1 0,-3-6-257,-2 1 178,4-1-911,-7 6 0,3-2-716,-10-4 132,-4 4 0,-6-12 361,-1 3 0,-1-3-837,-4-2 1476,4 0 0,-48-49 0,-2-12 0</inkml:trace>
  <inkml:trace contextRef="#ctx0" brushRef="#br0" timeOffset="2017">2526 16 7959,'-10'0'0,"-1"0"137,-1 0 0,3 0 277,-1 0 1,5 0-182,-6 0 1,6 0 142,-5 0-296,6 7 1,-3 2-1,7 7 0,0-6-265,0 0 254,0 1 0,7 3 36,4-4 0,3-1 35,1-4-122,1-3 1,-1 5 13,1-7 1,-6-6 32,1 1 0,-3-7 153,3 2 1,-4 1-144,-7-1 1,0-1-15,0-4 0,0 4-339,0 1 0,-2 5-534,-3-6 1,-4 8 353,-6-2 458,-8 3 0,-43 30 0,-17 6 0</inkml:trace>
  <inkml:trace contextRef="#ctx0" brushRef="#br0" timeOffset="2225">1949 500 7737,'-8'-7'249,"1"5"0,8-5-815,5 7 0,2 0 566,8 0 0,67-14 0,30-7 0,-33 7 0,0 0 0,0-1 0</inkml:trace>
  <inkml:trace contextRef="#ctx0" brushRef="#br0" timeOffset="2750">3087 328 7972,'9'-8'962,"-1"1"-590,-2 7 1,-5-2 790,4-3-519,-3 3-392,5-5 0,-5 9-19,3 3 0,-3-2 0,-2 8 1,-2 1-593,-3 9 1,1-2 284,-6 7 1,7-2-147,-3 2 1,-1 3-75,2-3 1,0-1-161,5 1 0,0-2 197,0 2 0,0-4-17,0-6 1,5-1 253,0 1 1,8-2-100,-3-4 1,4-3 278,1-7 1,6-1 4,0-5 1,1 3-5,-1-8 1,-3-4 29,2-6 1,-2-1 133,-3 1 1,1 2-93,-1-7 0,-4 7 38,-1-2 1,-6 9 193,1 1-14,4 1-1023,-8 1 473,6 2 0,-7 9-50,0 3 1,0 4 14,0 7 0,0-1-102,0 1 0,0-1 26,0 1 1,0 0-271,0-1 235,0 1 1,5-1 72,1 1 1,6-6-213,-2 1 0,9-8-98,2 2 1,1-3-585,-1-2 1066,-3 0 0,25-41 0,-2-11 0</inkml:trace>
  <inkml:trace contextRef="#ctx0" brushRef="#br0" timeOffset="3030">3383 110 7972,'-15'0'337,"4"0"773,1 0-515,6 0-255,-9 0-227,11 7 0,-5-4-202,7 8 1,0-6 213,0 5 1,2-6 52,3 1 1,3-3-211,8-2 1,-6 0 5,1 0 1,-1 0-127,6 0 0,-2-2 39,-4-3 0,4 1 124,-4-6 1,-3 0 1,-2-6 0,2 0 5,-1 1 1,-1-1 17,-5 1 0,0 4-6,0 1 1,-2 1-973,-3-1 1,-4 3 941,-6 7 0,-29 28 0,-6 6 0</inkml:trace>
  <inkml:trace contextRef="#ctx0" brushRef="#br0" timeOffset="3263">3040 437 8051,'-8'-7'1238,"1"6"-1605,7-6 0,8 7 195,8 0 1,3 0-287,12 0 1,-1 0 457,11 0 0,26-3 0,12-1 0,9-1 0,0 1 0</inkml:trace>
  <inkml:trace contextRef="#ctx0" brushRef="#br0" timeOffset="4176">3913 391 8633,'2'-9'765,"3"4"1,-3 1-214,3-1-86,-3 3 318,-2-5-308,0 0-105,0 6-405,0-6 0,-5 8-396,-1 5 1,-6 2 184,2 8 1,-4 0-167,-2-1 0,6 6 217,0 0 0,1 1 2,-1-1 1,3-4-309,7 4 1,0-2 134,0 2 1,1-4 36,5 4 1,4-9-26,11-1 0,-2-3 1,7 3 0,0-5 352,5-6 0,-2 0 0,-3 0 0,4-1 0,-4-4 0,8-2 0,3-4 0,-1-6 0,-5 7 0,0-13 0,1 7 0,-3-3 0,-3 4 0,-3-1 157,-8 1 0,-4-1 348,-1 0 1,-7 1 28,3-1 1,-5 1 297,-1-1 0,-1 6-248,-5-1 1,-2 6-180,-8-5 0,1 6-301,-1-1 0,0 3 32,1 2 0,-6 6-226,0-1 1,0 7-76,6-2 1,-2 6-229,-4 5 0,3-4 93,-2 4 0,8-2-144,1 2 0,3-4 32,-3 4 0,4-4 98,7-1 1,0-1 123,0 1 1,2-2-28,3-4 0,4 2 321,6-7 0,1 0 30,0-5 1,1 0 37,4 0 0,-4-1 39,4-4 0,-4-4 38,-1-7 0,-1 1-64,1-1 0,-1 1 298,1-1 57,0 0-179,-1 1-215,-6-1 115,-2 1-519,-7 6 1,0 4-121,0 10 150,0 4 1,-5 6 36,-1 1 1,1 1 17,5 4 1,0-4 45,0 4 0,0-7 50,0 1 0,2-8 151,3 9-4,4-4 1,6 2 214,1-4 0,5-3-164,-1-7 0,6 0-71,-5 0 0,5-1 63,-5-5 0,7-4 37,-2-11 0,-4 2 214,-1-7 0,1 5-29,-1-5 0,0 0-194,-5-5 1,-2-5-63,-4-1 0,2-4-12,-7 5 1,0-1 83,-5 6 0,0 7 9,0 3 0,0 9-37,0 1 0,-1 8-3,-5-2 1,3 12-506,-7 8 0,6 3 183,-1 8 1,-2 5 248,2 5 1,0 1-47,5-6 0,0 2-4,0 3 1,0-3 0,0 3 0,1-5 4,5-5 0,-3 2 111,7-7 1,3 5-49,7-5 0,5-2-131,6-9 0,2-3-698,3-7 1,-3 0 763,3 0 0,18-48 0,3-13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23:50.5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16 373 8992,'0'-9'1851,"0"2"-1328,0 7 417,0 0-1180,-7 0 89,5 0 1,-5 7-144,7 4 0,0 2 44,0 3 0,2 0-99,3-1 1,-1 1 121,6-1 0,-1 1-27,1 0 1,6-3 197,-1-2 0,1 1-82,5-7 0,3 0 179,2-5 0,-2-1-9,2-5 1,-2-2 92,2-8 0,4-6-34,-4-4 1,3 0 141,2-5 1,-5 3-123,0-9 1,0-2-29,5-3 0,-6-1-11,-5 1 1,-4-1 57,-6 7 0,3 6 770,-8 9-119,0 4-49,-5 8-642,-7 2 0,0 14-230,-3 4 0,-4 4 96,3 6 1,3 2 139,-3 3 1,6 3 14,-5-3 1,6-2-134,-1 2 1,-2-2-210,2 2 0,0 2-103,5-7 1,0 1-69,0-1 0,0-3 136,0 2 1,2-2-19,3-3 1,3-1 118,8-4 1,0 3-8,-1-8 1,3 0-142,2-5 0,-1 0-277,7 0 1,-5-5 589,5 0 0,21-49 0,10-7 0</inkml:trace>
  <inkml:trace contextRef="#ctx0" brushRef="#br0" timeOffset="219">281 248 7970,'-9'0'2824,"2"0"-2524,7 0 0,9 0-67,6 0 0,3 0-700,8 0 1,5-2 313,5-3 0,8 4-1972,-3-5 2125,4-2 0,50-8 0,-41 4 0,0 0 0</inkml:trace>
  <inkml:trace contextRef="#ctx0" brushRef="#br0" timeOffset="841">904 46 8039,'0'-16'1856,"0"7"0,0 1-1308,0 2-337,0 5 1,0-4-177,0 10 1,0 3 78,0 8 1,-1 1 117,-5 4 1,3-2 0,-7 7 0,6 0-865,-1 5 1,-2 0 200,2 1 0,-6-6 56,6 0 0,-2-6-61,2 6 32,3-7 157,-5 4-58,7-8 580,0-6 1,7-9-129,4-10 0,3-4-8,1-2 0,1 1-185,-1-1 0,1-5-103,-1 1 1,6-3 102,0 2 0,2 9-18,-3-3 1,-2 4-343,2 1 206,-2 3 1,-3 7 108,1 0 1,-7 2-20,-4 3 1,-2 3-95,2 8 1,-3 0 108,3-1 1,-3 6 0,-2 0 1,2 0-10,3-6 0,-2 1-1,8-1 1,-6-1 245,5-3 0,1 1-75,4-7 1,3 5 232,3-5 1,-2 1-110,7-6 0,-6-2 71,6-3 0,-1 1-45,1-6 1,1-1-4,-6-4 0,5-6-104,-5 0 0,1-1 3,-1 1 0,-4 2-37,4-7 0,-5 5 135,-6-5 324,4 7-369,-12-3 0,3 8-178,-10 3 1,-4 5 15,-6 6 1,4 6-109,1 5 1,1 8 61,-1 2 0,1 1-224,4-1 0,3-4-4,-3 4 0,3-2 46,2 2 0,2-4 245,3 4 0,-1-4-82,6-1 0,2-1 118,9 1 1,-2-6-113,7 1 1,-5-8-144,5 3 1,-2 0 197,2 0 0,10-22 0,-3-10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44:21.5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 91 7443,'0'-9'1110,"0"3"-887,0 6-175,0 0 29,0 6-324,0 3 115,0 6 148,0 0 195,0 0 0,1-7-50,4-3 1,-1-3 85,6-2-14,0 0-95,5 0 1,-2-2 131,-3-3-133,4-3 1,-13-7-158,4 0 1,-3 0 66,-2 0 0,0-1-336,0 1 84,-7 0 0,-1 2-62,-7 3 0,0 3 38,0 7 229,0 0 0,-7 67 0,-2 17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24:03.9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172 47 7927,'2'-13'0,"1"0"1318,2 3-756,1 7-126,-6-4-203,0 7 0,-2 7-14,-3 3 1,1 9-413,-6 2 1,5 7 181,-6-2 1,1 8-18,-6 3 0,6-1 28,0-5 1,-1 5-14,-4 1 0,-1-1-89,0-5 0,6-5-9,0 0 0,4-7-423,-4 2 190,7-4 500,-4-8 1,7-4-117,0-10 0,7-4 31,3-6 1,9-6-65,2 0 0,1-5 16,-1 6 0,3-3-40,8 2 0,-1 9-13,0-3 1,-5 4-69,0 1 1,0 3 99,5 7 1,-7 0-144,-3 0 0,-4 7 55,-1 3 1,-2 9 26,-4 2 1,-3 7 69,-7-2 0,-7-2 9,-3 2 0,-4-5-35,-2 5 1,-4-7 3,-1 2 0,-7-6 20,2-5 0,-2 3 6,2-8 1,-3 0-1,3-5 1,2 0-4,-2 0 1,7-2 74,-2-3 0,4 2-144,1-8 1,2 1-109,4-6 1,-2 1-64,6-1 0,1 0-323,5 1 1,0-1 550,0 1 0,63-8 0,15-1 0</inkml:trace>
  <inkml:trace contextRef="#ctx0" brushRef="#br0" timeOffset="476">577 375 7838,'0'8'-805,"0"1"1002,0-4-113,0-3 0,7 5 0,4-7 0,3 0 54,1 0 0,1 0 9,-1 0 1,1 0-9,-1 0 1,1-5 19,0 0 0,-1-6-50,1 6 0,-2-7 7,-4 1 1,4-1 10,-4 2 1,-3-4-73,-2 4 0,2-4-7,-1-2 0,-1 6-17,-5-1 0,0 6-128,0-5 1,-7 6 36,-4-1 1,-2 4-95,-3 1 0,-1 1 42,-4 4 0,4 4-67,-4 7 0,3 1 15,3 4 0,-1-4 86,1 4 1,1 1 77,3-1 0,-1 5-70,7-5 0,0 5 124,5-5 1,2 5-61,3-6 0,4-4-25,6-6 0,1-1-32,-1 1 0,8-3 2,3-7 0,-2 0-368,2 0 0,-2-1-14,2-5 443,11-2 0,7-23 0,7-9 0,11-3 0,1 1 0</inkml:trace>
  <inkml:trace contextRef="#ctx0" brushRef="#br0" timeOffset="709">1232 94 7990,'0'-8'1612,"0"-1"-1173,0 4 13,0 3 1,-5-3-87,0 10 1,-1 4-141,6 6 0,-5 1-103,0-1 1,-2 6-144,2 0 0,-2 7 191,-3-2 1,1 3 47,4 2 1,1-1-105,-6-4 1,6 3-35,-1-3 1,3-2-1214,2 2 0,0-7 433,0 2 1,2-4-486,3-1 1,4-6 537,7 1 1,1-8 645,4 3 0,-4-5 0,33-35 0,1-10 0</inkml:trace>
  <inkml:trace contextRef="#ctx0" brushRef="#br0" timeOffset="885">1154 297 7838,'-9'0'1265,"2"0"-1082,7 0 1,2 0-1,3 0 0,4 0-488,7 0 0,6 0 305,4 0 0,52-7 0,14-2 0</inkml:trace>
  <inkml:trace contextRef="#ctx0" brushRef="#br0" timeOffset="1734">1622 266 7863,'0'-9'843,"0"2"1,0 5-406,0-3 1,0 3-40,0-4-180,0 6 1,0 1-220,0 4 1,0 4-264,0 7 1,0-1-377,0 1 1,0 1 460,0 4 1,0-4-7,0 4 0,0 2-77,0-3 0,5 1-22,0-5 1,2-1-148,-2 1 291,-3-1 0,12-1 377,-4-3 0,-1-4 9,1-7 1,1-2 130,4-3 1,1-4-167,-1-7 1,6 1-72,0-1 1,0-1 182,-6-4 1,1 4-90,-1-4 0,-1 4-116,-3 1 1,1 1 63,-7-1 0,0 6-1037,-5-1 547,0 8 1,0-2-2,0 10 1,0 3 101,0 8 1,0 0 71,0-1 1,0 1 24,0-1 0,5 6 7,1 0 1,4 0 135,-5-6 1,7-1-71,-1-3 1,3 1 199,1-7 0,1 5 17,-1-5 1,1 1 4,-1-6 1,1-2-77,0-3 1,-1 1 84,1-6 1,-6-1 126,1-4 1,-3-2-57,3-4 0,1 3-152,-7-2 0,0-3 37,-5 2 0,0-5-339,0 6 0,0-6-65,0 5 0,-7 0-59,-3 6 1,1 4-144,-1 1-139,-1 6 177,-4-3 1,4 9-331,1 3 745,7 4 1,-4 7 9,7-1 0,7-5 141,3 1 1,-1-6-100,1 5 0,0-4 117,6 4 1,5-6-45,0 1 0,5-4 81,-6-1 1,8 0-36,-2 0 0,-2-5-97,2 0 0,-7-5 168,2 4 0,-4-6-67,-1 2 0,0 1 448,-1-1-198,-6 0-172,-2-6 1,-7 6-139,0-1 1,-2 8 13,-3-3 1,-4 5 71,-6 1 1,-1 7-3,0 3 0,1 4-780,-1 2 1,2 1 297,4 4 0,-2-2-50,7 7 0,-6-7 50,6 1 0,0 3 144,5-2 0,0 1 23,0-1 0,2-4 2,3 4 0,3-9-328,8-1 1,1-3 106,4 3 1,3-4-273,8-7 1,-1 0 608,0 0 0,62-28 0,-38 11 0,0-1 0</inkml:trace>
  <inkml:trace contextRef="#ctx0" brushRef="#br0" timeOffset="2192">2775 297 8930,'16'0'-35,"-1"0"78,1 0 1,-6 0 9,1 0 0,-3-2 106,3-3 0,1 1-35,-7-6-57,7 7-3,-10-11 3,5 5-79,-7-6 1,-2 6-148,-3 4 1,-4 3-29,-6 2 0,4 2 110,1 3 0,-1-2 52,-4 8 0,1-1-22,4 6 1,-3 4 121,8 1 1,0 0-31,5-5 0,0 1-20,0 4 1,0-4-4,0 4 1,2-4 10,3-1 0,-2-2-5,8-4 0,1 2-2,9-7 1,-4 6-843,4-6 0,1 0 358,-1-5 1,7-2-172,-2-3 629,3-4 0,37-48 0,-29 24 0,1-1 0</inkml:trace>
  <inkml:trace contextRef="#ctx0" brushRef="#br0" timeOffset="2592">3274 235 8017,'-2'-9'1084,"-3"4"-865,3 3 1,-6 4 99,2 3 1,5 4-68,-5 6 1,-1-3-242,2 4 0,-2-4 81,2 9 1,3-4-53,-3-1 1,3 4-13,2 1 0,-5 0-182,0-5 0,0-1 59,5 1 1,0-1-173,0 1 493,0-7-101,0 4 222,0-11 0,2 3-35,3-10 0,-2 2-139,8-8 0,-1 1-46,6-6 1,-1-4-75,1-1 0,-1-5 44,1 5 1,5 0-195,0 6 0,-1-1-34,-4 0 0,0 3 89,-1 2-70,1-3 114,-1 13 1,-1-5 2,-3 12 0,-5-3 46,-6 7 0,0 6 81,0 5 1,6 0-46,-1-6 1,0 1 8,-5-1 1,0 1 140,0 0 0,7-1-102,3 1 1,4-6-260,2 1 1,5-8 145,-1 2 0,6-3-407,-5-2 0,5 0-269,-5 0 1,0-5-1467,-6 0 2120,1-8 0,-21-30 0,-6-16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23:59.4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250 514 7934,'11'-7'0,"-3"-4"0,-1-3 0,-1 4 230,-6 0 1,0 4-32,0-4 0,0 5 388,0-6 0,0 6-171,0-5 1,-2 5-234,-3-6 0,1 8-30,-6-2 0,-1 3-136,-4 2 1,-1 0-232,1 0 1,-3 7-348,-3 3 0,4 6 241,-4 5 0,-1-2 138,1 7 1,0-2-165,6 2 1,1 3 83,3-3 0,-1 2 81,7-2 0,0-4 96,5-6 1,2-2 148,3-4 0,4 2-19,6-6 0,2-1 213,4-5 1,-2-7-54,7-4 0,-1-4-36,0-6 1,3 2 38,-7-7 0,7 5-39,-2-5 1,1 0-96,-1-5 1,4 0-35,-4 0 1,-2-6-28,2 1 1,-7-7 51,2 1 1,-6-1-1,-4 1 1,-4 6 86,-7 10 1,0 3-95,0 8 0,-2 6 103,-3 4 0,1 5-151,-6 5 1,0 6-145,-6 9 0,0-1 113,1 7 1,-1 2-80,1 9 1,1-5 53,3 5 1,-1 1-120,7-2 1,0 1 105,5-6 0,0 0-26,0 0 1,0 0-90,0 0 1,7-6 53,3-4 0,4-4-138,2-2 1,1-1 122,4-3 1,-2-4 47,7-7 1,-2-2-5,2-3 1,3-4 7,-3-7 1,-1 1 153,1-1 1,-7-5-74,1 1 0,0-8-51,0 2 1,-8 2 141,4-2 0,-6 7 528,1-2 1,1 4 161,-7 1 107,0 0-295,-5 1-374,0 6 0,-5 4 32,0 10 0,-5 4 65,4 6 1,1 1-945,5 0 1,0 4 349,0 1 1,0 2-89,0-3 1,0-2 117,0 3 0,5-4-16,1-2 0,7 1 124,3 0 0,0-8 40,4-2 1,3-5-1366,-2-1 1467,6 0 0,25-34 0,14-10 0</inkml:trace>
  <inkml:trace contextRef="#ctx0" brushRef="#br0" timeOffset="298">734 62 7922,'-11'5'0,"1"0"-199,6 7 1,-3-8-41,7 6 1180,-7-7-404,6 11-436,1-5 0,8 0 44,8-4 0,0-4 4,-1-1 0,1 0 56,-1 0-126,1 0 1,-1-6-22,1-5 0,-6 2 143,1-1-230,-1 0 1,-1-6-381,-4 1-110,-3-1 0,-2 0 119,0 1 1,-2 6 399,-3 4 0,-52 31 0,-19 9 0</inkml:trace>
  <inkml:trace contextRef="#ctx0" brushRef="#br0" timeOffset="733">1232 389 7958,'2'-9'952,"3"4"1,-1 2-674,6-3 1,-5 3-48,6-8 0,-6 6-1,5-5 1,1 0-177,4-6 0,1 0 116,-1 1 1,1-1-268,0 1 1,-3-1-7,-2 0 1,1-4-134,-7-1 1,6 0 59,-6 5 1,0 1-304,-5-1 435,0 1 0,-7 1 48,-3 3 1,-1 6 91,-4 10 1,3 4-77,-9 7 1,3 6 295,3 4 0,-1 5 124,1 6 1,1 3 140,3 6 0,-1 3-230,7 3 1,-5 3-100,5 8 1,-6 6 243,6 4 0,-2 3 145,2 2 1,-2-6-283,-4 1 0,-2-4-294,2-1 1,3-7-233,-3-15 1,3-1 198,-3-3 0,-1-6-1964,7-10 1123,-7-10 1,8-4-196,-6-7 1,-1 0 22,-4-5 1,-2-7 1048,-4-3 1,-3-25 0,-8-6-1</inkml:trace>
  <inkml:trace contextRef="#ctx0" brushRef="#br0" timeOffset="1192">1373 451 7887,'0'9'0,"1"-2"237,5-7 1,-3 5 71,7 0 1,1 0 153,4-5 0,1-1-273,0-5 0,-1 3-177,1-7 1,1-1 148,4-4 1,-2-1 50,7 0 0,-7-4-343,2-1 0,-4-5 86,-1 5 0,-1-7-197,1 2 1,-8 2 82,-2-2 0,-5 5-14,-1-5 0,0 7 118,0-1 23,0 9 0,-7 4 248,-3 7 0,1 7-21,-1 4 1,0 9 150,-6 6 1,6 6-80,-1 4 1,3 4 2,-3 7 0,2 1 139,4 4 1,4 3 267,-5 8 1,-1 4-165,2 1 0,-5 5-21,5-6 0,-2 1-467,2-6 1,3 4 46,-3-4 0,3-10-496,2-16 0,0-3 218,0-1-339,0-8 1,2-9-199,3-9 371,-3-5 0,4-2-777,-6-5 1,-1-2 1147,-4-8 0,-32-41 0,-13-11 0</inkml:trace>
  <inkml:trace contextRef="#ctx0" brushRef="#br0" timeOffset="1389">1154 576 7929,'-10'-2'726,"0"-3"823,6 3-1241,-3-5-84,7 7 0,4 0-622,6 0 0,2 0 239,14 0 0,7-5-202,9 0 1,4-2 132,6 2 228,11-4 0,18-4 0,13-3 0,-25 5 0,0 0 0,0 0 0</inkml:trace>
  <inkml:trace contextRef="#ctx0" brushRef="#br0" timeOffset="2169">2105 467 7445,'0'-9'2168,"0"2"-2176,0 7 56,0 0 51,0-7-95,0 6-21,7-6 1,-3 7-13,6 0-13,0-7 0,4 3 97,-3-6 1,2 5 15,-2-6 1,-3 6-27,3-5 0,-6 1 110,5-1 0,-6-4-167,1 3-1,-3-2 34,-2-3-112,-7 0 1,-2 8-79,-6 2 0,-1 6 48,1 6 0,-6 2 4,0 8 1,0 5 45,6-1 0,1 8-55,3-2 0,-1 2 89,7-2 0,0 3 11,5-3 0,0-1 32,0 1 0,7-7 130,3 1 0,6-4 18,5-6 0,-4 2 175,4-6 0,1-1-45,-1-5 0,5-2-62,-5-3 1,6-4-29,-1-6 1,-1-3-62,1-2 1,-6 1-105,6-7 1,-1 1 23,1-1 0,1-3-191,-6 3 0,0-4 137,-6-1 1,4 2-8,-3 3 0,1 3-872,-11 8 592,-1-1 1,-7 8-365,-3 2 279,-4 5 1,-6 8-43,-1 3 1,6 4 200,-1 1 0,6 1 155,-5 0 0,6-1-330,-1 1 179,3-1 0,4 1 641,3-1 0,-1-4-223,6-1 0,-5-5 298,6 6 0,-3-6-132,3 5 1,1-4 399,-7 4-531,7 0 1,-8 6-31,6 0 1,-7-6 18,3 0 127,-5 1-646,-1 4 1,2-1 74,3-3 0,-3-3-744,3-3 511,4-3 0,1 10-218,11-7 0,-2 1 663,7-6 0,20-20 0,10-9 0,7-1 0,1 0 0</inkml:trace>
  <inkml:trace contextRef="#ctx0" brushRef="#br0" timeOffset="2839">2931 358 7707,'0'10'-316,"0"0"0,2-6 404,3 1 1,-3-1 81,3 1-73,-3-3 1,0 6 97,3-3-29,-3-3 1,11 5-76,-2-7 0,-3 0 59,3 0 1,-1 0-37,6 0 1,-1-2 44,1-3 0,-6 2-63,1-8 1,-1 1 89,6-6-83,-1 1 1,-1-1-6,-3 1 1,-5-1 24,-6 0 84,0 1-363,0-1 1,-6 8-53,-5 2 1,-4 5-68,-6 1 1,3 1 65,-2 5 0,-3 2 16,2 8 1,1 5 75,4-1 1,0 6-33,1-5 0,4 7 88,1-2 0,7 1-49,-3-1 1,5 2-42,1-7 1,7 5 70,3-5 0,6-2-111,4-9 1,-1 2-1,7-7 0,0 1 191,6-6 0,-1-2 0,0-3 0,0-4 0,0-7 0,35-34 0,9-9 0</inkml:trace>
  <inkml:trace contextRef="#ctx0" brushRef="#br0" timeOffset="3294">3383 311 7299,'-8'0'246,"-1"0"751,4 0-514,3 0-319,-5 0 0,9 0 0,3 0 0,-2 0 276,8 0-221,-1 0 1,6 0-398,-1 0 130,1 7 0,-2 2-176,-4 6 0,2-5-110,-6 1 0,1 1-246,-2 9 1,-4-4 330,5 4 0,-5-4-34,-1-1 1,0 5 100,0-1 0,0 1 1,0-5 1,-5-6 117,0 1 0,0-6 201,5 5 408,0-6-332,0 2 0,0-7 109,0-4 1,0-4-114,0-7 0,2 1-49,3-1 0,-2-5 112,8 1 1,4-6 43,6 5 0,1-2-442,-1 3 1,-2 2 46,7-3 1,-7 4-50,2 2 1,2 6 6,-3 4 1,1 3-1,-5 2 1,-2 2 86,-4 3 1,-3 4-14,-7 6 0,0 1-99,0-1 1,0 6 74,0 0 0,0 1-237,0-1 1,0-4 73,0 4 1,0-3-608,0-3 840,0 1 0,0-1 0,7 1 0,71-42 0,-27 8 0,0 0 0</inkml:trace>
  <inkml:trace contextRef="#ctx0" brushRef="#br0" timeOffset="3694">4131 342 7844,'-10'-14'0,"0"4"0,6-4 0,-10 12 889,4-3 1,1 3-419,-1 2 0,1 2-290,-1 3 0,-2 4-204,7 7 1,-6 1-336,6 4 1,-2-4-221,2 4 0,3 1 309,-3-1 1,3 5-215,2-5 1,7 0 141,3-6 0,-1 1 261,2-1 1,1-1 2,8-3 0,-1-5 182,7-6 1,-5 6-56,5-1 1,-5-2 144,5-8 0,-5 2-49,5-8 1,-2-4-63,2-6 1,-2-2 316,-3 3 0,-4-3-141,4-3 0,0-3-132,-6 3 0,3-2 15,-13 2 0,0 4 165,-5 6-194,0 0-170,-7 8 1,-1 8 137,-8 10 1,2 6 1,4 4 0,-2-1-470,6 7 0,-1-5 151,2 5 1,4-5 56,-5 5 1,5-7 110,1 2 0,1-4-3,5-1 1,2-1 34,8 1 1,5-6 37,-1 1 0,8-8-582,-2 2 0,4-3 579,1-2 0,55-28 0,-36 11 0,1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24:07.8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212 281 8285,'0'-9'1239,"0"1"-353,0 3-322,0 3-322,0-5 0,0 5 509,0-3-291,0 3-387,0-5 0,-2 12 80,-3 1 1,3 8-155,-3 1 0,-2 2 119,2 9 1,-2 0-17,2 6 1,1 0-346,-6 5 1,5-4 156,-6 3 0,8 2-221,-2-1 0,3-3 122,2-8 0,0 2-248,0-7 1,0-1 166,0-4 0,7-6 20,3 1 1,-1-8 28,1 2 0,6-3-21,5-2 0,5-5-829,-6 0 1067,8-7 0,3-25 0,9-13 0</inkml:trace>
  <inkml:trace contextRef="#ctx0" brushRef="#br0" timeOffset="237">40 437 7868,'-15'0'2519,"6"0"-1848,-5 0-459,13 0-316,1 0 1,10 0 107,11 0 0,-2 0-190,7 0 0,5 0-754,5 0 0,6-2 235,-6-3 705,7 3 0,46-19 0,-35 13 0,-1-1 0</inkml:trace>
  <inkml:trace contextRef="#ctx0" brushRef="#br0" timeOffset="897">586 265 8054,'0'-8'1689,"0"1"0,0 5-862,0-3-350,0 3-373,0-5 0,-2 14 137,-3 4 1,3 4 0,-3 6 0,2 3-71,-3 7 0,3 2 0,-7 4 1,4-3-872,-4 8 1,5-6 334,-6 6 0,8-8 107,-2 3 1,-2-6 82,2-5 1,-1-4 21,6-6-37,0-7 107,0-2 0,2-9-69,3-3 1,-1-6 114,6-9 1,1 0 517,4-5 1,1 0-218,-1-1 0,3-3-394,2 3 0,-1 3-16,7 3 1,-7-3-32,2 2 1,2 0 71,-2 6 1,5 6-208,-6 4 0,1-2 279,-5 2 1,-2 1-85,-4 10 1,-1 2 180,-4 8 1,-3-1-77,3 1 0,-4 1-106,-1 4 0,0-4 81,0 4 0,0-3-81,0-3 0,0 1 63,0-1 0,0 1-19,0 0 0,7-3 42,4-2 1,-3 1-2,3-7 0,-1 0 141,6-5 0,1 0-86,4 0 1,-4-1 229,4-5 1,2 3-18,-3-7 0,-2-1-7,-3-4 0,-4-1-98,4 0 1,1-4 137,-6-1 1,-1-2-246,1 2 1,-1 4 106,1-4 0,-3 4-83,-7 1 0,5 1 144,1-1-255,-1 8 1,-7 1 75,-3 7 1,1 1-142,-6 5 1,1 2 118,-1 8 0,1-1-118,4 1 0,3 1-76,-3 4 1,2-4 40,-3 4 0,5 2-238,-4-2 1,3-1 76,2-4 0,5 0-166,0-1 1,6-4 43,-6-1 0,7-1 20,-2 1 1,4-1 11,2-4 414,-1-3 0,70-37 0,-34 9 0,0 0 0</inkml:trace>
  <inkml:trace contextRef="#ctx0" brushRef="#br0" timeOffset="1623">1443 499 8054,'-9'-8'1522,"3"-6"1,6 10-1251,0-6 0,0 5-70,0-6 0,1 8-51,4-2 1,-1-2-137,6 2 1,1-6 41,4 6 1,6 0-167,0 5 1,0 0-169,-6 0 0,6 0 155,0 0 1,-2 7-45,-9 3 0,4 4 48,-3 1 1,-5 6 19,0 0 0,-5 2 11,-1-3 0,0-1-135,0 7 1,0-7 78,0 2 1,-5-3-79,0-3 283,-7 1 1,8-2-208,-6-4 781,7-3-469,-4-7 0,7-2 79,0-3 0,0-4-24,0-6 1,1-6 52,5 0 0,2-5-172,8 5 0,5-5-164,-1 6 0,8-6-203,-2 5 1,-2-5 140,2 5 0,-2 6-132,2 4 0,2 2 58,-7-1 0,0 3 10,-6 7 1,-1 7 122,-3 3 1,1 4 181,-7 2 0,0 5-119,-5-1 0,0 6 156,0-5 1,0 5-22,0-5 1,0 5-28,0-5 0,-2 5-25,-3-5 0,2-1 15,-8-4 66,8-1 25,-4 1 227,0-7-266,5-2 1,-5-9 154,7-3 0,0-4-130,0-7 1,0 6-6,0 0 1,2-2-477,3-9 0,-1 3 192,6-2 1,-5-3-57,6 2 0,1-1-156,9 1 0,-2 4-179,7-4 0,-6-2 210,6 3 1,-7 4 0,2 6 0,-2 6-331,2-1 334,-4 3 0,6 2 907,-8 0 1,-6 7-361,-4 4 1,-1 8 120,1 1 0,-3 3-107,3-2 1,-3-4-39,-2 4 1,0 1 99,0-1 1,0 2 81,0-3 1,0-2-613,0 3 1,0-9 66,0-2-825,0 0 0,0 1-33,0-1-920,0-6 1910,0 3 0,7-28 0,1-5 0</inkml:trace>
  <inkml:trace contextRef="#ctx0" brushRef="#br0" timeOffset="2466">2784 577 7019,'15'0'0,"-4"-5"-1051,-1 0 948,-7 0 1075,4 5-320,-7 0-372,0 0 1,6 1-126,-1 5-113,0 2 0,-5 8 82,0-1 1,2-4 116,3-1 0,-3 1-576,3 4 0,2-4 108,-2-1 1,7-5 130,-2 5 0,4-6 52,2 1 1,-4-3 180,4-2 0,-4 0-159,8 0 1,-2-5 66,-3-1 1,6-7 205,0-3 1,5 0-28,-5-4 1,5-3-264,-6 2 0,1-5 81,-5 6 0,3-6 56,-4 5 0,3 0-59,-13 5 1,0 6 32,-5 0 143,0 6 324,0-3-698,0 7 1,-2 7 80,-3 4 1,4 2 18,-5 3 0,-1 0 15,2-1 0,0 1-149,5-1 0,0 6 1,0 0 0,0 0-180,0-6 342,0 1 1,0 0 68,0-1 1,5-4 218,0-1 1,8-5-90,-3 5 0,4-6 96,1 1 1,6-5-68,0-5 0,7 1-131,-2-6 1,-2-2-51,2-9 1,0 4-172,5-4 0,0-3 117,0-2 1,-5 2-71,0-2 1,-7 5 0,2-5 0,-4 2 4,-1-2 1,-7 3 111,-4 8-97,-3 6-42,-2-5 0,-7 14-34,-4 0 1,3 2-246,-3 8 1,1 1 164,-6 4 0,6 1-75,-1-1 1,8 3 66,-2 2 36,3-2 0,2 4 464,0-6 0,5-1-214,0 1 1,13 0 656,-3-1 0,4 1-306,-3-1 0,0-1 251,-1-3 1,4 2 117,-3-2-348,3 3 12,-10 1-406,-1 1 0,-3-6-349,-10 1 1,-5-8 139,-11 2 1,4-3-792,-4-2 0,-2 0 264,3 0 1,-8 0-265,2 0 987,3 0 0,-27-42 0,0-9 0</inkml:trace>
  <inkml:trace contextRef="#ctx0" brushRef="#br0" timeOffset="2781">3267 63 7946,'-16'0'0,"1"0"-650,6 0 543,-5 0 1,12 7 435,-3 3 1,3-1-34,2 1 1,0 1-428,0 4 118,7 1 1,2-2 49,7-4 1,4 2 13,1-7 0,0 1-24,-5-6 1,-1 0 402,1 0-364,6-7 0,-4-2 254,2-7 0,-8 1-59,-1-1 1,-8 1-109,3-1 1,-5-1 23,-1-4 1,-7 9-727,-3-4 0,-4 6 3,-2-1 1,-4 4 545,-1 7 0,-35 63 0,-2 15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3:30.2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0 373 7841,'0'-9'2433,"0"-1"-2104,0 5-311,0 3 0,2-6-176,4 8 0,-5-2 144,5-3 1,-2 3-90,2-4 0,-3 4-19,9 2-26,-9 0 1,11 2 61,-9 4 0,7-2 39,-7 7 0,3 0-45,-3 6 0,-3 2-136,4 4 0,-4-3-77,-2 9 0,0-7 92,0 7 0,0-7 116,0 6 0,0-7-29,0 2 0,0-4 181,0-2 0,0-6 105,0 0 330,0-7-244,0 4 1,0-16 279,0-3 0,5-4-140,1-2 1,7-6-27,-1 0 0,5-7-363,5 2 1,-3 2 130,4-3 0,1 3-165,-1-2 1,5 3 57,-5 8 1,-1 2-292,-5 4 1,0 3 31,0 8 1,-6 0 57,1 0 0,-9 2 126,3 4 1,2 3 16,-3 8 1,1 2-126,-6 4 0,0-3 125,0 9 1,0-9 6,0 3 0,0 2 2,0-3 0,0 1-16,0-6 1,0 0-326,0 0 1,0-6 368,0 0 0,30-14 0,8 1 0</inkml:trace>
  <inkml:trace contextRef="#ctx0" brushRef="#br0" timeOffset="540">712 441 8141,'0'10'43,"0"-3"3,8-7 0,-4 0-49,7 0 1,-5 0 99,5 0-56,0 0 0,6 0 50,0 0 0,-6-7 136,1-5 0,-3 3-94,2-3 0,3 1 138,-9-6 1,1 6 80,-6 0 199,8-1-528,-7-5 0,5 2 144,-12 4 0,3 3-253,-9 8 0,1 2 14,-6 4 0,0 3-117,0 8 1,0 0 28,0 0 1,0 6-151,0-1 1,6 7 100,0-7 1,7 7-64,-2-7 1,4 7 120,2-7 0,0 1 10,0-6 0,8 0-13,3 0 1,6-2-65,6-4 1,-2-3-82,7-8 1,0 0 110,6 0 188,0 0 0,10-22 0,6-9 0,5-2 0,-1 0 0</inkml:trace>
  <inkml:trace contextRef="#ctx0" brushRef="#br0" timeOffset="1033">1306 407 8087,'0'-17'2109,"-8"0"-1388,7 0 1,-7 6 213,8 0-785,-8 7 0,5-6-359,-9 5 63,9 3 1,-12-4 190,3 12 0,3 3-664,-2 8 1,-1 2 229,-5 4 1,0 1-440,0 5 0,2 3 184,4-4 1,-2-2 61,7 3 0,-1-9 364,1 3 0,4-4 197,-4-2 1,6-2 49,6-4 1,-2 2-30,7-7 0,0 0 459,6-6 0,2-8-229,4-3 0,-4-4 359,3-2 1,-1 0-86,2 0 1,-10-2 16,4-4 1,-4 4-116,4-3 1,-2 9 501,-4 1-494,-3 1 0,-3 0 383,1-1-751,0 9 1,-6 5 132,0 14 0,-2 9 365,-4 9 0,2 7-119,-7 5 0,6 10-6,-7 6 0,3 12-109,-3 5 1,-3 11-369,4 7 1,6-48 0,1 1 126,-2 1 1,0 0-1,4-1 1,-1 0-91,-9 46 0,7-11-429,-7-12 1,7-12 348,-6-10 0,1-4-1497,-1-13 1122,-4-12 1,5-14-74,-7-8 1,0-8 218,0-3 1,0-4 445,0-2 1,-1-8-137,-5-3 1,6-11 413,0-7 0,2-10-909,9-6 0,3-17 213,8-6 0,7-10-74,10 5 0,6 0-351,12 5 1,3 7-949,8 5 0,0 7 1675,0 10 0,2 1 0,3 15 0,6 3 0,4 1 0</inkml:trace>
  <inkml:trace contextRef="#ctx0" brushRef="#br0" timeOffset="1625">1730 255 8087,'8'-10'884,"-7"-5"-3,7 13-85,-8-13 135,0 13-530,0-5-377,0 7 1,0 2-87,0 3 1,0 5 148,0 7 1,-8 7-297,-3 4 1,2 4 114,-3 2 0,7 0-176,-7 0 0,7 0-51,-7 0 1,9 0-146,-3 0 1,4-6 163,2 0 0,0-7-24,0 2 0,2-6 441,4-6 0,3-3-89,8-8 0,6-2 262,-1-4 1,3-3-120,-3-8 0,5-8-7,7-3 1,-6-4 0,0-2 0,-7 6 100,2-1 0,-5 3 18,-1-2 0,-5 3 388,-1 8-272,-7 8-257,3-6 1,-7 15 11,0 0 0,0 2 20,0 9 1,-5 2 9,-1 10 1,0-4-286,6 3 0,0-1-485,0 2 0,0-5 320,0 5 0,0-4-78,0-2 0,2 0 155,4 0 0,-2-2-10,7-4 1,0 2-127,6-7 0,0 0-177,0-6 1,0 0-949,0 0 1452,0 0 0,23-38 0,5-9 0</inkml:trace>
  <inkml:trace contextRef="#ctx0" brushRef="#br0" timeOffset="1925">2035 170 8188,'-17'-8'2256,"8"6"-2718,-6-5 378,13 7-194,-6 7 1,8-3 154,0 7 0,8-7 66,3 2 0,-1 1 86,1-1-100,0 0 0,6-6 20,0 0 245,0 0 1,0-2 235,0-4 0,-6 2-163,1-7 1,-9 0 245,3-6-336,4 0 1,-9 0 39,5 0 1,-6 2-455,-6 4 1,3-3-814,-9 9 0,1-1 519,-6 6 531,0 0 0,-30 53 0,-8 13 0</inkml:trace>
  <inkml:trace contextRef="#ctx0" brushRef="#br0" timeOffset="2541">2425 543 8037,'8'-17'264,"-6"6"-24,3-1 0,3 7 46,-2-7 0,1 7 340,-1-7 1,-4 7-125,3-7 1,-3 7-89,-2-7 1,0 7 46,0-7-231,0 1 1,0 0 249,0 0-240,0 7 0,-7-4-721,-5 8 1,-3 0 279,-2 0 0,-1 2-441,-5 4 0,4 9 106,-4 7 0,5 3-51,1-2 0,2-3 187,3 9 1,-1-9-35,7 3 0,1 1 211,5-1 0,0 0-28,0-6 1,0-6 357,0 0 1,7-7-96,5 2 0,5 1 429,5-1 1,-3-2-100,4-10 1,1-3 28,-1-8 1,-1 5-33,-5 1 0,0 0 159,0-6 1,0 0-55,0 0 1,-6 2 247,1 3-184,-8-3-256,3 13 1,-1-3-268,-1 10 0,1 5 161,-6 7 0,-6 13 104,1 4 1,-8 19-18,1 3 0,-3 10 199,-2 8 0,0 5-489,0 11 1,0 8 203,9-47 1,-1 0 0,-6 47 38,4-13 1,-4-2 65,4-4 1,-4-8-586,-2-14 0,3-8 31,-3-15 0,10-10-231,-10-7 1,4-7 291,-4-10 1,0-2-48,0-4 0,0-5 71,0-12 0,0-1 519,0-4 0,0-10-173,0 4 1,8-19-22,3-3 0,6-8-1048,6-4 0,5-6 258,12 1 0,3-6-406,8 5 1,7-3 321,5 9 0,3-2 94,1 14 1,3 7 671,4 9 0,-5-3 0,14 13 0,-7-4 0,-4 2 0,-6 0 0</inkml:trace>
  <inkml:trace contextRef="#ctx0" brushRef="#br0" timeOffset="2833">2883 441 8815,'0'-9'3382,"0"1"-2776,0 8 354,0 0-829,0 8 1,0 1 108,0 8 0,-5 0-1014,-1 0 1,0 0 383,6 0 0,0 6-648,0-1 0,0 1 253,0-6 1,0 0-826,0 0 1187,0 0 0,0-6 423,0 0 0,8-7 0,31-34 0,16-17 0</inkml:trace>
  <inkml:trace contextRef="#ctx0" brushRef="#br0" timeOffset="3133">2883 102 8037,'-17'-8'-283,"2"5"923,4-9 1224,-4 9-1539,13-5 1,-7 8-291,3 0 1,4 8-367,-4 3 1,4-2 214,2 3 1,2-7-393,4 7 350,-4-1 1,13 4 89,-4-4 1,-1-3 46,1-8 0,-5 0 110,5 0 0,0 0 113,6 0 1,-5-2-32,-1-4 1,-5 2 62,5-7 1,-6 0-21,7-6 1,-8 0-72,1 0 1,-3 6-69,-2-1 0,0 1-145,0-6 1,-2 6-33,-3-1-374,-5 9 476,-7-5 0,-30 61 0,-8 13 0</inkml:trace>
  <inkml:trace contextRef="#ctx0" brushRef="#br0" timeOffset="3625">3222 153 8037,'0'-17'858,"0"0"1,0 6 301,0-1-165,0 8-352,0-3-554,0 7 1,-5 7 150,-1 5 0,1 9 0,5 1 0,-6 10-591,0 2 1,-5 0 273,5 6 0,-1-5-314,1-1 1,4 0 153,-3 0 0,-3 0-97,2 0 0,1-8-189,5-3-155,0-4 516,0-2 380,0-8 0,7-9 30,5-11 1,-3-6-125,2-6 0,2 3-145,10-9 0,-4 9 61,4-3 1,-3 4-29,3 2 0,-4 6 64,3 0 1,-3 7-147,-2-2 1,-2 6 91,-3 6 1,1-1-1,-8 12 0,7-2-32,-7 14 0,1-1 35,-6 6 1,0-6-6,0 0 0,-8 1 9,-3 5 1,-4-8-161,-2-3 0,0-1 130,0-5 1,-2 4-46,-3-10 0,3-3 58,-4-3 1,-1-3 103,1-2 1,1 0-221,5 0 0,-4-7-170,4-4 0,-4-5 204,10-1 0,1 1 53,-1-1 17,7 0 0,27-23 0,15-5 0</inkml:trace>
  <inkml:trace contextRef="#ctx0" brushRef="#br0" timeOffset="3958">3663 221 13526,'0'17'102,"0"7"-202,0 4 0,-1 4 268,-5 2 1,2 2-80,-7 4 0,7-5-148,-2 5 1,5-4-91,1-2 1,0-2-358,0-4 0,0-3-200,0-8 376,0 0 1,7-2-156,4-4 1,4-4-320,2-7 0,0-5 137,0-1 667,0-7 0,61-49 0,-32 20 0,0 1 0</inkml:trace>
  <inkml:trace contextRef="#ctx0" brushRef="#br0" timeOffset="4383">3918 424 8228,'0'-9'3292,"7"1"-3069,-5 8 246,6 0-235,-8 0 1,5 2-1,1 4 1,2-3-1,-3 9 1,-1-7-1,7 7 0,-5-7-143,5 7-616,1-9 1,5 5-151,0-8 0,0 0 212,0 0 0,-1 0 324,1 0 1,6-8 171,0-3 1,-1-4 126,-5-2 0,-2 0 144,-3 0 1,1 0-247,-8 0 0,1 0-233,-6 0 0,0 0 285,0 0 0,-2 8 214,-3 3 1,-10 5-165,-8 1 1,-2 0 8,3 0 0,3 7 11,-4 4 0,-1 10 39,1 2 1,1 7-928,5-2 1,2-2 282,3 3 1,-1-1 289,7 6 0,1-2 352,5-4 1,7-1 473,5-5 1,5-5 458,5 0 1,5 0-477,6-6 1,1-3-328,0-2 0,2-4-113,4-2 1,-4-2-3219,3-4 2984,-11 4 0,12-43 0,-4-2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3:37.3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357 85 7646,'0'-9'1729,"-8"1"-1018,6 8 168,-5 0-338,7-7 69,0 5-75,0-6 0,0 8-1277,0 0 651,0 8 1,0-5 65,0 9 1,0 1 62,0 10 0,0-3 353,0 9 1,0 6-102,0 11 1,-6 10 45,1 6 0,-9 17-39,3 6 1,-10 9 23,-1-3 1,-1-1 172,6-5 1,0-8-108,0-3 1,6-8-121,0-10 1,5-7-1,-5-15 1,7-2-144,-2-3 1,4-5 314,2-7-1428,0-7 506,0-3-1115,0-7 1,0-2 569,0-3 0,-1 1-558,-5-8 1,2 1 1585,-7-6 0,7-60 0,-3-15 0</inkml:trace>
  <inkml:trace contextRef="#ctx0" brushRef="#br0" timeOffset="973">255 0 9261,'17'0'188,"0"0"0,0 0-165,0 0 1,9 0 56,8 0 1,8 0-147,9 0 0,15 0 29,7 0 0,10 0-292,7 0 1,5 0 283,-45 0 0,1 0 0,1 0 0,0 0 60,2 0 0,0 0 0,-3 0 0,-1 0-3,1 0 0,0 0 0,41 0-37,-12 0 0,-3 0 79,-4 0 1,3 0-9,3 0 0,-8 0 5,-3 0 1,-4 0 8,10 0 1,-6 0-43,-6 0 0,4 0-80,-4 0 1,4 0 99,2 0 0,5 0-57,1 0 1,-1 0 86,-5 0 0,0 0 2,0 0 0,0 0-38,0 0 1,1 0 1,5 0 0,3 0-232,8 0 0,0 0 192,-1 0 0,-4 0-93,-1 0 1,-6 0 67,6 0 1,-1 0-16,1 0 1,-2 2 24,-3 4 1,-10-4 335,3 3 0,-10-3-294,0-2 1,-5 0 182,-1 0 0,0 0-148,0 0 0,5 0 21,1 0 0,1 0-206,-1 0 1,-4 0 349,3 0 1,1 0-328,-6 0 1,-4 0 148,-13 0 0,0 0 80,0 0 1,-2 6-84,-4-1 0,-4 1 272,-7-6-35,0 0 390,0 0-173,0 0-275,-7 0 0,-1 0 401,-3 0-265,-4 0 0,5 0-231,-7 8-386,0-6 327,0 5-10,0 1 1,0-5-12,0 9-36,0-1 0,0 6 25,0 0 1,0 2 63,0 3 0,0 3 10,0 3 0,0 10 290,0-4 1,-2 11 458,-3 0 0,3 4-448,-4 2 1,4 8-24,2 3 0,-6-2 194,1 2 1,-1-5-149,6 5 1,0-7-35,0 1 1,0-5-137,0-6 1,0 2-46,0-7 1,0-2 176,0-10-748,0 4 322,0-13 0,0 5-514,0-7 1,0-5 67,0-1-2198,0-7 1164,0 3-471,0-7 1,-2-2 1983,-3-3 0,-42-50 0,-18-19 0</inkml:trace>
  <inkml:trace contextRef="#ctx0" brushRef="#br0" timeOffset="1874">1 1357 8206,'17'0'918,"0"0"0,0 0-662,0 0 0,0 0-159,0 0 0,7 2 88,4 4 0,12-5-36,5 5 0,13-4 19,10-2 1,8 0-131,9 0 1,11 0-214,0 0 0,-44 0 1,1 0 164,-2 0 0,0 0 0,2 0 1,1 0 74,3 0 1,0 0 0,0 0 0,0 0 19,-2 0 0,-2 0 0,47 0-61,-10 0 0,3 0 80,-3 0 0,6 0-4,-5 0 0,-1 0-238,-5 0 1,-2 0 89,-4 0 0,8 0 91,-8 0 0,7 0-15,-6 0 1,2 0-101,3 0 0,-2 0 116,-4 0 1,-3 0 33,-8 0 0,5 0-46,1 0 0,7 0-10,-2 0 1,-4 0-4,-1 0 1,-5 0-90,-1 0 0,0 0 96,0 0 0,-6 0 2,0 0 0,0 0-16,6 0 0,-2 0-6,-4 0 0,-3 0-22,-8 0 1,0 0 28,0 0 1,-2 0 301,-4 0 0,4 0-315,-4 0 0,6 0 202,5 0 1,-3 0-219,4 0 1,-6 0 79,-6 0 1,2 0-65,-8 0 0,7 0-8,-7 0 1,-1 0 6,-10 0 0,2 0 45,-7 0 1,0 0 508,-6 0-298,0 0 0,-1 0 24,1 0 0,0 0-114,0 0 1,-5 0 125,-1 0-19,0 0-34,6 0-508,-7 0 128,-3 0-1665,-7 0 952,0 8 855,-7-7 0,-56 22 0,-19-4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3:47.404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119 85 8166,'7'-9'715,"-5"0"228,4 3-196,-4 4-49,-2-5-255,0 7-188,0 0 1,-6 1-228,0 5 1,-5 4 101,6 6 0,-9 7-171,3 0 0,2 7-58,-3-2 1,3 4 44,-2 2 0,-3 0 19,9 0 1,-7 0-82,7 0 0,-1 0-162,6 0 1,0 0 95,0-1 0,0-6-111,0-5 1,8-8 84,3-3 1,4-2-47,2 3 0,2-5-31,3-7 1,-1-2 56,7-3 1,-1-3-1189,1-3 1416,4-4 0,2-32 0,9-17 0</inkml:trace>
  <inkml:trace contextRef="#ctx0" brushRef="#br0" timeOffset="300">85 85 8277,'-10'0'1230,"3"0"0,9 0-1004,3 0 0,5 0 0,7 0 0,2 0-122,3 0 0,5-5 81,7-1 0,0-5-388,-1 5 0,-4 1-652,-1 5 1,-5 0 854,5 0 0,-15 0 0,2 0 0</inkml:trace>
  <inkml:trace contextRef="#ctx0" brushRef="#br0" timeOffset="507">102 289 7969,'11'0'395,"0"0"0,-5 0-169,5 0 0,1-2-858,5-4 0,0 5 632,0-5 0,75-3 0,-36 4 0,-1 0 0</inkml:trace>
  <inkml:trace contextRef="#ctx0" brushRef="#br0" timeOffset="777">712 204 7903,'-7'-9'1169,"5"1"1,-6 6-29,8-3-514,0 3-229,0-6-172,0 8 0,2 8 0,4 3 0,3 4-244,8 2 0,0 2 97,0 4 1,2-3-346,4 9 0,-4-7-163,3 6 0,-1-1-356,2 1 0,-5 2 505,5-7 0,-4 0 26,-2-7 1,-6 1 253,0 0 0,-22-15 0,0-4 0</inkml:trace>
  <inkml:trace contextRef="#ctx0" brushRef="#br0" timeOffset="1008">933 170 7908,'0'-9'2811,"0"1"-1953,0 8-684,-8 0 1,-1 8-179,-8 3 1,0 4-460,0 2 0,-6 8 313,1 3 1,-1 4-818,6 2 0,-5 0 292,-1 0 1,0-6 674,6 0 0,1 1 0,-1 4 0</inkml:trace>
  <inkml:trace contextRef="#ctx0" brushRef="#br0" timeOffset="1614">1357 289 7621,'0'-17'-219,"0"0"2129,0 0-820,0 0-1035,0 0 74,0 0-323,-8 8 1,5 1-114,-9 8 222,1 0 0,-6 2-69,0 4 1,0 3-150,0 8 1,2 6-31,4-1 0,-4 9 103,3-3 0,5-2 137,1 2 0,4-7-28,2 2 1,0-4 125,0-2 0,0 0-218,0 0 123,8-8 1,1-1 130,8-8 146,0 0 1,0-8 236,0-3 0,0-4-193,0-2 0,-2 0 11,-4 0 0,5-2-111,-5-4 0,2 4 75,-2-3 0,-1 3 2,-5 2 1,-3 6 495,4-1-338,-4 1-91,-2 2-176,0 1 0,0 10-151,0 4 0,0 3-146,0 8 0,0 6 108,0-1 0,0 1-54,0-6 0,0 0 17,0 0 0,0 0-1106,0 0 127,0 0 454,7 0 1,3-8 264,7-3 0,-6 1 387,0-1 0,1 0 0,35-44 0,7-9 0</inkml:trace>
  <inkml:trace contextRef="#ctx0" brushRef="#br0" timeOffset="2214">1645 221 7903,'0'-9'1166,"0"-1"-182,0 5-661,0 3 1,0-8-55,0 5 1,2 3 182,4-4-226,-4 4 0,7 4 226,-3 4-386,-4 3 1,5 10-456,-7 4 1,0-4 46,0 3 1,0 3-151,0-3 1,0 7 275,0-7 0,0 1 28,0-6 0,0 0-186,0 0-195,0 0 641,0 0 1,0-6-55,0 0 749,0-7-497,0-4 1,6-11-21,-1-12 1,9 4-123,-3-3 0,-2-3-180,3 2 1,5-7 57,5 2 0,1 4-214,-6 1 1,0 4 75,0 2 0,0 6 72,0 0 1,0 7 50,0-2 1,-6 4-99,0 2 158,-7 8 0,9 1-19,-7 8 0,0 6 17,-6-1 0,0 1-61,0-6 1,0 0-38,0 0-50,0 7 1,0-5 77,0 4-135,0-4 0,0-8-31,0 0 77,0-7 83,0 4 154,0-8 0,0-8-102,0-3 1,7-4 31,4-2 0,-1 0-25,1 0 0,0-6 37,6 1 1,0-1 149,0 6-74,0-8 1,0 7-360,0-5 287,0 4 1,-6 10 377,1 3-354,-9 4-27,13 2 0,-15 8 55,5 3 1,-4 4 37,-2 2 0,0 0-322,0 0 0,0 0-34,0 0 0,0 6-50,0-1 1,0 1 49,0-6-25,0 0 1,0 0-213,0 0 0,0-6-84,0 0 514,8-7 0,8-4 0,11-9 0</inkml:trace>
  <inkml:trace contextRef="#ctx0" brushRef="#br0" timeOffset="2525">2375 221 7891,'9'-7'2227,"-1"5"-1089,-8-6-352,0 8 719,0 0-985,7 0 1,-5 10-86,4 7 1,-5 7-117,-1 10 1,0 7 63,0 5 1,0 5-116,0 5 1,0 4-1,0 8 0,0 0-212,0 0 0,0 0 67,0 0 1,-1-8-738,-5-4 0,4-12 365,-4-10 0,5-8 64,1-9-504,0-8 0,-2-1-908,-4-8 1,4-8 751,-4-3 0,-1-10-319,1-1 1164,-7-8 0,14-20 0,4-10 0,-4-8 0,0-1 0</inkml:trace>
  <inkml:trace contextRef="#ctx0" brushRef="#br0" timeOffset="2741">2425 221 7785,'17'0'-79,"0"0"922,0 0 1,0 0-264,0 0 1,0 0-184,0 0 0,0 2-308,0 4 0,0 1-27,0 5 0,-2 3-130,-4-4 1,3 10 77,-9 1 1,1 1-183,-6-6 1,-2 0 100,-4 0 0,-3 0-20,-8 0 91,0 0 0,-45 0 0,-12 0 0</inkml:trace>
  <inkml:trace contextRef="#ctx0" brushRef="#br0" timeOffset="3059">2832 35 12378,'0'17'558,"0"0"1,0 1-676,0 5 1,0-2 169,0 7 1,2 2-297,4 10 0,-4-4 147,4 3 0,-5-3-180,-1-2 1,6-6-80,0 0 0,1-7-220,-1 2 0,-2-6 102,7-6 0,0 2-895,6-7 771,0-1 597,0-5 0,38-52 0,9-14 0</inkml:trace>
  <inkml:trace contextRef="#ctx0" brushRef="#br0" timeOffset="3503">3172 255 10126,'9'0'823,"1"0"-1024,-5 0 1,-1 6-164,7-1-59,-7 1 262,11-6 188,-5 0 0,5-2 6,-4-3 1,2 1 14,-7-8 1,-1 7 115,-5-7 1,6 7-73,0-6 1,-1 5-166,-5-5 1,-2 5 80,-3-5 0,1 7-126,-7-2 0,5 4-103,-5 2 37,-1 0 0,-4 8 97,-1 3 1,5 4 9,1 2 0,5 0 9,-5 0 0,7 2 16,-1 4 1,3-5 352,2 5 1,0-4-136,0-2 0,2 5 35,3 1 0,5-6-20,7-6 0,1-1 71,5 1 1,-2 2-444,7-7 1,-5 0-454,5-6 0,-5 0 88,5 0 0,-2-6-426,2 0 0,-1-7 982,-5 2 0,35-50 0,-21 25 0,0-1 0</inkml:trace>
  <inkml:trace contextRef="#ctx0" brushRef="#br0" timeOffset="3793">3664 153 7883,'0'-9'2409,"-8"-6"-1991,6 13 1,-7-6-17,3 8-304,4 0-39,-13 8 0,8 1-161,-5 8 1,-1-5 152,7-1 1,1 0-219,5 6 1,-6-5-149,0-1 0,1 0-130,5 6 299,0 0 0,5 0 257,1 0 0,7 0 397,-1 0 0,-3-6-261,2 0 1,1 1 49,5 5 1,0-6-124,0 0 1,-6-1-44,0 1 1,-5 4-446,5-4-197,-7 5-246,3 1 400,-7-1 1,-7-6-262,-4-4 1,-5-5 266,0-1 1,-1 0-219,0 0 569,0 0 0,-15-15 0,-4-3 0</inkml:trace>
  <inkml:trace contextRef="#ctx0" brushRef="#br0" timeOffset="3989">4071 35 7853,'0'-10'3947,"0"1"-2253,0 3-1509,0 4-1381,0-5-599,0 7 1795,0 0 0,0 45 0,0 11 0</inkml:trace>
  <inkml:trace contextRef="#ctx0" brushRef="#br0" timeOffset="4164">4121 476 8960,'0'-10'5261,"0"3"-5469,0-1-760,0 6 968,0-5 0,-7 37 0,-2 7 0</inkml:trace>
  <inkml:trace contextRef="#ctx0" brushRef="#br0" timeOffset="4789">695 934 7946,'17'0'823,"0"0"-471,0 0 1,0 0-90,0 0 1,0 1-1,0 5 0,8-4-91,3 4 1,12-5-2,5-1 1,11 0-14,6 0 1,14 0-12,9 0 0,-34 0 0,3 0-357,5 0 1,1 0-1,8 0 1,1 0 287,2 0 0,0 0 0,3 0 0,1 0-279,1 0 0,0 0 1,3 0-1,-1 0 266,-2 0 1,0 0-1,-1 0 1,-1 0-34,-5 0 0,-2 0 1,-3 0-1,-2 0-139,-2 0 1,-1 0-1,2 0 1,0 0 147,-4 0 0,0 0 0,-4 0 0,-1 0 36,38 0 1,-10 0 62,-7 0 1,-13 0 141,-9 0 1,-7 0 313,-10 0 0,-8 0-302,-3 0 1,-5-5 1340,-1-1-900,-7 1 254,-3 5-1185,-7 0-2909,0 0 0,-7 0 3105,-4 0 0,-20 7 0,-4 2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4:05.373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111 594 8637,'0'-17'1307,"0"1"-918,0 6 1,6-5-95,0 4 0,-1 1 14,-5-1 0,2 5-114,4-5 1,-4 5-1,3-5 1,5 5-14,1-5 0,-2 5-127,3-5 0,-1 7-128,6-1 1,0 3 88,0 2 0,0 0-181,0 0 1,0 7 74,0 5 1,-6 3 46,0 2 0,-7 7-80,2 4 1,-4-1-83,-2 1 1,0 0-35,0 6 1,-10 0-162,-7 0 1,-2 6 85,-9-1 1,0 1 96,-6-6 1,0-2 198,0-4 1,6 2-106,0-7 0,7-2 123,-2-10 128,4 4 1,8-13 649,0 4-85,7-12-100,4-4 1,15-6-182,8-1 0,7 5 91,-2 1 0,6 5-194,6-5 0,-3 5-33,9-5 0,-3 7-296,2-1 0,2 3-108,-7 2 0,-1 0-147,-5 0 0,-2 0 219,-3 0 1,-11 0-107,-6 0-1164,-8 0 1,3 2-1569,-7 3 2894,0-3 0,-38 13 0,-9-5 0</inkml:trace>
  <inkml:trace contextRef="#ctx0" brushRef="#br0" timeOffset="388">705 204 12057,'17'0'-814,"0"0"1,0 0 179,0 0 634,0 0 0,52 0 0,14 0 0</inkml:trace>
  <inkml:trace contextRef="#ctx0" brushRef="#br0" timeOffset="791">1129 120 8275,'0'-17'999,"0"0"0,2 2-6,3 3-90,-3-3-657,13 6 0,-5-1-3,7 5 1,0-3-1,0 2 1,0 1-59,0 5 0,0 2-117,0 3 1,-6-1 174,0 7 1,-1 1-1,1 5 1,-4 0-804,-7 0 0,0 0-23,0 0 1,0 5 57,0 1 0,-7-1 208,-4-5 0,-5 6-413,0 0 0,-1-1 297,0-5 0,0-6 104,0 1 0,5-3 14,1 3 131,0 3 76,1-14 475,3 7-35,7-8 1,7 0-177,5 0 1,8-2-410,3-4 1,7 3-59,-2-9 311,-3 9 0,67-28 0,-41 17 0,0 0 0</inkml:trace>
  <inkml:trace contextRef="#ctx0" brushRef="#br0" timeOffset="1142">1638 103 8071,'0'-17'1250,"0"7"1,0 1-280,0 3-705,0 4 1,-6-3-142,0 10 0,-1-1-178,1 7 1,4 1-378,-3 5 1,-3 5 303,2 1 0,1-1-393,5-5 1,0 6 227,0 0 0,0-1-32,0-5 1,2-2-48,3-3 0,5 1 102,7-8 1,-4 7 354,4-7 0,-4 1-54,10-6 1,-4 0 356,-3 0 1,3-7-134,4-5 0,-4-3 451,3-2 1,-8-2-313,-3-3 0,-5 3-117,5-4 0,-7-1-124,1 1 0,-5-1-2,-5 1 1,-1 4-399,-11-3 0,4 5-588,-10 5 1,-3 5 832,-2 7 0,-12 24 0,-5 12 0,-5 2 0,0-1 0</inkml:trace>
  <inkml:trace contextRef="#ctx0" brushRef="#br0" timeOffset="1480">2248 883 9174,'17'2'1738,"0"3"0,-5-3-1254,-1 4 1,-7 3-413,1 3 0,-3-3-357,-2 2 1,0 1-521,0 5 1,-2 5 804,-3 1 0,-65 45 0,24-32 0,0 1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4:10.766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0 102 7978,'2'-15'753,"4"4"-456,-4-4 1,5 11-1,-7-7 1,2 7 187,4-2 1,-4-3-355,13 7 1,-6-11 336,8 7-262,0 0 0,2 6 27,4 0 1,-4 0-22,3 0 1,3 8-166,-3 3 1,-5 4-107,-5 2 0,-3 6 55,2 0 1,-3 7-121,-8-2 1,0 2-191,0-2 0,-8 4 178,-3-3 0,-6 1-94,-6-2 1,3 2 68,-9-7 1,9-1-10,-3-5 1,-1-2-355,1-3-203,0-5 360,6-7 481,0 0 0,8-2 793,3-3 1,12 1-437,5-7 0,10 7-196,2-2 1,7-1-115,-2 1 0,4 0-230,2 6 1,0 0-120,0 0 1,0 0-495,0 0 0,-2 0 682,-4 0 0,4-22 0,-6-6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4:11.11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1 249 8449,'7'-9'1982,"-3"1"-1509,8 8-642,-1 0 1,6-5 181,0-1 0,0 0-13,0 6 0,60-7 0,15-3 0</inkml:trace>
  <inkml:trace contextRef="#ctx0" brushRef="#br0" timeOffset="259">527 63 12996,'0'11'105,"0"0"0,0 1-419,0 5 0,-2 1-353,-4 5 1,4-4 185,-3 4 0,3-5-478,2-1 1,0 6-281,0 0 1239,0-1 0,7-12 0,3-3 0</inkml:trace>
  <inkml:trace contextRef="#ctx0" brushRef="#br0" timeOffset="592">747 131 8318,'0'-10'2216,"0"3"-2382,0 7-202,0 0-264,0 7 628,0 3 1,0 7 32,0-1 1,0 1-347,0 0 0,2 0-558,4 0 842,3 0 1,8-2-64,0-3 1,0 1 317,0-7 1,0-1-55,0-5 0,0 0-98,0 0 0,2-2 214,3-3 1,-8-5 264,2-7 1,-4 0-158,-1 0 1,2 0-7,-7 0 0,0-5-421,-6-1 1,-2 1 57,-4 5 0,-3-6 160,-8 0 1,0 6-28,0 6 1,-6 7-157,1-1 0,-39 33 0,-3 10 0</inkml:trace>
  <inkml:trace contextRef="#ctx0" brushRef="#br0" timeOffset="984">1290 97 8343,'0'-12'1605,"0"1"-1005,-8 7-429,7-3-252,-15 7 0,13 2-125,-9 3 0,9 5 145,-3 7 0,2 0-69,-1 0 1,3 1 19,-4 5 0,4-4-291,2 3 0,2-3 396,4-2 1,-3-5-31,9-1 0,-1-2 430,6 3 0,0-3-132,0-3 1,0-4-21,0 3 1,0-3 32,0-2 0,5-7 100,1-5 0,-2 1-139,-10-6 1,4 4 85,-4-10 0,-1 4-134,1 2 1,-7-5 0,2-1 1,-5-5-715,-1 5 1,-7-5 328,-4 5 1,-10 3-490,-2 8 1,-5-1 683,5 8 0,-21 22 0,-10 13 0,-1 3 0,-1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4:07.534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1 713 8317,'2'-15'0,"2"2"681,1 2 1,1 5-390,-6-5 1,2 7 524,3-2-125,-3-3-458,13-1 0,-5 1 173,7 3-209,0 4 1,0 2-73,0 0 0,0 0 35,0 0 0,0 8-139,0 3 0,-2 6-23,-4 6 1,2-2-136,-7 7 0,-1-6 91,-5 7 0,0-7-31,0 7 0,-5-3-385,-1 2 0,-7-1 192,2-5 0,-4-3 84,-2 4 1,0-4 20,0-2 0,0-6-267,0 0-662,0-7 569,0 3 2168,7-7-1215,3 0 0,9-1 39,3-5 0,10 2-107,8-7 0,7 7-21,-2-2 1,5-1-459,0 1 1,-4 1-589,-1 5 1,0 0 191,6 0 1,-2 0 513,-4 0 0,-3 0 0,-8 0 0</inkml:trace>
  <inkml:trace contextRef="#ctx0" brushRef="#br0" timeOffset="463">561 272 8011,'-10'0'1628,"1"0"-197,3 0-519,4 0-350,-5 0-478,7 0-287,0 0 0,7 0-304,5 0 0,8 0 507,3 0 0,37-3 0,16-1 0,3-1 0,0 0 0</inkml:trace>
  <inkml:trace contextRef="#ctx0" brushRef="#br0" timeOffset="1540">1256 69 9093,'-9'0'355,"1"2"-311,8 3 0,-2-1-165,-3 7 0,3-5 76,-4 5 46,-3 1 0,7 5-132,-4 0 219,-3-8 148,7 6-44,-6-13 249,8 13-353,0-13 0,2 5 22,4-7 0,3 0-63,8 0 0,0-5 68,0-1 1,0 0-158,0 6 1,0 0-6,0 0 0,-6 0 24,0 0 0,1 2-10,5 4 0,-6 2 1,0 3 0,-7 4-63,2-4 0,-4 4 100,-2 2-198,0 0 1,-2 0 39,-4 0 0,-3-2 89,-8-3 0,0 1-99,0-8 1,0 3-84,0-2 0,0-5-248,0 5 310,0-4 0,0-2 29,0 0-65,0 0-720,0-8 940,8 7 0,9-30 0,9 3 0</inkml:trace>
  <inkml:trace contextRef="#ctx0" brushRef="#br0" timeOffset="1794">1290 35 8681,'11'0'-279,"1"0"1,1 0-82,9 0 1,5 0 48,7 0 1,0 0 310,0 0 0,16 0 0,9 0 0,5 0 0,0 0 0</inkml:trace>
  <inkml:trace contextRef="#ctx0" brushRef="#br0" timeOffset="2122">1697 35 8959,'0'-10'2159,"0"3"-2121,0 7 0,-6 2 121,1 3 0,-1 5-134,6 7 1,-6 0-502,1 0 1,-1 2 301,6 3 0,0-3-266,0 4 0,2-5 164,4-1 0,-3 0-32,9 0 0,-1 0 164,6 0 0,0-7 10,0-5 0,0 3-37,0-2 0,5-1 75,1-5 0,2-7 653,-3-5 1,-3-3-233,4-2 0,-6 0 486,-6 0 0,2-5-354,-7-1 1,-1-1-126,-5 1 1,0 4-209,0-3 1,-2-1-137,-3 6 0,-5-4-241,-7 10 1,-5 3-1111,-1 3 1363,-7 3 0,-10 26 0,-7 12 0,-7 2 0,-1 0 0</inkml:trace>
  <inkml:trace contextRef="#ctx0" brushRef="#br0" timeOffset="2495">2308 951 9017,'17'0'1410,"-1"0"0,-4 0-633,-1 0-616,-7 7 0,3 3-115,-7 7 1,0 0-483,0 0 0,-1 1 436,-5 5 0,-26 10 0,-13 6 0,-6 6 0,0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45:13.2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91 151 9692,'0'9'1241,"0"-3"-1021,0-6 148,0 0-398,0 7 1,0-4 126,0 7 1,0-5-27,0 5 0,0-4-26,0 4 1,0 0-31,0 5 0,0 5-73,0 0 0,0 7 160,0-2 0,0 3 70,0 2 1,-5 6-38,0-1 0,-2 5 14,2-5 1,3 5-108,-3-4 1,2 5 47,-2 0 1,3 1-5,-3-2 1,2 2 5,-2-7 1,3 7-6,-3-2 1,4 3-35,1 3 0,0-6-13,0 0 1,0-1-1,0 1 1,-2 3 10,-3-2 0,3-5-84,-3 0 0,4 0 57,1 0 1,0-1-39,0-5 1,0-2 18,0-2 1,0-5-3,0-6-65,0 1-21,0-1 91,0-7-7,0-1 0,0-9 15,0-3 16,0 3-144,0-4-79,0-1 1,0 4-251,0-8 0,-6 6 108,1-5 333,0 0 0,19-45 0,3-10 0</inkml:trace>
  <inkml:trace contextRef="#ctx0" brushRef="#br0" timeOffset="1528">31 76 7698,'8'0'-651,"0"0"1749,-3 0-495,-3 0-232,11 0-246,-4 0 1,6 0 63,0 0 0,0 0-159,0 0 0,0 0 70,0 0 0,7 0 39,3 0 1,4 5-26,1 0 1,5 0-13,0-5 0,7 0-18,-2 0 1,9 0-89,1 0 1,7 0 22,-2 0 0,4 0 90,1 0 1,1 0-139,-1 0 0,0 2 8,1 3 1,-8-4-59,-3 4 1,2-3 94,-1-2 0,0 0 8,0 0 0,-4 0-22,3 0 0,4 0 0,1 0 1,-3-5 21,-2 0 0,-3 0-5,-2 5 1,4-5-39,-4 0 0,4 0 17,-9 5 0,3-5-13,3 0 1,4 0 60,0 5 1,0 0 15,-4 0 0,-3-2-58,-3-3 0,4 3 1,-4-3 1,-1 4-24,1 1 1,-7 0 39,2 0 1,2 0-122,-2 0 0,6 0 2,-6 0 1,0 0 21,-5 0 0,5 0 57,1 0 0,-1 0 7,-5 0 0,0 0 7,0 0 0,5 0 10,1 0 1,-1 0-40,-5 0 0,2-5 23,3 0 1,-2 0-85,8 5 0,-6 0 95,5 0 0,-1 0-1,1 0 0,3 0 11,-3 0 1,2-5 9,-1 0 0,0 0 11,-5 5 1,4 0 115,-5 0 0,0 0-122,-5 0 0,1-5 14,-1-1 1,5 1 5,0 5 1,0 0-39,-5 0 1,-5 0-52,1 0 207,-8 0 7,-3 0-137,-8 0 26,-7 0 1018,0 0-1067,7 0 40,1 0-10,7 0-7,0 0-17,0 0 1,0 0 56,0 0 0,-5 0-35,0 0 0,0 0-68,6 0 1,-1 0 61,0 0 0,0 0-6,0 0 1,0 0 42,0 0 0,-5 0 96,0 0 0,-5 0-70,5 0 1,-5 0 128,5 0 162,-6 0-111,2 0-265,1 0-18,-5 0-219,4 0 334,-6 7-84,0-5 1,0 6-258,0-3-3,-6-3 260,4 11 1,-5-4-53,7 6 142,0 0 1,0 0-62,0 0 0,0 0 90,0 0 0,0 5-105,0 0 0,0 2 10,0-2 0,0-1 37,0 6 1,0 0 74,0 5 1,0-1 23,0-4 1,5 3-105,0-3 0,0 4-98,-5 1 1,0-5-2,0 0 1,0-5 17,0 5 0,0-1-4,0 1 0,0-2-20,0-2 1,0-5 27,0 4 0,0 2-20,0-2 0,0 2-6,0-2 1,-5-3 25,0 3 1,0 2 53,5-2 0,0 0-16,0-5 1,0 5 1,0 0 1,0 2 15,0-2 0,0-1 9,0 6 1,0-7-14,0 2 0,0 4 10,0 1 0,0-3-22,0-2 1,-1 1-4,-4 0 1,3 5 132,-3 0 0,3-3-45,2 2 0,0-5-27,0 5 1,0-5-24,0 6 0,0-8 11,0 2 1,0-3 25,0-2 12,0 0-217,0 0-467,7 0-216,-5-6 310,4-3-1061,-6-6 259,0 0 539,0-6 0,0 2-173,0-6 0,0 0 899,0-5 0,-47-27 0,-11-6 0</inkml:trace>
  <inkml:trace contextRef="#ctx0" brushRef="#br0" timeOffset="2926">76 1599 7816,'8'0'-52,"1"0"249,-4 0 1,-2 0 107,7 0 0,-7 0-114,11 0 1,-6 0-12,7 0 0,-5 0 22,0 0 1,-5 0-2,5 0 0,0 1-10,6 4 0,-1-3-14,0 3 1,1-3 15,5-2 0,-3 0-48,7 0 1,0 0-146,5 0 0,1 0 123,-1 0 0,1 0-110,5 0 0,-3 0 5,7 0 0,-1 0 90,1 0 1,9 0-29,-4 0 0,-2 0 44,-2 0 1,-1 0 6,5 0 1,-1-2-76,-4-3 0,2 3-1,-7-3 1,0 4-25,-5 1 1,4 0-129,-4 0 0,3 0-56,-7 0 1,0 0 120,0 0 1,2-2-67,-3-3 1,2 3 8,-2-3 0,4 4 23,-4 1 0,3 0 21,2 0 1,2-6 11,3 1 0,-3 0-10,3 5 1,2-5 2,-2 0 0,-5 0-24,-4 5 1,-1-1 28,5-4 0,0 3 72,0-3 0,-5 3-75,0 2 0,-6 0 3,1 0 0,2 0 31,-2 0 1,0 0 7,-5 0 0,0 0-44,0 0 0,2 0 2,3 0 0,-3 0 3,3 0 0,-2 0 12,2 0 0,2 0 5,3 0 0,2 0 14,-7 0 0,5 0 7,-5 0 1,7 0-15,-2 0 1,-3 0 5,-2 0 0,4 0-34,1 0 0,-2 0-10,2 0 1,-1 0 30,1 0 0,4 0-1,-4 0 0,3 0 16,2 0 1,0 0-3,1 0 1,-1 0 6,0 0 0,5 0 30,0 0 1,0 0 9,-4 0 1,-6 0-16,0 0 1,0 0 6,5 0 0,-5 0-36,0 0 1,-5-5 12,6 0 1,-3 0-12,2 5 0,-1 0 35,-4 0 0,-2 0-2,7 0 1,-5-5-15,6 0 1,-3 0 4,2 5 0,4 0-22,-4 0 0,3-2 1,2-3 0,1 4-22,-1-4 1,-2 3 32,-3 2 0,7 0-22,-7 0 1,5 0 37,-10 0 0,6 0 0,-6 0 1,5 0 1,-5 0 0,0 0 11,-5 0 0,0 0 18,0 0 1,0 0 87,0 0 0,1 0-104,-1 0 0,-5 0 7,0 0 1,0 0-50,5 0 0,0 0 13,0 0 0,0 0-92,0 0 1,5 0 50,0 0 0,2 0-21,-2 0 1,-3 0 30,3 0 0,2 0-11,-2 0 0,0 0 420,-5 0-311,0 0 0,0 0 69,0 0 1,-5 0-121,0 0-292,-6 0 200,2 0-57,-6 0 73,0 0-496,-6 0 0,2 0-102,-6 0-583,7 0-157,-10 0-243,4 0 1625,-6-7 0,-7-35 0,-1-14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6:11.3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34 7646,'0'-9'1934,"0"0"-1268,0 3-652,0 4 0,0-4 54,0 12 0,0 3 126,0 8 1,-6 2-227,0 4 1,-1 5 38,1 12 0,2-4-76,-7 3 0,5-3-20,-5-2 1,5 0-140,-5 0 0,7-2 181,-1-4 1,1-4 23,-2-7-366,4 0 84,-5-7 904,7-3 1,0-14-244,0-4 0,7-6-81,5-6 0,3 2-52,2-7 0,0 2 36,0-3 1,5-1-1067,1 8 1,1-7 427,-1 7 0,-4 1 122,3 10 0,3-3 5,-3 9 0,1-1 28,-6 6 0,-6 6 31,1-1 1,-3 14 232,2-2 0,-3 4-104,-8-4 0,0 6 96,0-1 1,0 6 354,0-5 1,0 0-119,0-6 1,0 0-239,0 0 0,0-1 34,0 1-1258,0 0 0,2-5-2,3-1 1195,5-7 0,37-12 0,8-11 0</inkml:trace>
  <inkml:trace contextRef="#ctx0" brushRef="#br0" timeOffset="334">713 238 8014,'-7'-9'1549,"5"-7"-477,-6 15-413,1-7-346,5 8-279,-13 8 1,13 7-48,-4 7 1,4 1-249,2-6 0,0 5-27,0 1 0,0 0 84,0-6 0,2 0 31,4 0 1,-2 0-156,7-1 1,0 0-128,6-5 0,0-2 198,0-3 1,0-4 251,0 3 0,0-3-40,0-2 1,0-5 155,0-1 0,4-7-10,-5 2 1,5-10-70,-9-2 0,-5-1 156,-1 1 1,1-1-40,-1-5 1,-2-3 90,-10 4 1,2 4-113,-7 1 0,-6 4-72,-6 2 0,-5 2-217,5 4 0,-7 3-369,2 8 1,-2 0 342,2 0 0,-3 8 187,9 3 0,-1 42 0,6 11 0</inkml:trace>
  <inkml:trace contextRef="#ctx0" brushRef="#br0" timeOffset="942">1120 221 7729,'10'-11'242,"-5"-1"1,-1 9 1059,2-3-252,-4 4-285,5 2-866,-7 0-55,0 0 29,0 8 1,0 3 148,0 12 0,0-5-179,0 5 0,0 2-418,0-3 1,0 3 250,0-3 0,0-3 12,0 4 1,0 1 74,0-1 1,6-6-186,-1-6 381,9 0 0,-5 4 190,8-3 0,-6-5-112,1-7 1,-1-7 125,6-5 0,0-3-31,0-2 0,0-1 129,0-5 0,0-2 4,0-3 1,0-2-49,0 7 0,-8 1-97,-3 5 0,1 0-60,-1 0-264,-1 8 169,3 1 1,-6 10 13,4 4 0,-5-1-31,-1 12 0,0-4-170,0 10 0,0-2-33,0 1 1,0-3 128,0 4 1,8-4 114,3-2 0,-1-1-4,1 1 0,-2-5 132,3-1 1,3-7-127,-4 1 24,4-3 0,2-2 8,0 0 23,0-7 0,0-3 394,0-7 0,-2-5-170,-4-1 0,4-7-13,-3 2 1,-5 1-117,-1-1 0,1 0-24,-1-6 1,0 8 29,-6 3 0,0 4 167,0 2-364,-8 0 1,-1 8 49,-8 3 0,-8 42 0,-1 11 0</inkml:trace>
  <inkml:trace contextRef="#ctx0" brushRef="#br0" timeOffset="1317">2002 102 8062,'6'-11'276,"-1"0"0,3 5 40,-2-5 0,-3 1 109,9-1 0,-7 2-148,7 3 0,-1 4-37,6-4 0,0-1-34,0 1 0,0 1 0,0 5 0,0 1-106,0 5 0,-2 3 142,-4 8 1,2 0-176,-7 0 0,0 0-125,-6 0 1,0 2-134,0 4 1,-2-4 62,-4 3 0,-3-1-67,-8 2 0,0-5-239,0 5 1,0-4-434,0-2 0,0 5 867,0 1 0,-23 30 0,-5 1 0</inkml:trace>
  <inkml:trace contextRef="#ctx0" brushRef="#br0" timeOffset="1600">2036 730 8062,'-9'0'0,"1"0"0,6 0 2798,-3 0-1218,3 0-2440,-6 0 511,8 0 443,0 7 0,2 1-25,4 3 0,-3 2-264,9-7 1,-3 2-337,2-3 0,5-3 217,-5 4 1,-2-4 357,3-2 1,-7 0 5,7 0 430,-9-8 0,10-1-49,-7-8 0,0 5 578,-6 1-1110,-8 0 0,-1-4-1367,-8 3 1468,0 5 0,-45 22 0,-12 4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6:08.0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279 170 8790,'0'-16'2548,"0"6"-2030,0 3-297,0 7 234,0 0-201,0 7 1,0 4-215,0 12 1,-5 3 140,-1 8 1,-7 0-160,1 0 0,-1 6-138,2-1 1,-4 7-133,4-7 1,-3 1 32,3-6 1,-2 0-106,7-1 1,-5-6 159,5-5 0,1-8-221,5-3-1353,0-7 663,0 3-95,0-7 1166,0-7 0,0-25 0,0-14 0</inkml:trace>
  <inkml:trace contextRef="#ctx0" brushRef="#br0" timeOffset="358">144 154 8177,'0'-17'559,"1"7"181,5 4 1,-2-1-207,7 1 0,-3 1-144,9 5 0,-4 0-90,10 0 1,3 0-47,2 0 1,4 7-90,2 4 0,0 5 89,0 1 1,-2 5-1,-4 1 1,-3 7-171,-8-2 1,-6 10-316,0 1 0,-7 1-194,2-6 0,-6 0 187,-6 0 1,0-2-314,-10-4 0,2 2 214,-8-7 0,-5-1-92,-1-5 1,-4 0 92,-2 0 1,0-7-73,0-5 0,0-3 182,0-2 0,0 0 327,1 0 0,-1-2-232,0-3 0,7-5-147,5-7 0,5 0-339,5 0 617,-3 8 0,36-6 0,0 6 0</inkml:trace>
  <inkml:trace contextRef="#ctx0" brushRef="#br0" timeOffset="859">788 459 6528,'11'0'289,"1"0"1,-7 0-105,7 0 0,-1 0-62,6 0 1,0 0 9,0 0 1,0 0 21,0 0 1,-2-8-49,-4-3 0,4 2 4,-3-3 1,-3 1 124,2-6 0,-7 0 116,2 0 85,-4 0-340,-2 0 0,-2 2-107,-4 4 1,-5 3 31,-12 8 0,4 2-189,-3 4 1,-3 5-8,3 12 0,-7-4 120,7 3 1,-1 5-255,6 1 0,2-2 66,4 2 1,3-5-185,8 5 1,0-5 66,0 5 1,8-7-26,3 2 1,6-7 383,6-4 0,3-3 0,8-3 0,53-27 0,-37 11 0,-1-1 0</inkml:trace>
  <inkml:trace contextRef="#ctx0" brushRef="#br0" timeOffset="1311">1483 408 8064,'0'-17'0,"0"0"213,0 0 1,0 6 961,0-1-460,0 9-472,-7-12 0,3 13 355,-7-4 0,5 6-142,-5 6 0,1 3-805,-1 8 1,-4 2 64,4 4 1,-2-3-214,1 9 1,-1-7 134,7 6 1,-5-1-195,6 1 1,-1 2 270,6-7 1,0-1-22,0-5 0,2 0 124,3 0 1,5-5 61,7-1 0,0-7 148,0 1 1,5-3-77,1-2 0,7-2 196,-2-3 0,-1-5-145,1-7 0,-2-2-7,3-3 1,1 3 474,-8-4 0,7-1-189,-7 1 0,-1-5-146,-10 5 1,3 1 183,-9 5 1,6 6 2155,-5-1-1368,0 8-903,-6-3 0,-6 9-20,0 3 0,-5-1-116,6 8 0,-7-1-218,7 6 0,-1 5 159,6 1 1,-6 0-583,1-6 0,-1 0 251,6 0 1,0-1-207,0 1 1,7 0 193,5 0 1,-3-2 37,3-3 1,-1 1-266,6-7 0,0-1 560,0-5 0,37-37 0,10-11 0</inkml:trace>
  <inkml:trace contextRef="#ctx0" brushRef="#br0" timeOffset="1605">1755 52 7986,'-10'-8'-465,"1"6"2096,3-3-1053,4 3 1,-7 2-348,3 0-105,5 0 1,-7 2 358,8 3-579,0-3 0,2 11-490,4-7 1,-3 2 427,9-3 0,-7-3-178,7 4 137,-1-4 1,6-2 59,0 0 1,-6-2 267,0-4 1,-5 2-84,5-7 1,-7 5-63,2-5 1,-4 5-201,-2-5-268,0 0 383,0 1 99,0 3 0,-76 52 0,29-17 0,0 1 0</inkml:trace>
  <inkml:trace contextRef="#ctx0" brushRef="#br0" timeOffset="2219">2298 493 8259,'0'-17'0,"0"0"0,0 0 794,0 0 1,-2 0-454,-4 0 0,2 6 20,-7-1 1,5 7-108,-5-7 1,0 9-1,-6-3 1,0 4-223,0 2 1,0 0 83,0 0 1,0 8-294,0 3 0,0 10 155,0 1 0,2 7-427,4-7 0,-3 8 142,9-1 1,-6-3 1,5 2 1,0-5 34,6 5 0,2-7-325,4 1 558,3-3 1,14-4-101,-1-3 1,1-5-155,-6-7 0,6 0 111,-1 0 0,6-7 27,-5-5 0,2-3 46,-3-2 0,-3-5-9,4-1 1,-3-7 42,3 2 0,-4-6 163,3-6 1,3-1-208,-2-4 0,-3-4 51,-8 3 0,1 5 714,-8 1 1,1 6-8,-6 6 840,0 11-1026,0 2 0,-2 15-59,-3 0 1,1 8-82,-7 9 1,7 1-15,-2 5 0,-1 1-59,1 5 0,-2 3 0,3-4 0,3 4-142,-4 2 1,-1-2 65,1-4 1,0 2-375,6-7 1,0 5-59,0-5 1,0 5-276,0-5 0,0-1 346,0-5 1,2 0 41,4 0 0,-2-5 153,7-1 0,53-37 0,19-5 0</inkml:trace>
  <inkml:trace contextRef="#ctx0" brushRef="#br0" timeOffset="2635">2772 442 7711,'0'9'1982,"0"-1"-1897,0-1 0,2-3-195,4 7 1,-2-7 83,7 2 0,-5-4 278,5-2-332,0 0 1,6 0 71,0 0 1,0 0-22,0 0 0,0-8 44,0-3 0,0-4 2,0-2 0,-6 0 89,1 0 1,-9 0-3,3 0 1,-4 0-74,-2 0 1,-2 2 11,-4 4 0,-3 3 157,-8 8 0,-6 0-100,1 0 0,-3 8-332,3 3 0,3 6 95,-4 6 1,4 1 139,2 4 1,0 4-114,1-3 1,6-3-69,4 2 1,5-1 105,1 1 1,0-4 18,0-7 0,1 0 200,5 0 1,4-5-88,6-1 1,7-7-128,0 1 0,5-3 84,-5-2-17,7 0 0,49-22 0,-29 8 0,0-1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6:18.0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321 153 8616,'0'-17'0,"0"0"1435,0 0-1112,0 0 0,0 0 322,0 0-425,-8 0 1,-1 6-1,-8-1 1,-2 9-300,-3-3 1,1 4 123,-7 2 0,5 10-451,-5 7 0,1 1 227,-1 11 0,-2-1-211,7 6 0,6 0-51,6 0 0,7 0-207,-1-1 0,5 0 313,5-5 0,1-4 113,11-7 0,-4-7 446,10-5 1,1-3-156,-1-2 1,1-2 492,-1-3 1,-2-5-190,7-7 1,-5-7 15,5-4 1,-7 1-60,1-1 1,-5 0-23,-6-6 0,4 5 120,-3 1 1,-5 7 183,-1-1-525,-4 3-15,-2 10 0,0 3-338,0 12 1,0 3 130,0 8 1,0 7-13,0 5 1,0 1 85,0-2 0,5 4-23,1-4 0,7-1-184,-1 1 0,5-7 4,5 1 1,-1-5-793,7-5 0,-1 1 1056,1-7 0,27-23 0,-1-12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6:22.1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136 187 9385,'-2'-15'1771,"-3"4"-1148,3 3 0,-6 12-144,8 7 1,-2 8 2,-3 15 0,3 8-84,-4 3 0,-1 11-73,1 6 1,-2 4 2,3 2 0,3 6-37,-4-1 0,4 12-402,2-6 0,0-5 149,0-12 1,0-13-268,0 2 0,6-14 156,0-3 1,1-15-3034,-1-13 2235,-4-4 1,5-4-766,-7-4 0,0-3 1636,0-8 0,-18-24 0,-9-11 0,-1-3 0,-1-1 0</inkml:trace>
  <inkml:trace contextRef="#ctx0" brushRef="#br0" timeOffset="255">17 272 8266,'17'-15'0,"0"2"0,0 1 0,0 7 0,0-7 0,2 9 0,4-3 0,1-2 644,4 3 0,5-1-39,-5 6 0,-2 8-59,2 3 1,-7 6-155,2 6 1,-12-3-246,-5 9 1,-4-3 9,-2 2 1,-2 4-160,-4-4 1,-5-1 14,-12 1 1,2-7-277,-7 1 1,2-3-149,-2-2 0,-3-7 168,9-5 0,-7 3-2165,7-2 2408,-8-1 0,-4-20 0,-10-4 0</inkml:trace>
  <inkml:trace contextRef="#ctx0" brushRef="#br0" timeOffset="1066">967 391 7315,'6'-17'0,"0"0"0,-1 0 0,1 0 0,-1 0 0,1 0 386,-6-8 1,-2 7 317,-3-5 0,-5 10-362,-7 1 1,0 9-81,0-3 1,-5 4-370,-1 2 1,-5 8 133,5 3 0,-7 4 238,2 2 1,3 6-325,3-1 0,3 8-562,2-1 1,2 1 2,3-2 1,-1 2 189,8-7 0,-1-1-195,6-5 1,8 4 622,3-4 0,0 2 0,6-13 0,-4-1 0,10-5 0,-2 0 0,1 0 0,-3-7 0,4-5 0,-3-3 0,3-2 0,-4 0-189,4 0 0,-5 0 363,-1 1 0,0-7 321,0 0 1,-2 1-188,-3 5 1,1 0 351,-8 0-520,1 7-228,-6 3 182,0 7-66,0 7 1,0 8-202,0 8 0,0 0 52,0-6 1,0 5-115,0 1 0,2-1 39,4-5 0,-3 0 101,9 0 0,-7-5 66,7-1 41,-1-7 1,6 9-23,0-7 1,0-1 17,0-5 1,-2-7 251,-4-5 1,8-3-59,-8-2 1,14 0-34,-8 0 0,4-5-90,-4-1 0,-1-5-86,1 5 1,0-7 27,0 2 1,-5 2-108,-1-3 1,-7 9 71,1-3 0,-3 10-341,-2 1-580,-7 9 317,-3-5 359,-7 16 1,2 1 258,4 8 0,3 0 0,8 0 33,0 0 0,0 0 82,0 0 1,8-6-28,3 0 1,-1-5 159,1 5 0,0 1 77,6 5 0,-5-6 135,-1 0 1,-5-1-155,5 1 0,-5 4-106,5-4 0,-7 4-190,1 2 0,-1-1-33,2-5 0,-4 4-352,3-4 384,-3-3 9,6 7 0,1-11-247,8 7 1,-6-7-117,1 1 345,6-3 0,54-39 0,-27 13 0,1 0 0</inkml:trace>
  <inkml:trace contextRef="#ctx0" brushRef="#br0" timeOffset="1701">2053 289 8543,'0'-17'0,"0"0"0,-2 0 0,-2 0 1739,-2 0-1233,-7 0-547,4 0 1,-8 8 102,0 3 0,0 4-340,0 2 0,0 8 122,0 3 1,-6 6-14,1 6 0,-1 3 8,6 8 1,6-2-283,0-4 0,7 4 111,-2-3 0,4-3 69,2 2 1,0-7 96,0 2 1,2-10-9,4-2 0,3-7 514,8 1 0,0-3-117,0-2 0,0-7-10,0-5 1,0-3-69,0-2 0,0-1-42,0-5 0,0 2 466,0-7 0,0 5-178,0-5 1,-6 7-226,0-1 0,-5-3 6,5 3 1,-7 5-98,2 5 206,-4 9-144,-2-5 1,0 18-192,0 6 0,0 3-199,0 10 0,0-7-155,0 6 0,0-1 196,0 1 0,0-2-316,0-3 0,7-4 204,4 4 0,5-10-71,1-2 1,1-7 394,5 1 0,64-40 0,-33 11 0,1 1 0</inkml:trace>
  <inkml:trace contextRef="#ctx0" brushRef="#br0" timeOffset="2310">2477 238 9923,'9'0'969,"1"0"-937,-5 0 1,-3 2-114,4 4 1,-4 3 111,-2 8 0,0 0-42,0 0 0,0 2-167,0 3 0,0-3-108,0 4 0,0 1 90,0-1 1,0-1-91,0-5 0,0-5 412,0-1 0,0-5-96,0 5 880,0-7-645,0 3 0,2-12-126,3-1 1,-1-13 64,7 2 0,-5-5-9,5-1 0,2-2-144,10-3 0,-4-2-304,3 7 1,3-5-139,-2 6 0,-1-1 161,-5 6 0,0 2 20,0 4 1,0 3 52,0 8 1,-8 8 122,-3 3 0,-4 4-13,-2 2 1,0 6 41,0-1 0,0 3-41,0-3 0,0-3 49,0 4 1,0 1 59,0-1-7,0-1-416,0-5 96,0 0 430,0-7-156,0-3-10,7-14 0,-3-3 293,8-7 1,-1-1 336,6-5 1,0 4-612,0-3 0,0-3 87,0 2 1,5-1-267,1 1 1,5 6-55,-5 0 139,-1 0-47,-5 16 16,0-7 0,-7 10 62,-5 4 1,-3 3 241,-2 8 1,0 2-75,0 3 1,0-3-57,0 4 0,0-4 28,0-2 1,6 0-26,0 0 1,1-2-172,-1-4-65,3 4 0,8-7 165,0 3 0,30-26 0,8-13 0</inkml:trace>
  <inkml:trace contextRef="#ctx0" brushRef="#br0" timeOffset="2810">3410 289 7847,'11'0'115,"0"0"1,-5 0 5,5 0 1,-5 0-184,5 0 1,-5-2 100,5-4 0,-5 4 29,5-3 1,-5 1-6,5-2 0,-5 3 158,5-9 1,-7 7-39,1-7 62,-3 1-122,-2-6 0,-2 2-19,-3 4 0,1 3-191,-7 8 0,-1 0 108,-5 0 0,0 2-88,0 4 0,2-3 41,4 9 1,-4 5 7,4 5 0,1 3-62,-1-3 0,7-1-11,-1 7 0,-3-5 37,2 5 0,1-7 47,5 2 1,5 1 25,1-1 0,7-6 37,-2-6 0,10-7-186,2 1 0,5-3 101,-5-2 1,5 0 28,-5 0 0,44-45 0,7-11 0</inkml:trace>
  <inkml:trace contextRef="#ctx0" brushRef="#br0" timeOffset="3076">3935 1 9579,'-9'1'1184,"3"5"1,-1-2-701,1 7 1,0 0-211,6 6 1,-5 2-72,-1 4 0,0 3-72,6 8 1,-5 6 47,-1-1 1,0 1-119,6-6 0,0 5-289,0 1 1,6 0 85,0-7 0,5-6-598,-5-5 1,7-5 27,-2-5 0,6 1-255,6-7 0,-4-1 224,3-5 1,-1-2-632,2-3 1374,-5 3 0,37-66 0,0-7 0</inkml:trace>
  <inkml:trace contextRef="#ctx0" brushRef="#br0" timeOffset="3243">3851 238 9924,'16'-8'-310,"1"7"1,76-22 0,-38 14 0,1-1-1</inkml:trace>
  <inkml:trace contextRef="#ctx0" brushRef="#br0" timeOffset="4101">4427 272 8241,'0'-9'1574,"0"1"-1386,0 8-755,0 0 1,2 6 501,4-1 0,-3 1 4,9-6 0,-7 6 189,7-1 0,-1 1-72,6-6 0,-6 0-30,1 0 1,-1 0 64,6 0 0,0-2 12,0-4 0,-6 3-52,0-9 1,-5 1 5,5-6 1,-7 6-84,2-1 0,-4 1 68,-2-6 0,0 6-124,0 0 0,-2 7 112,-4-2 0,-3 4-204,-8 2 1,-2 0 42,-4 0 0,4 4 82,-3 7 0,3 1-67,2 10 1,0-1-146,0 2 1,2-3 79,4 9 1,-2-7 46,7 6 1,0-5 305,6 5 1,0-5-58,0 5 1,8-9-141,3-2 1,4 0 136,2-6 1,6-3 200,-1-3 0,7-3 15,-7-2 0,8 0 94,-1 0 1,1-7-131,-2-5 1,4-3-64,-4-2 0,-3 0-446,-3 1 1,3-7 104,-2 0 1,-1-1-1,-5 1 0,0-1 70,0-5 1,0-3-54,0 4 0,-2 2-53,-4-3-259,-3 9-98,-8-5 324,-8 16 1,-1 1-244,-8 8 0,6 6 73,-1 0 0,3 7 132,-2-2 0,1 4 103,5 2 0,3 0-4,-4 0 1,4-6 7,2 1 286,0-1 1,6 6 15,-1 0 0,9-6 325,-3 1 1,-2-3 575,3 2-767,-1 4 0,4-5 14,-4 7 0,3-6-40,-9 0 1,3 1-79,-3 5 1,-3-6 235,4 0-63,-4 0-487,5 6 0,-3-5 76,7-1 0,-5-7-45,5 1 1,3-3 53,8-2 1,-3 0-819,4 0 1,1 0 108,-1 0 718,7-7 0,11-25 0,12-13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6:18.6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339 456 8372,'0'-17'0,"0"0"0,-1 2 1574,-5 4-1184,4-4 1,-7 13 202,3-4-470,-4 4 0,-6 2 4,-1 0 1,0 8-184,0 3 1,0 4 243,0 2 1,0 0-3,0 0 1,7 2-1117,5 4 1,-3-5 464,3 5 1,1-4 259,9-2 1,-1 0 110,7 0 1,1 0 165,5 0 0,0 0 22,0 0 0,0 0 179,0-1 0,-2-4-145,-4-1 0,-2 0 4,-3 6 1,-4-5-203,4-1 1,-5-5 92,-1 5 1,-7-5-185,-4 5 1,-10-7 100,-2 1 0,-1-3-63,1-2 1,-1 0 19,-5 0 1,-1-2 41,8-3 1,-1-3-8,6-3 0,0-2-106,0 7 174,0-7 0,53-4 0,13-10 0</inkml:trace>
  <inkml:trace contextRef="#ctx0" brushRef="#br0" timeOffset="416">594 558 8921,'0'-10'1425,"0"3"-1222,0 7 42,0 0-220,7 0 82,-5 0 1,13 0-243,-3 0 0,-3 0 47,2 0 0,-5 0 177,5 0 1,-5 0-136,5 0 1,-1-8 49,1-3 0,2 2 21,-7-3 1,1 7 39,-1-7-16,-4 1 29,5-6 1,-8 8-82,-5 3 1,-4 4-81,-6 2 1,-1 2 72,0 4 0,0 9-202,0 7 0,0 3 32,0-3 0,0-1-62,0 7 0,6-5 55,-1 5 0,8-5 34,-1 5 0,3-7-80,2 2 0,2-5 59,3-1 0,5-2-294,7-3 0,5 1 468,1-7 0,31-18 0,13-8 0,2-4 0,1 0 0</inkml:trace>
  <inkml:trace contextRef="#ctx0" brushRef="#br0" timeOffset="1341">1272 473 10926,'-9'8'-101,"-6"-3"-188,3 12 1,-1-4-7,2 10 1,-4-2 88,4 1 0,1-3 23,-1 4 0,7 1-92,-2-1 1,5 5-94,1-5 1,1-6 211,5-6 0,3-2 247,8 3 0,0-5 5,0-7 0,2 0-76,4 0 0,-4-2 115,3-3 1,3-5-59,-3-7 1,7 0 233,-7 0 0,7-5 30,-7-1 0,6-7 121,-5 2 0,0 1-48,-6-1 0,-2 7 70,-4-1 1,2 3-28,-7 2 0,-1 6 166,-5-1-573,0 9 1,-5-3 132,-1 12 0,-7 3-482,2 8 1,1 0-22,-1 0 0,5 6-224,-5-1 1,7 6 164,-1-5 1,-3 0-181,2-6 0,1 5 169,5 1 1,0-1 45,0-5 0,7-1 340,5-5 1,-3 2-60,2-7 0,6 5 112,6-5 1,1-1 45,-1-5 0,-4-2 6,3-3 1,3-5-123,-2-7 0,5-1 32,-6-5 0,7 2 395,-7-7 1,1 0-165,-6-6 0,0 5 288,0 1 1,0 2-175,0-2 1,-8 3 500,-3 8-232,-4 8-304,-2-6-111,0 13 0,-6 2-5,0 11 1,-1 6-793,1 6 1,4-5 319,-3 5 1,-3 2-280,2-3 0,1 3 265,5-3 1,0-3-197,0 4 0,0-4 110,0-2 0,0-1-122,0 1 458,7 0 1,3-2 279,7-3 1,0-5-176,0-7 1,0 0-139,0 0 1,5-2 178,1-3 1,1-5-78,-1-7 1,-4 0 140,3 0 1,3-5-34,-3-1 1,1-5 94,-6 5 0,0-7-56,0 2 1,0 2 156,0-3 0,-8 9 302,-3-3-432,-4 4 0,-2 8-10,0 0 0,-2 7 35,-4-2 0,3 10 35,-9 2 0,7 7-484,-7-2 0,9 4-718,-3 2 1,-2 0 442,3 0 0,-1-6-730,6 1 613,0-1 478,0 6 1,6-6 243,-1 0-60,9-7 1,-7 6-90,4-5 155,4-3 62,-5 6 1,1-3-139,0 1 0,-7 2-37,2-3 1,1-1-75,-1 7 1,0-5 49,-6 5-207,0 1 193,7 5 1,-3-2-314,7-4 88,-7 4 1,11-11-287,-3 7 0,-3-7 58,2 1 480,-7-3 0,26-9 0,-2-3 0</inkml:trace>
  <inkml:trace contextRef="#ctx0" brushRef="#br0" timeOffset="1636">2680 456 8032,'0'-9'5869,"0"1"-5449,0 8-210,0 8 1,0 1-154,0 8 1,0 0 120,0 0 1,0 6-1283,0-1 0,2 1 496,3-6 1,-3 0-212,4 0 0,2 0 82,-3 0 1,7 0-163,-7 0 0,8-8 246,-1-3 653,-5-5 0,38-23 0,3-6 0</inkml:trace>
  <inkml:trace contextRef="#ctx0" brushRef="#br0" timeOffset="1911">2663 49 8192,'-15'2'1143,"4"4"-813,-4-5 1,7 9 393,-3-4-820,-4 3 192,13 8-51,-6 0 0,10-2-273,4-4 1,1-1 57,5-5 0,3-3 189,-4 4 1,4-4-126,2-2 1,-6-2 96,1-4 1,-1 2 48,6-7 1,-6 0 57,0-6 1,-7 0 427,2 0-605,-4 0 1,-2 0 83,0 0 1,0 6-876,0-1 1,-2 9 869,-4-3 0,-56 27 0,-21 7 0</inkml:trace>
  <inkml:trace contextRef="#ctx0" brushRef="#br0" timeOffset="2824">2985 405 7739,'6'-11'0,"0"0"678,-3-3 1604,-1 7-1491,-2-8-621,0 13 86,0 2 0,0 9-1,0 8 1,0 2-865,0 4 0,-2-3 367,-3 9 1,3-7-154,-4 7 0,4-3 133,2 2 1,0 2-5,0-7 1,0 0 104,0-6 0,0 0-77,0 0 0,6-1 155,0 1 0,7-7 157,-2-4 0,4-5 100,2-1 0,2-1-65,4-5 1,-5-4 24,5-7 0,1-1-44,-1-5 0,0 4 199,-6-3 1,0-3-55,0 2 1,-2 1-39,-4 5 0,2 6 324,-7-1-133,-1 9-516,-5-5 1,0 10 82,0 4 0,0 3-70,0 8 0,0 2 17,0 3 0,0-3 63,0 4 1,0-4-84,0-2 1,0 0-63,0 0 0,2-1-396,4 1 0,-2-5 164,7-1 0,0-7 350,6 1 0,0-3-57,0-2 0,0-2 319,0-3 1,0 1-69,0-7 1,0-6-20,0-6 0,-6 1 205,1 5 0,-1-6 215,6 0 0,0-5 80,0 6 1,-6-1-181,0 6 1,-7 0 129,2 0 1,1 6 301,-1-1-862,0 9 0,-6-3-7,0 12 0,0 5-74,0 12 0,-6-3 155,0 9 1,1-1 1,5 6 0,-6 5-22,0 1 1,1 7 1,5-2 0,-6 12 901,1 5 0,-1 6-374,6 5 0,-6-3-152,1 4 1,-3-7-257,2-4 0,3-1-262,-9-11 0,7-4-1,-7-13 0,1-10-328,-6-7 0,0-2-297,0-9 1,0-2 335,0-10 0,-5-5-722,-1-12 1,-5 2 411,5-7 0,-5 5-312,5-5 0,-5 0 59,5-6 937,-7 0 0,-4-45 0,13 34 0,-1-1 0</inkml:trace>
  <inkml:trace contextRef="#ctx0" brushRef="#br0" timeOffset="3010">2934 456 10093,'17'0'-311,"0"0"311,8 0 0,55-12 0,24-6 0,-26 5 0,-1 1 0,0-1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7:03.5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52 298 9156,'0'17'49,"-2"0"-98,-4 0 0,3 7-191,-9 5 1,8-3 28,-1 2 1,-3-1-253,3 1 0,-1 4 251,6-4 1,0-3-210,0-3 265,0-3 19,7-2 1,3-7 258,7-5 0,0-5 150,0-5 1,0-5 192,0-7 0,2-5-163,3-1 0,-3-7 101,4 2 1,-5-3-110,-1 3 1,0-2-22,0 7 0,-5 1-489,-1 5 186,-7 0-143,11 7-36,-13 3 0,5 14-79,-7 5 1,0 5 180,0 5 0,0-1 18,0 7 1,0-1-131,0 1 1,2 2 63,4-7 1,1-1 136,5-5 1,3 0-61,-4 0 1,4-7 154,2-5 0,0-3 33,0-2 1,0 0 124,0 0 0,0-2-64,0-3 0,-2-5 112,-4-7 0,4 0-87,-3 0 0,-5-5-42,-1-1 0,-2-1-198,1 1 1,-3 2 106,4-7 0,-6 5-184,-6-5 0,-1 7-149,-5-1 0,-3 3-159,4 2 0,-4 8-199,-2 3-263,7 4 617,-5 2 1,13 2 50,-3 4 0,3-3 512,2 9 0,7-7-230,5 7 1,5-9 162,5 3 0,-1-4 70,7-2 0,1 0 211,4 0 1,1 0-201,0 0 1,-5-2 17,-1-4 0,-7 4-62,1-3 1,-3 3 84,-2 2-141,-8 0-51,-1 0 1,-8 7-221,0 5 0,-2 3 96,-4 2 1,3 5-150,-9 1 1,7 0-42,-7-6 0,9 5-21,-3 1 1,4-1 55,2-5 1,0 0-302,0 0 289,0 0 45,0 0 0,8-2-110,3-3 0,-2-5-833,3-7 1037,-1 0 0,21-22 0,4-7 0</inkml:trace>
  <inkml:trace contextRef="#ctx0" brushRef="#br0" timeOffset="291">832 44 8047,'-11'0'-100,"-1"0"0,7 0-400,-7 0 400,9 0 100,-12 0 915,13 7 0,-6-3-612,8 7 0,0-5-366,0 5 0,2-7 112,4 2 0,-3 1 26,9-1 1,-1-1-28,6-5 0,-6 0 3,1 0 1,-7 0 56,7 0 0,-7-5 9,7-1 0,-7-5-186,7 5-423,-9-7-340,5 4 390,-8-8 442,0 7 0,-53 18 0,-13 11 0</inkml:trace>
  <inkml:trace contextRef="#ctx0" brushRef="#br0" timeOffset="616">1188 145 8350,'0'-9'1644,"0"-1"-782,0 5-266,0 3-336,0-6 1,0 16-47,0 3 0,0 4 28,0 2 0,0 2-202,0 4 1,-2 3-53,-3 8 0,3 0-209,-4 0 1,-1-2 5,1-4 0,-2 4-236,3-4 1,3 5 285,-4 0 0,4-4-180,2-1-425,0-7 0,0 3 269,0-7 1,2-7-17,4-5 0,3-3 166,8-2 0,2 0 351,4 0 0,-3 0 0,9 0 0,29-30 0,14-8 0</inkml:trace>
  <inkml:trace contextRef="#ctx0" brushRef="#br0" timeOffset="858">1527 264 8054,'0'-17'0,"-1"0"0,-3 0 429,-2 0 160,0 0 0,6 6 233,0 0 1,-1 7 203,-5-2-758,4 4 0,-6 10-69,8 3 0,-5 6 0,-1 6 0,1-3-52,5 9 1,-2-3-142,-4 2 1,4 4 108,-4-3 0,5 3-105,1 2 1,0-6-603,0 0 0,0-1 308,0 1 0,0 2-400,0-7 0,0-1 273,0-5 0,1-2-309,5-3 1,4 1 65,6-8 0,3 1-555,4-6 1209,-4 0 0,26-18 0,10-9 0,0-1 0,1-1 0</inkml:trace>
  <inkml:trace contextRef="#ctx0" brushRef="#br0" timeOffset="1533">2715 128 7994,'2'-11'0,"3"0"0,-3 5 0,4-5 0,-4 5 1023,-2-5-150,0 7 8,0-3-523,0 7 0,0 7-333,0 4 1,0 12-16,0 5 0,-8 4-24,-3 2 0,1 6 91,-1-1 0,2 3-142,-3-3 1,-1-3-102,7 4 0,-5-4-164,5-3 0,-5-6 28,6-5 1,-1-3-156,6-2 666,0-7-218,0-3 1,0-9-65,0-3 0,7-7 143,5-10 0,3 3 221,2-4 0,5-1-72,1 1 0,5 1-68,-5 5 1,5 7-386,-5 5 1,7-3 40,-2 2 0,-3 3-165,-3 8 0,-3 1 66,-2 11 0,-2-4 326,-4 10 0,-3 3-73,-8 2 1,0-1 29,0 1 0,-8-5-73,-3 5 1,-4-7-85,-2 1 0,-2-9 83,-3-1 0,1-3 18,-7 2 0,5-3 86,-5-8 1,7 0-99,-2 0 0,-1-6-116,1 1 1,1-9-143,5 3 96,0-4 1,2-2 118,3 0 120,5 0 0,37 0 0,8 0 0</inkml:trace>
  <inkml:trace contextRef="#ctx0" brushRef="#br0" timeOffset="1966">3206 451 7994,'10'0'-196,"-1"0"393,-3 0 274,-4 0 0,5 0-482,-7 0 130,8 0 1,-4 0-202,7 0 253,-7 0-138,11 0 0,-6 0 65,8 0 1,-5 0 95,-1 0-58,0-8-168,6-1 1,-2-8 68,-3 0 0,1 0-21,-8 0 0,1 5 108,-6 1-79,0 0 0,-2 0-113,-4-1 1,-3 9 46,-8-3 0,-2 12 33,-3 5 0,3 4-128,-4 2 1,-1 5-215,1 1 1,2 7 56,10-2 0,-2-3 54,7-2 1,1 1 280,5-1 1,0 5-74,0-5 0,7-3 211,4-8 1,12 1-125,5-8 1,4 7-275,2-7 0,0 1 208,0-6-10,0 0 0,30-15 0,8-4 0</inkml:trace>
  <inkml:trace contextRef="#ctx0" brushRef="#br0" timeOffset="2708">4682 451 7983,'11'-8'0,"1"-3"0,-1-4 165,-2-2 1,5-6 68,-9 0 0,3 5 143,-3 1 0,-3 4-25,4-10 0,-4 10-48,-2 1 1,-2 3-159,-4-2 0,-3 3-133,-8 8 0,-6 0-10,1 0 1,-8 4-202,1 7 0,3 2-451,-2 16 0,1-3 343,-1 2 0,3 4-116,9-3 1,-1 3 66,0 2 0,7-8-295,5-3 429,3 3 0,2-7 242,0 3 0,7-10 63,4-7 0,6-3 324,6-2 0,-4-7 100,4-5 1,1-3-190,-1-2 0,7-1-56,-2-5 0,-3 4 37,-3-4 0,-3 6 150,-2 6-230,0-4-323,0 13 155,0-5 1,-8 22 30,-3 7 0,-4 10 231,-2 8 0,-8 5-79,-3 12 1,0 5-51,-6 11 1,3 7-300,-8 10 0,11-41 0,1 0 118,-1 2 0,0 0 0,-1 1 0,-1-1-29,-15 40 1,-4-3-382,3-8 1,-1-3 217,2-15 0,-2-9-115,7-25 1,1-11 85,5-11 0,0-4 41,0-2 1,0-14 156,0-3 0,-2-9 335,-4 3 0,5-7-76,-5 2 0,10-4 33,1-2 1,11-9-196,1-8 1,11-13 2,17-10 0,8-7-337,15 2 0,2-4-529,-25 41 0,0-1 0,2-1 1,0 0 339,4 1 0,0 1 0,0 4 0,0 3 116,34-22 1,5 12 328,1 5 0,7 4 0,-6 6 0,5 4 0,-7 3 0,-3 1 0</inkml:trace>
  <inkml:trace contextRef="#ctx0" brushRef="#br0" timeOffset="2950">5276 349 7983,'0'-11'1520,"0"-1"-498,-8 8-174,6-11-332,-5 14-363,7-7 0,0 10-123,0 4 1,0 3 65,0 8 0,0 0-106,0 0 0,-6 7-192,0 5 0,1-3 94,5 2 1,0-7-670,0 2 0,0 1 82,0-1 0,0-1-144,0-5 1,2-5-124,3-1 962,-3-7 0,43-27 0,2-15 0</inkml:trace>
  <inkml:trace contextRef="#ctx0" brushRef="#br0" timeOffset="3225">5293 77 7974,'-12'-5'0,"1"-1"0,5 1-45,-5 5 265,7 0 103,-11 0-275,13 0 1,-11 1-170,7 5 0,1-2 104,5 7 0,0-5 28,0 5 1,5-5 46,1 5 0,7-7 0,-3 3 105,7-7 1,-6 0 96,0 0-8,1 0 1,3-2-139,-4-3 1,2 1 26,-7-7 0,5-1-32,-5-5 1,-1 1 29,-5-1 1,0 5-620,0 1 1,-1 2 479,-5-3 0,-41 20 0,-17 11 0</inkml:trace>
  <inkml:trace contextRef="#ctx0" brushRef="#br0" timeOffset="3883">5513 349 7974,'10'0'-640,"5"0"1495,-14 0-703,15 0 0,-15 2-65,5 3 1,-4-1 20,-2 7 0,0 1-7,0 5 1,0 0-232,0 0 1,6 5 81,-1 1 1,1-1-173,-6-5 1,0 0 46,0 0 0,0 0-122,0 0 313,7 0 0,-3-2 0,8-3 0,-7-5 7,7-7 0,-7 0 22,6 0 1,-5-7 189,5-5 1,-1 3-36,1-2 1,4-6 19,-3-6 1,1-1-127,-2 1 0,2 4-121,-7-4 0,5-1 97,-5 1-57,7 1 0,-11 5 27,4 0-217,-5 7 15,-1 3 0,6 9-98,0 3 228,-1 5 1,1 7 44,0 0 0,7 0 3,-2 0 0,4-8 30,2-3 0,0 1 151,0-1 0,0 0-172,0-6 1,2 0 35,4 0 0,-5-2 151,5-4 0,-4 2-93,-2-7 1,-6 0 94,0-6 1,-1 0-119,1 0 1,2 0-118,-7 0 0,0 0 196,-6 0-92,0 0 1,-2 8-115,-4 3-165,-3 4 1,-8 4-46,0 4 1,2 9 77,3 7 1,-3 3 8,4-3-1,3 3 67,3 3 1,1 2-8,-2-7 0,5-1 18,-5-5 1,4 6-6,2 0 1,6-1-23,-1-5 1,8-5-13,-1-1-282,3-7 396,2 11 0,60-36 0,15 0 0</inkml:trace>
  <inkml:trace contextRef="#ctx0" brushRef="#br0" timeOffset="4417">6463 383 7964,'0'-17'-20,"0"5"183,0 1 1,0 6 68,0-7 1,0 7-1,0-7 1,2 9 432,3-3-485,-3-4 0,13 9-192,-3-5 1,-3 4 219,2 2-175,1 0 1,3 2 100,-4 4 0,2 5-73,-7 11 1,5-3-334,-5 4 0,0 3 149,-6 3 0,0-5-44,0-1 1,0 1 75,0-1 1,0-1-57,0-5 0,0 0 26,0 0 58,0 0-33,0 0-22,0-7 1108,0-3-698,0-22 1,0 4 325,0-12 1,5 2-281,1-1 0,7 1-312,-2-7 0,4 5 157,2-5 1,6 5-40,0-5 1,-1 7-486,-5-1 0,6 9-143,-1 1 1,1 8 231,-6-1 0,0 3 55,0 2 0,-6 7 266,1 5 0,-9 3-20,3 2 0,-4 7 91,-2 5 0,0-3-134,0 2 1,0-7 41,0 2 1,0-5 15,0-1 1,0 0 65,0 0-2136,0 0 1063,0 0 943,0-7 0,60-41 0,16-16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6:59.1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729 153 8090,'0'-17'581,"0"8"0,0-1 308,0 4-604,0 5 0,0-5-129,0 12 1,0 3-134,0 8 0,0 2 178,0 3 0,0 3 44,0 3 1,0 4-819,0-4 1,0-1 209,0 1 0,0-7-737,0 1 0,2 3 503,4-2 0,-2-3 368,7-8 0,-2-3 94,3-3 0,3-4 135,-4 3 0,4-5 100,2-5 1,0-7 160,0-10 1,0 1 217,0-7 1,0 1-211,0-1 1,-6-4 120,1 4 0,-3 1 7,2-1 0,-3 7 414,-8-1-314,0 3-62,0 2-202,0 7 1,0 10 12,0 12 0,0 3-759,0 2 1,-6 5 300,1 1 0,-1 5 122,6-5 0,0 5 68,0-5 1,6-1-742,-1-5 0,8 0 252,-1 0 0,3 0 82,2 0 1,0-2 19,0-3 1,5 1 408,1-8 0,15-6 0,-3-9 0</inkml:trace>
  <inkml:trace contextRef="#ctx0" brushRef="#br0" timeOffset="653">1493 272 8090,'0'-17'603,"0"5"106,0 1-253,0 0 0,0-6-211,0 0 1,-6 5 245,0 1-86,1 7-373,-3-11 1,-1 13-256,-8-3 0,5 3 214,1 2 0,0 7-619,-6 5 1,0 8 111,0 3 1,-4 5-96,4-5 1,-3 7 252,8-2 1,5-1-17,1 1 0,4-5 142,2 5 1,0-7 169,0 1 1,2-9 61,4-1 0,3-3 0,8 3 0,0-5 119,0-7 0,0-2 68,0-3 1,0-5 380,0-7 0,0 0-112,0 0 1,0 0 195,0 0 0,-2-5-300,-4-1 0,2-5 15,-7 5 0,1 1-164,-1 5 85,-4 0-679,6 0 300,-8 7 0,0 5-24,0 10 1,0 5 91,0 7 0,-6 5-28,0 1 1,1 1-209,5-1 0,0-4 32,0 3 0,1-3-9,5-2 0,-4 0 91,4 0 1,3-6 260,2 1 1,-1-8 67,1 1 0,0 3 79,6-3 1,-5-1-117,-1-9 0,0 1-31,6-8 0,0 1-32,0-6 0,0 0-9,0 0 1,0-2-182,0-3 1,0-5 84,0-7 1,-2 6-249,-4 0 1,3 2 84,-9-3 1,1 5 94,-6 7-103,0 0-104,0 7 105,0 3 1,-6 9-27,1 3 1,-1 5-151,6 7 1,-6 0-178,1 0 1076,-1 0 1,8 0-211,3 0 1,-1-6 214,8 0-230,-9 1 0,11 5 156,-9-1 1,6-4-203,-5-1 1,2-1-145,-3 1 0,-1 2-305,7-7 0,-7 7 88,2-2 0,1-1-1212,-1 1 952,7 0 0,-3 4-311,7-3 0,0-5 671,-1-7 0,69-22 0,-34 7 0,0 1 0</inkml:trace>
  <inkml:trace contextRef="#ctx0" brushRef="#br0" timeOffset="1235">2442 306 8004,'12'-8'0,"-3"-3"0,1-4 0,-3-2 437,1 0-201,-3 0 1,-7 2 149,-3 3-280,-5-3 1,-7 13-202,0-3 1,1 3 99,-1 2 0,0 2-147,0 3 1,-2 1-219,-4 11 0,4-4 192,-3 10 0,9-2-54,1 1 1,3-1 3,-3 7 1,5-7-74,7 1 1,0 3 143,0-2 0,0-1 149,0-5 0,7-6-36,5 1 0,3-8 173,2 1 1,0-3 89,0-2 1,0 0-87,0 0 1,5-7 36,1-5 0,0-3 39,-7-2 0,1-5 55,0-1 1,0-5-105,0 5 1,-2-5-20,-3 5 1,1-5 32,-7 5 1,1 3 154,-1 8-457,-4-3 119,5 13 1,-9-3-24,-3 10 1,3 5-48,-4 7 0,-1 2-109,1 3 0,0-1 49,6 7 1,0-7-74,0 2 1,0 1-18,0-1 1,2-1-129,4-5 0,-2-2 45,7-3 0,0 3-127,6-4 0,0-3 429,0-3 0,0-3 0,0-2 0,23-30 0,5-8 0</inkml:trace>
  <inkml:trace contextRef="#ctx0" brushRef="#br0" timeOffset="1633">2850 255 8004,'0'-17'0,"0"5"0,0 1 0,0 7 0,0-11 0,0 13 0,0-5 0,0 14 1373,0 5 0,0 3-599,0 2 1,0 2-608,0 3 1,0-3-158,0 4 1,-6 1-305,0-1 0,1-1 169,5-5 0,0 0 23,0 0 1,-2 0-1026,-4 0 601,4 0 0,-5-6 566,7 1-96,0-9 367,0 5 0,0-16-81,0-3 0,5-4-4,1-2 1,7-5-177,-2-1 1,4-5-278,2 5 0,2-5 108,4 5 1,-4-5-186,3 5 0,3 1 78,-3 5 1,1 5 33,-6 1 0,0 7 233,0-1 1,-6 8-136,1 3 1,-9 9-25,3 2 1,-4 0 205,-2 6 1,0-3 238,0 3 1,0-4-231,0 3 0,0-3-144,0-2 1,2 0-16,3 0 0,-3 0 47,4 0 1,2-6-724,-3 1 248,8-8 0,-3 3-256,7-7 0,-6 0 746,0 0 0,31-30 0,12-8 0</inkml:trace>
  <inkml:trace contextRef="#ctx0" brushRef="#br0" timeOffset="1888">3426 34 7996,'-9'-11'780,"3"0"0,2 7 424,-1-2-346,3 4-482,-6 2 0,8 2-97,0 4 1,0 3 0,0 8 0,0 2-45,0 4 1,6-3-1,0 9 1,-1-7-430,-5 6 1,0 1 195,0 5 1,0-2-509,0-4 1,0 2 38,0-7 0,2 5-176,4-5 0,-4 5 138,3-5 0,-1-3-199,2-8 0,-3 3 261,9-4 0,-1-4 137,6-1 0,0-4 306,0-2 0,23-30 0,5-8 0</inkml:trace>
  <inkml:trace contextRef="#ctx0" brushRef="#br0" timeOffset="2069">3341 238 7994,'0'-10'166,"0"3"77,0 7 0,8 0-776,3 0 1,6 0 51,6 0 481,11-8 0,36-3 0,16-2 0,10-5 0,0 0 0</inkml:trace>
  <inkml:trace contextRef="#ctx0" brushRef="#br0" timeOffset="2559">3833 238 8039,'10'-8'1493,"-3"6"-1023,-7-5-864,8 7 355,-6 0-45,13 0 0,-12 0 24,9 0 1,-3-2-47,2-4 1,5 4 54,-5-3 0,-2 3 13,3 2 1,-3-2 42,2-4 1,3 2 19,-9-7 101,8 7-103,-3-11 1,-1 12 78,-3-9-136,-4 8 0,-4-3-1,-4 7 0,-3 0 65,-8 0 0,0 6-4,0-1 0,-6 8-79,1-1 0,-1 3-176,6 2 1,6 5 216,-1 1 1,7 0-28,-6-6 0,7 0 112,-2-1 0,4 7-88,2 0 0,6-1 9,0-5 0,12-5-10,-1-1 1,10-2 3,-5 3 0,8-5-254,-1-7 0,3 0-838,2 0 1104,-8 0 0,29-15 0,-1-4 0</inkml:trace>
  <inkml:trace contextRef="#ctx0" brushRef="#br0" timeOffset="3211">4359 221 7126,'0'-10'2196,"0"3"-1948,0 7-487,0 0 193,8 7 1,-5-5 109,9 4 0,-7-4-41,7-2 0,-7 5-28,7 1 0,-1 0 6,6-6 0,-6 0 55,0 0 1,-1-2-12,1-4 0,4 2 23,-3-7 0,-5 5-104,-1-5-12,3 0 50,-7-6-177,6 0 182,-16 7 1,-1 3-23,-8 7 0,0 0-414,0 0 1,2 7 146,3 5 1,-3 3 172,4 2 0,2 2 109,-3 3 0,8-3 174,-1 4 1,-3 1-120,3-1 1,-1-1 124,6-5 0,6 6-133,-1 0 0,8-1 40,-1-5 1,3-5 791,2-1 1,5-7-355,1 1 0,5-3-334,-5-2 1,7-2-86,-2-3 1,4 1-190,2-7 1,0-3 201,0-8 1,0 1 13,0-7 1,4-1-206,-4-4 1,3-1-37,-8 0 0,3 0-28,2 0 0,-8 2-73,-4 4 1,-10 3-1222,-7 8 1009,-3 8 0,-4 1 319,-3 8 0,-5 2-80,-7 4 1,6 3-1,0 8 0,1 0 94,-1 0 1,4 0 4,7 0 1,0 5 183,0 1 0,0 0-149,0-6 1,1 0 489,5 0 0,4 0-228,6 0 0,1-1 236,0 1 1,-5 0-99,-1 0 0,-5-5-10,5-1 1,-7 0-129,1 6 0,-3-5-226,-2-1 1,-2-7-261,-3 1 0,-5 3 186,-7-3 1,0 1-298,0-6 1,-5 0 79,-1 0 0,-5-2-31,5-3 1,1 3-611,5-4-261,0-3 1205,0 7 0,7-13 0,3 5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6:55.0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492 187 8228,'2'-15'0,"2"2"277,2 2 375,-1 0-403,-5-6 1,-2 5 249,-3 1-785,-5 7 0,-12-3 216,-1 7 0,-1 0 20,1 0 0,2 2-24,-7 3 1,5-1-42,-5 7 0,2 3 34,-2 8 0,-3-1-58,9 7 0,-1-7 115,6 1 0,8 3-1,3-2 1,4-1 197,2-5 1,8 0-109,3 0 1,10 0-14,1 0 1,9 6 71,-3-1 1,8 1 149,-2-6 0,1 5-224,-12 1 1,3 2-221,-9-3 0,4 3 49,-10 3 1,-3-4-241,-2-7 0,-6 6 44,-6 0 0,-4-3 118,-7-8 1,-5 3-43,-1-4 1,-7-3 61,2-3 0,-4 3 253,-2-3 0,0 1-31,0-6 1,2-2 186,4-3 1,-2 1-100,7-8 0,0 1-51,6-6 1,0-5-52,0-1-225,8 0 196,2 6 0,52 8 0,11 1 0</inkml:trace>
  <inkml:trace contextRef="#ctx0" brushRef="#br0" timeOffset="473">662 493 7997,'-9'7'981,"1"-5"-995,8 6 1,2-8 145,4 0 1,-3 0-115,9 0 0,-1 0 43,6 0 0,-6 0-218,1 0 147,-1-8 0,6 4-10,0-7 0,-6 2 57,0-3 1,-5-1 7,5 8-86,-7-9 77,4 5-47,-8-8 0,0 6-9,0-1 0,-8 9-108,-3-3 0,-4 12 73,-2 5 1,-6 6-136,1 5 0,-3-1 145,2 7 0,6 1-27,0 5 0,2 0-206,10-1 0,-7 0 99,7-5 1,1 2 113,10-7 1,3-1-77,8-5 1,6-2-81,-1-3 0,8-5 63,-1-7 158,3 0 0,54-23 0,-36 9 0,0 0 0</inkml:trace>
  <inkml:trace contextRef="#ctx0" brushRef="#br0" timeOffset="1433">1290 476 8334,'-6'-12'542,"0"1"0,-5 6 237,5-7 172,1 8-390,-3-11-76,6 14-230,-13-7 1,8 10-1,-5 4 0,-1 3-799,7 8 0,-5 0 138,5 0 1,-5 7-182,5 5 1,-5-3 256,6 2 1,-1-5-48,6 5 0,0-7-76,0 1 1,2 3-47,3-2 0,5-6 76,7-6 0,0-2 423,0 3 0,5-5 105,1-7 1,7 0-2,-2 0 1,-1-2 58,1-3 0,-5-5-31,5-7 1,-7 0 180,1 0 0,3-5-145,-3-1 1,-5-5-97,-5 5 1,-3-7 24,2 2 1,3 3 35,-9 3 1,1 3 1548,-6 2-1031,0 7 1,-2 3 413,-4 7-906,4 0 1,-11 4-159,8 7 0,-7 0 165,7 12 1,-1-4-31,6-2 0,-6 5-1428,1 1 0,-1-1-101,6-5 189,0 8 904,0 1 1,6 1 249,-1-5 0,9-5-40,-3-5 1,-2-3 210,3-3 1,-1-4-130,6 3 1,2-3 138,3-2 1,-3-7 107,4-5 1,1-3-38,-1-2 0,1 0 28,-1 0 1,-4-5 18,3-1 0,3-5 61,-2 5 1,-7-5-153,-4 5 1,-3 1 404,3 5-103,-5 0 345,-7 0-857,0 7 1,-2 3 88,-3 7 1,1 7-360,-8 5 1,7 3-4,-7 2 0,9 5-173,-3 1 1,-1 0 185,1-6 0,0-1 3,6 1 1,0 0 17,0 0 0,2 0 83,4 0 1,-2 0 284,7 0 0,-6-2-67,7-3 1,-1-3 232,6-3 1,0-4 8,0 3 0,0-3-7,0-2 1,6-6-131,-1 1 1,1-8-12,-6 1 0,2-3 93,3-2 0,-3-5-79,4-1 1,-5-1-141,-1 1 1,-5-2 95,-1-3 0,-2-2-112,3 7 1,-5-5 112,-7 5-18,8 1-66,-6 5 0,3 8-114,-10 3 0,1 4-51,-7 2 0,7 8-277,-2 3 0,-1 4-42,1 2 328,0 0 1,6 0-146,0 0 1,0-6 342,0 0 0,0-5 598,0 5-284,0-7 143,8 11-18,1-13-130,8 13 506,0-13-482,0 13 0,-5-7-429,-1 3 1,-7 4-98,1-4 1,-3-1-50,-2 1 0,2-2 74,4 3 1,-4 3-94,3-4 0,-3-1 174,-2 1 0,6-5-139,-1 5-422,9-7 0,-5 5 243,8-3 0,0-4-442,0 3 0,0-3 814,0-2 0,45-38 0,12-9 0</inkml:trace>
  <inkml:trace contextRef="#ctx0" brushRef="#br0" timeOffset="1686">2562 442 8185,'9'-8'2478,"0"5"-1025,-3-9-145,-4 9-509,5-5-673,1 8 37,-6 0 1,5 2-138,-7 4 0,0 3-30,0 8 1,0 0-293,0 0 0,0 5-497,0 1 0,0 2 347,0-3 1,0-3-322,0 4 0,2-5 297,4-1 0,-2 0 67,7 0 1,-5-5-30,5-1 0,0-7 105,6 1 0,0 3 327,0-2 0,8-31 0,1-13 0</inkml:trace>
  <inkml:trace contextRef="#ctx0" brushRef="#br0" timeOffset="1961">2545 86 8082,'-12'0'713,"1"0"-365,7 0 0,-11 0-448,13 0 0,-5 2 53,7 3-1,0-3 1,2 11 172,3-7-68,5 0 0,7-6-32,0 0 1,0 0-55,0 0 60,-1 0 0,1-8 1,-1-1 388,-5-8-292,-4 0 0,-7 0-569,0 0 0,0 6 60,0-1 1,-2 8-475,-3-1 855,-5 3 0,-44 47 0,-10 12 0</inkml:trace>
  <inkml:trace contextRef="#ctx0" brushRef="#br0" timeOffset="2739">2935 289 8403,'0'-17'3178,"0"8"-2911,0 1 79,0 8-173,0 0 0,0 8-109,0 3 0,0 10 120,0 2 1,0 7-450,0-2 1,0-2-55,0 3 1,0-1-185,0 6 1,0 0 172,0 0 1,0-2-131,0-4 0,5 2 176,1-7 0,7-1-16,-2-5 0,-1-2 11,1-3 1,1-5-26,4-7 1,1 0-54,0 0 0,0-2 395,0-3 1,0-7 123,0-10 0,0 3-22,0-4 1,-6 3 40,1-3 1,-7 4 478,7-4 39,-8 5-173,11 1 1,-14 5 302,5 1-419,-4 7 0,-2-1-124,0 10 0,0 5 19,0 7 0,0 0 38,0 0 1,0 0-1311,0-1 1,0 1 2185,0 0 1,0 0-2001,0 0 0,2-2-184,4-3 1,-3 1 223,9-7 1,-1 5 520,6-5 1,0-1 64,0-5 1,0 0 296,0 0 0,0-7 0,0-5 0,0-3 185,0-2 1,0-2 317,-1-3 0,1 3-276,0-4 0,-5-1-211,-1 1 0,-7 6 440,1 6 68,5 0 188,-8 1-310,5 3 1,-7 14-289,0 5 1,-5 5-383,-1 5 1,-5 5 171,5 6 0,-5 9 119,5 3 0,-5 6 430,5 6 0,0 3-53,6 8 0,0 7-63,0 4 0,0-2-138,0 3 0,0-7-216,0 6 0,0-9-96,0-2 0,0-15-283,0-14 1,0-5-1456,0-6 1313,-7-11 1,-8-9-269,-8-8 1,-1-2-123,1-4 0,2-5-145,-7-12 0,0 3 352,-6-9 0,6 1-456,-1-6 1,1 0 1044,-6 0 0,12-22 0,3-12 0,-3-5 0,0-1 0</inkml:trace>
  <inkml:trace contextRef="#ctx0" brushRef="#br0" timeOffset="2926">2850 374 7654,'11'0'-29,"0"0"1,64-6-1,28-3 1,-29 3 0,1-1-1,0 1 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7:13.0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272 440 7457,'2'-17'0,"2"0"450,1 0 1,1 6 450,-6-1-6,0 1-635,0-6 1,-2 6-3,-3-1 0,1 9-274,-8-3 1,1 4 101,-6 2 1,0 2 157,0 4 1,-2 3-239,-3 8 1,1 8-315,-7 3 0,7 4-604,-2 2 1,5 0 444,1 0 1,2-1 155,3 1 1,5-5 139,7-1 0,0-7 87,0 1 1,7-5-64,5-5 0,5-5 4,5-7 1,-1 0 128,7 0 0,-5-7 188,5-5 0,-5-3 305,5-2 1,-7-5-225,1-1 1,3-5-45,-3 5 0,-1-5-82,-10 5 0,4-7-17,-3 2 0,-3 3 273,3 3 168,-9 3-442,5 2-212,-8 7 1,0 10 199,0 12 0,-2 5-9,-4 5 0,4-1-233,-3 7 1,3 1-54,2 5 0,0-6-331,0 0 0,0-5 192,0 5 1,6-7 156,-1 1 1,8-3 118,-1-2 1,3-7 144,2-5 0,0-3-33,0-2 1,5 0-93,1 0 0,1-7 32,-1-5 0,-4-5 148,3-5 1,3 1 259,-2-7 0,1-1-111,-1-5 1,-5 1-147,5-1 0,2 0-89,-3 0 1,-1 0-120,-10 0 0,2 8 100,-7 3 21,0 4 1,-8 10-224,-4 3 0,-1 6 95,-5 6 1,-3 3-300,4 8 1,-2 2 71,1 4 1,3-3-25,3 8 1,5-7 180,-5 2 0,4-2 165,2 1 1,8-3 67,3 4 1,-2-5-132,3-1 0,-1-1 548,6-5 0,0 4-169,0-4 0,0 2 221,0-1-439,0 3-437,-8-6 75,-1 8-109,-8-7 0,-2 3 20,-4-8 1,-3 1 58,-8-6 0,0 0-89,0 0 0,0 0 165,0 0 1,0-2 247,0-3 0,6 3-376,-1-4 57,9-3 1163,-5 7-6,8-13-365,0 13-352,8-6 1,1 10 45,8 4 1,0-4-47,0 3 1,2 3 78,3-3 1,-3 1-123,4-6 1,-4 0-13,-2 0 0,1 0 86,5 0 0,-4-2-37,3-3 1,-3 1-78,-2-7 1,0-1 53,0-5 0,0 0-45,0 0 0,0-5 28,0-1 0,0-5 0,0 5 1,-8-5 55,-3 5 0,2 1 478,-3 5-369,1 0-122,-6 7 0,-2 3-433,-4 7 0,4 2 174,-3 3 0,-3 5-304,3 7 0,-7 5 127,7 1 0,-1 0-205,6-6 0,0 5 109,0 1 0,0-1-454,0-5 578,0 0 0,0 0 93,0 0 0,8-7 277,3-5 0,-2-3-91,3-2 1,-1 0 111,6 0 0,0 0 65,0 0 0,0-7 36,0-5 1,2-5-26,3-5 1,-3 1 84,4-7 1,-5 5-110,-1-5 1,-2 7 425,-3-1 405,3 3-159,-13 2-898,5 7 1,-7 5 13,0 10 0,-2 10 28,-3 8 1,1 9 231,-7 2 0,7 7 111,-2 10 1,4 2-157,2 4 1,-5-1-53,-1 12 1,0-2-55,6 13 1,-7 6-218,-4 5 1,1-7-175,-1-9 1,0-4 182,-6-3 1,0-8-666,0-8 1,-6-10 160,0-13 0,1-11-118,5-11 1,0-4 285,0-2 1,0-10 96,0-7 1,0-1 222,0-11 0,0 1 423,0-6 0,6 0 35,0 0 0,7-5-217,-2-1 0,6-14-736,6-3 0,13-7 292,15-4 0,9-2 271,13-3 1,-6 35 0,11 0-1,2-1 1,7-5 0,-1 0 0,1 0-1</inkml:trace>
  <inkml:trace contextRef="#ctx0" brushRef="#br0" timeOffset="755">1782 491 8031,'-2'-15'0,"-2"1"0,-2 3 0,1 5 0,5-5 0,0 5 1067,0-5-250,0 7-599,0-11-122,0 13 1,7-5-232,4 7 1,-1 0-78,1 0 0,-1 2 99,1 3 0,4 5-136,-4 7 1,-1 0 11,1 0 0,-7 5-30,1 1 1,-1 1 123,2-1 0,-4-2-64,3 7 0,-3-7 92,-2 1 1,0-3-16,0-2 1,0 0 323,0 0 1,0-6 8,0 1 314,0-8 1,0 1-152,0-10 1,0 1-11,0-8 0,0-1-144,0-9 1,0 1-60,0-7 1,8-1-123,3-5 1,4 1-279,2-1 0,6 5-174,-1 1 0,1 7 196,-6-1 0,6 5-133,-1 5 1,1 5-120,-6 7 393,0 0 1,-2 9-52,-4 8 1,2 2 9,-7 9 1,0-1 80,-6 1 0,0 2 178,0-7 0,0 1 7,0-1 0,0-4 55,0 3-128,-8-3 0,6-7-74,-3-1 0,1-7-32,-2 1-6,4-3 1,-5-9-17,7-5 1,0-3 286,0-2 1,0 0 439,0 0 0,7-1-293,5-5 1,3 2-59,2-7 1,0 7-474,0-1 0,-1 3 5,1 2 1,6 0 113,0 0 1,1 7-121,-1 5 1,-4 3-186,3 2 1,-3 2 210,-2 3 0,-2 5 245,-4 7 1,3 7 267,-9 5 1,3-3-125,-3 2 0,-3-7-285,4 2 0,-4 1-174,-2-1 1,0-1-732,0-5 567,0 0 1,0-5-139,0-1 1,2-7 503,3 1 0,5-18 0,7-6 0</inkml:trace>
  <inkml:trace contextRef="#ctx0" brushRef="#br0" timeOffset="1155">2714 440 8155,'6'-17'1336,"0"0"-80,-1 7-384,3-5-393,-6 13-200,5 2 0,-7 16 0,0 6 0,0 10-40,0 2 1,-5 8-1,-1 8 1,-7 9 110,2 3 0,1 10 166,-1 1 0,-1 8-622,-4-2 1,0 2 273,5-1 0,-2-7-631,7-11 0,1-5 87,5-12 0,0-5-691,0-12 566,0-11-172,0-10-59,0-14 0,0-3-328,0-7 1,0-1 582,0-5 0,-2 2-280,-4-7 757,4 7 0,-13-64 0,6-7 0</inkml:trace>
  <inkml:trace contextRef="#ctx0" brushRef="#br0" timeOffset="1378">2731 372 7858,'8'-9'-337,"-6"-7"0,7 15 1071,-3-5 0,-2 4-224,7 2 0,0 0-141,6 0 0,6 6-130,-1-1 1,3 14-4,-2-2 1,-5 6-126,5-1 0,-6-1 2,-6 7 0,2-5-196,-7 5 0,0-7-78,-6 2 1,-2 1-322,-4-1 0,-3-1-737,-8-5 0,-6-2 78,1-3 1141,-9-5 0,-10-7 0,-12 0 0</inkml:trace>
  <inkml:trace contextRef="#ctx0" brushRef="#br0" timeOffset="1774">3376 202 7845,'0'-9'-609,"0"1"609,0 1 2766,0 5-1982,0 9 1,0 12-581,0 15 0,0 0 32,0 0 1,0 6-199,0-1 0,0 6 56,0-5 0,-6 5 4,1-5 1,-1-1-272,6-5 1,0-2-401,0-3 1,2-5-114,3-7 0,-1-6-511,8 1 0,-1-9 461,6 3 0,0-6 736,0-6 0,0-3 0,0-8 0,0 0 0,0 0 0,22-37 0,6-11 0</inkml:trace>
  <inkml:trace contextRef="#ctx0" brushRef="#br0" timeOffset="2225">3359 440 8004,'-10'0'0,"1"-6"0,3 0 426,5 1-21,-7 5-424,8 0 1,8 0-134,3 0 1,6 0-175,5 0 0,-1 0 57,7 0 0,1-2-156,5-4 0,0 4 212,-1-3 0,1 3 213,0 2 0,-7 0 0,-5 0 0,5 0-117,-9 0 66,7 0 677,-16 0 0,-3 0 192,-12 0-470,-3 0 1,-8 5-15,0 1 1,6 7-119,-1-1 1,7 3-53,-7 2 0,9 2-158,-3 3 0,4-3-206,2 4 1,2-5 94,4-1 0,-3-2-43,9-3 1,5 3 84,5-4 1,1-3 44,-6-3 1,2-3 94,3-2 1,-3 0-90,4 0 0,-4-2 28,-2-3 1,-2-5 9,-4-7 1,2 0 107,-7 0 0,0-1-112,-6-5 0,0 2-23,0-7 1,-2 5-34,-4-5 0,-3 5 122,-8-5 0,-6 7-135,0-1 0,-5 5-293,6 6 0,-9 3-532,3 8 0,2 0 348,-3 0 0,11 2 524,1 4 0,2 3 0,9 8 0,-7 0 0,49 22 0,3 7 0</inkml:trace>
  <inkml:trace contextRef="#ctx0" brushRef="#br0" timeOffset="2817">4173 236 8166,'9'0'845,"-1"2"-843,-8 4 1,0 3 94,0 8 0,0 8-265,0 3 0,0 4-56,0 2 1,-6 0-83,1 0 0,-1 0 199,6 0 1,0-2 8,0-4 0,6 2-470,-1-7 173,8-1 0,-3-7 395,7-3 0,0-5 0,0-7 0,5-2-103,1-3 1,0-5 102,-6-7 0,5-2 0,1-3 0,-1 3 0,-5-4 0,-2-1 10,-3 1 0,3 1 390,-4 5 0,-3 0 1601,-3 0-735,-3 7-417,-2-5-935,0 13 0,0 2 58,0 12 0,0 3 169,0 2 1,0 2-63,0 3 0,0-3-47,0 4 0,0-5-386,0-1 0,6 0-41,0 0 0,7-5 88,-2-1 1,4-7 129,2 1 1,0 3-627,0-2 1,0-1 802,0-5 0,0-37 0,0-11 0</inkml:trace>
  <inkml:trace contextRef="#ctx0" brushRef="#br0" timeOffset="3100">4393 67 8026,'-16'0'486,"6"0"-96,-5 0-397,13 7 0,-11-3-1,7 7-118,1-7 1,7 9 177,3-7 0,-1 1-8,7-1 0,1-4-103,5 4 1,-1-5 92,1-1 1,0 0 24,0 0 1,-5-1 12,-1-5 0,-2 2 269,3-7-308,-5 0 0,-1-6 56,0 0-128,-1 0-117,-5 0 0,-7 5-227,-5 1 0,-3 7 383,-2-1 0,-30 48 0,-7 14 0</inkml:trace>
  <inkml:trace contextRef="#ctx0" brushRef="#br0" timeOffset="3292">4071 372 10481,'13'0'-916,"4"0"1,-2-6 915,14 1 0,27-5 0,14-1 0,8 1 0,0 1 0</inkml:trace>
  <inkml:trace contextRef="#ctx0" brushRef="#br0" timeOffset="3758">5225 389 8026,'-10'-11'1116,"4"-1"-666,-3 9 1,5-5 389,-7 8-602,0 0 1,-6 0 0,0 0 0,-6 8-143,1 3 0,-1 6-124,6 5 1,-6-1-346,1 7 0,1 1 277,10 5 0,3-2-419,8-4 0,0 2 229,0-7 0,2-1 42,4-5 1,9-2-150,7-3 1,10-5-215,2-7 0,2 0 195,9 0 1,-7 0 35,2 0 376,3 0 0,23-38 0,13-9 0</inkml:trace>
  <inkml:trace contextRef="#ctx0" brushRef="#br0" timeOffset="4342">5615 423 8020,'0'-12'0,"0"1"689,0 0 1,0-6-196,0 0 0,-2 6 12,-4-1 1,2 9-186,-7-3 1,5 4 59,-5 2-281,0 0 1,-6 8-209,0 3 1,0 6-35,0 5 0,0-1-403,0 7 1,2 1-331,4 5 1,-3-2 362,9-4 1,-1-2-160,6-3 0,0-4 308,0 3 0,0-3 363,0-2 0,8-7 0,3-5 0,4-3 0,2-2 0,0 0 0,0 0 0,0-5 0,0-1 0,0-7 8,0 1 0,0-5 135,0-5 1,-2 3 402,-4-4 0,2 3-154,-7-3 1,5 4-15,-5-3 1,0 3 375,-6 2 97,0 7-525,0-5-446,0 13 1,-2-3 69,-4 10 1,4 5-234,-4 7 1,3 5-239,-3 1 1,4 0 248,-4-6 1,5-1-66,1 1 0,0 0 67,0 0 1,7-2 148,4-3 0,-1 1 27,1-7 0,0 5 24,6-5 1,0-1-131,0-5 0,2 0-51,4 0 1,-4-5 250,3-1 0,-3-7 0,-2 1 0,0-3 0,0-2 0,-2-5 0,-4-1 0,4-7 0,-3 2 0,1-4 194,-2-2 0,4-2 373,-3-4 1,-5 5 167,-1-5 1,-2 10 127,1 2 209,-3 7-214,6 4-620,-16 9 1,1 18-66,-5 7 0,-1 7-129,7 10 0,-5 0 81,6 0 0,-7 2-209,7 3 0,-7-3-951,7 4 0,-1-4 502,6-3 1,0 0-120,0-5 1,0-4 235,0-7 0,7 4 140,5-4 0,3 2-79,2-14 1,5 1 354,1-6 0,37-30 0,4-8 0</inkml:trace>
  <inkml:trace contextRef="#ctx0" brushRef="#br0" timeOffset="5033">6293 219 8020,'-9'-9'1238,"1"1"1,6 8-147,-3 0-788,3 0 0,-12 8-62,9 3 1,-3 6-91,3 6 0,3 1-130,-4 5 1,2 3-34,-1-4 0,3 4 125,-4 2 1,4 0-815,2 0 1,0-2 35,0-4 0,0 2-160,0-7 0,2-1 270,4-5 0,-2-2-81,7-3 0,0 1 333,6-8 1,0 1 301,0-6 0,0 0 0,0 0 0,0-2 0,0-3 0,-2 1 0,-4-7 0,4-1 0,-3-5 0,3 0 0,2 0 0,0-5 103,0-1 0,-2-1 193,-4 1 0,2 2 177,-7-7 1,5 2 403,-5-3 0,5 5-206,-5 7 0,-1 0 198,-5 0-139,0 0-492,0 8 0,0 3 0,0 12 1,-5 5-280,-1 12 1,-1-3-408,1 8 0,2-5-329,-7 5 0,7-5 399,-2 5 0,5-7-74,1 2 1,0-3-278,0 3 415,0-4 0,7 3-90,4-10 1,4 1 23,2-7 0,2-1 181,4-5 1,-2 0 198,7 0 0,-6-7 42,7-5 0,-1-3-42,6-2 0,-6 0 95,0 0 1,-7-5-142,2-1 1,-4-5-16,-2 5 1,-8 1 768,-3 5 0,-4 5 2851,-2 1-2873,0 7 1,-2-3-392,-4 7 1,2 7-217,-7 5 1,0 5 105,-6 5 0,5 5-55,1 7 0,5 7 8,-5 4 1,2 4-225,-3 2 1,-3 8 166,4 3 1,3 6 269,3 5 0,1 4-388,-2 8 1,3-8 187,-9-3 0,7-4-1,-7-3 0,-5-2 55,-5-9 1,-6-14-747,5-20 0,-7-11 296,1-5 1,-3-12-485,-1-5 0,4-4 42,1-2 0,2-7-190,-3-5 1,-1-1 269,8 2 0,-1 2 607,6 3 0,0-26 0,0-13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7:20.4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219 254 7983,'17'-17'336,"0"1"-258,0-1 1,-5 0 118,-1 0 0,-7 5-78,1 1 0,-3 0 248,-2-6-184,8 0 1,-6 0 3,3 0 0,-5 0-7,-5 0 0,1 6-30,-7-1 0,-1 9-4,-5-3 0,0 4-37,0 2 0,0 0 68,0 0 1,-5 9-8,-1 8 0,-5 2-316,5 10 0,1-1-369,5 6 1,0 0 196,0 0 0,6-1-159,-1 1 1,9 0 231,-3 0 1,6-7 89,6-5 1,5-9 211,11-1 0,-3-8-97,4 1 0,3-3 203,3-2 0,-3-7 2,2-5 1,-5-3-19,5-2 0,-5-5-46,5-1 1,-7-5 106,1 5 0,3-5-51,-3 5 1,-5-5 1,-5 5 0,-3 1 372,2 5-171,-3 0-598,-8 7 80,0 3 100,-8 22 0,7-2 4,-5 15 1,-2-5-206,3 5 1,-1-7 93,6 2 0,0 1-43,0-1 0,0-1 167,0-5 0,0 0-150,0 0 344,8-7 1,1 3-56,8-8 1,6 1 4,-1-6 1,3-7 31,-3-5 1,-3 1 76,4-6 1,1 4-97,-1-10 0,5-1-15,-5 1 0,5-7-48,-5 2 1,-1-3-102,-5 3 0,0-4-87,0 4 1,-2 3 44,-4 3 1,-3 3-86,-8 2-77,0 8-46,0 1 0,-6 16 42,1 3 0,-7 6-134,7 5 0,-1-1 295,6 7 0,0-7-65,0 2 0,0 1 221,0-1 0,8 0-152,3-7 1,4 7 595,2 0 1,-6-1-244,1-5 1,-3-5-59,2-1 0,3 0 275,-9 6 0,1-6-134,-6 1 0,0-7-460,0 7 1,-2-8 59,-4 1 1,-3 3-131,-8-3 0,-6 1 43,1-6 0,-1 0-5,6 0 1,0 0 146,0 0 0,-22-15 0,-7-4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46:44.6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257 136 8019,'15'-15'160,"-5"5"150,0 0 1,-6 5 107,1-5 1,1 5 129,-1-5-311,0 6 1,-3-7 613,3 6-551,-3-7 0,4 9 442,-6-7-556,0 6 0,-5-4 0,0 3 0,-6 3-9,1-3 1,-5 3-121,-6 2 0,5 7-97,-4 3 0,-4 5 47,-1 5 0,-4 4 111,-1 6 1,5 0-55,0 0 0,7 5-250,-2 1 1,4 6 23,6-2 0,4-3-51,6-2 0,8-5 151,7-5 0,7 2 25,8-7 0,7-7 1266,3-8 0,9-3-548,1-2 0,7-2-199,-2-3 0,-5-3-67,-4-7 1,-8 5-752,-8 0 0,-6 0 1,-9 0-1156,-10 0 320,-3 6 0,-9-1 1171,-3 10 0,-44-3 0,-11 5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7:27.3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204 491 8226,'9'-8'3,"-1"6"0,-6-7 320,3 3-138,-3 4 0,6-7 155,-8 3-156,0 4 1,0-7-98,0 3 0,0 2 110,0-7-36,0 7 20,0-11-197,0 6 0,-2-1-14,-4 5 0,3-3 64,-9 3 1,1 1-268,-6 9 0,0 1 60,0 11 1,-2-2-41,-3 13 1,3 1 14,-4 5 1,4 0 83,2-1 1,6 1-65,0 0 1,7-2 68,-2-3 1,4 1 186,2-8 1,8-1-147,3-10 1,4-3 8,2-8 0,0-2 17,0-4 0,6-3 69,-1-8 1,3 0 310,-2 0 1,-5-5 311,5-1 1,-4-7-425,-2 1 0,-2 3-283,-4-2 0,2 7 174,-7-2 1,5 5-5,-5 1-45,0 0-114,-6 7 67,0 3-33,0 22 0,0-2-150,0 15 1,0-5 99,0 5 0,0-7-17,0 2 0,0 1-53,0-1 0,5-1 100,1-5 0,7 0-7,-1 0 0,3-6-170,2 1 1,0-7-1706,-1 7 1914,9-9 0,47-10 0,18-12 0</inkml:trace>
  <inkml:trace contextRef="#ctx0" brushRef="#br0" timeOffset="508">1357 491 7277,'12'-10'1587,"-1"5"-1184,-7-5 1,11 6-171,-4-7 1,-2 5-3,3-5 0,-1 2-132,6-3 1,0-3 90,0 4 0,-2-4-290,-4-2 1,4 0 52,-3 0 0,-3 0-23,2 0 1,-7 0 53,2 0 0,-4 0-308,-2 0 364,0 0 0,-2 8 0,-4 3 7,-3 4 0,-8 10-8,0 3 0,0 12 133,0 5 1,0 4-74,0 2 1,2 9-36,4 8 0,-4 2 224,3 9 1,3 8 326,-2 9 0,5 4-381,-5 2 0,5 0 210,-5-1 0,5-6-647,-5-5 1,1-5 174,-1-6 1,-4-18 138,4-16 1,1-9-315,-1-8 0,5-3-2189,-5-8 1740,0 0 0,-6-6 106,0 0 1,0-7 328,0 2 0,2-4-264,3-2 0,-3-2-162,4-4 1,2-1 642,-3-5 0,8-3 0,3-24 0,2-12 0,4-10 0,0 0 0</inkml:trace>
  <inkml:trace contextRef="#ctx0" brushRef="#br0" timeOffset="676">1137 711 7030,'11'0'-135,"0"0"0,1 0 62,5 0 1,7 0 67,4 0 0,12-7-474,5-5 479,4-3 0,23-16 0,13-8 0,-24 12 0,0-1 0,-1 1 0</inkml:trace>
  <inkml:trace contextRef="#ctx0" brushRef="#br0" timeOffset="1115">1832 440 11133,'-9'0'1034,"1"0"-877,8 0 1,0 2-151,0 3 1,0 5-99,0 7 1,0 5-412,0 1 1,0 1-181,0-1 1,0 2 307,0 3 0,0 2 74,0-7 1,2 5-21,4-6 1,-2-1-813,7-10 796,0 5 1,6-15 264,0 5 0,0-6 144,0-6 1,0-3-60,0-8 1,6-2-121,-1-3 0,1 1 122,-6-7 1,0-1 176,0-5 0,-2 6 151,-4 0 0,2 7 236,-7-1 0,5 3 366,-5 2 200,-1 7-342,-5 3-539,0 7 1,-5 7 40,-1 5 1,-1 3-152,1 2 0,4 5-654,-4 1 0,3 5 267,-3-5 0,4 1-14,-4-1 1,5-4-45,1 3 1,1-3-111,5-2 1,-2 0-311,7 0 0,1-6 277,4 1 0,1-7 433,0 7 0,61-46 0,-32 14 0,0 0 0</inkml:trace>
  <inkml:trace contextRef="#ctx0" brushRef="#br0" timeOffset="1615">2392 508 8114,'0'-10'281,"0"-5"1,0 11 9,0-7-270,0 7 0,2-5 323,3 3-400,5 4 0,7-5 53,0 7 0,0 2-82,0 3 0,-6-1 124,0 7 1,-1 1-165,1 5 0,2 1 7,-7 5 1,0-4 86,-6 4 0,0 1 47,0-1 1,0-1-174,0-5-51,0 0 0,0 0 263,0 0 28,0-7 429,0-3-337,0-7 1,0-2-130,0-3 1,0-5 39,0-7-1,7-2-185,4-3 0,-1 1-10,1-7 0,6 5-228,6-5 1,-1 7 168,-5-2 0,0 5-82,0 1 0,6 2 310,-1 3 0,1 5-125,-6 7 1,-6 0-46,1 0 1,-7 7 18,7 5 1,-9 5 336,3 5 1,-4-3-23,-2 4 0,0 1 49,0-1 1,0-1-296,0-5 0,0 0-427,0 0 0,0 0 450,0 0 0,7 8 0,3 1 0</inkml:trace>
  <inkml:trace contextRef="#ctx0" brushRef="#br0" timeOffset="2299">3342 508 7891,'-17'-8'-92,"7"6"350,-5-5 0,11 7 80,-7 0-307,7 0 1,-9 2 121,8 3 1,-3 5-206,2 7 1,4 0 25,-3-1 0,3 1-86,2 0 1,0 6 6,0 0 1,0-1-152,0-5 1,0 0-33,0 0 1,6 0 92,-1 0 1,8-6 70,-1 1 0,-3-9 9,2 3 0,1-4-29,5-2 0,5-2 6,1-4 0,0-3 70,-6-8 1,5-6 67,1 1 0,-1-6 0,-5 5 0,6-7 250,0 2 0,-1-5-97,-5 0 1,0-7-153,0 0 1,0 1 76,0 5 1,-2 2 306,-4 4 0,-3 3 417,-8 8 296,0 8-863,0 1 0,0 10-164,0 4 0,-8 3-107,-3 8 0,3 6 137,3-1 1,-3 8 57,3-1 0,-7-3-108,7 2 0,-1 1-150,6 5 1,0-8-204,0-3 0,0 1-214,0-1 0,0-1 288,0-5 1,0 0-40,0 0 1,8-5 335,3-1 0,-2-7-165,3 1 1,-1-3 151,6-2 1,2 0-126,3 0 1,-3-7 229,4-5 0,-4-3-20,-2-2 0,0-2-67,0-3 0,-2 3 22,-4-4 0,2 4 91,-7 3 1,5 4 31,-5 1 0,1 5 38,-1-5-224,-4 7 0,5-1 65,-7 10 1,0-1-135,0 7 0,0 1-37,0 5 0,0-1-179,0 1 0,0 6 50,0 0 0,0-1-180,0-5 1,0-5-658,0-1 703,8 0 0,1 0 336,8 1 0,0-8 0,23-27 0,5-15 0</inkml:trace>
  <inkml:trace contextRef="#ctx0" brushRef="#br0" timeOffset="2607">3817 67 8094,'-17'17'0,"5"-2"279,1-4 524,7 4-672,-3-6 1,9 7-184,3-5 1,-1-4 114,7-7 0,1 0 34,5 0 0,-6 0 0,0 0 1,0 0-112,6 0 1,-5-5-222,-1-1 0,-5-7 71,5 2 1,-7 1 144,1-1 0,-3 0 14,-2-6 0,0 0-27,0 0 0,0 5-8,0 1 0,-5 5 28,-1-5 0,-7 7 12,2-1 0,-65 63 0,30-20 0,0-1 0</inkml:trace>
  <inkml:trace contextRef="#ctx0" brushRef="#br0" timeOffset="2774">3528 508 7883,'0'-10'-627,"8"3"186,3 7 441,4 0 0,70-15 0,-34 5 0,0 1 0</inkml:trace>
  <inkml:trace contextRef="#ctx0" brushRef="#br0" timeOffset="3749">4427 423 8102,'-9'0'0,"-6"0"0,11 0 466,-7 0 160,7 0 1,-6 2-325,5 3 1,3 5-265,-4 7 0,4 0-47,2 0 1,0 5-363,0 1 0,0 1-29,0-1 1,6-4 197,0 3 1,7-3-6,-2-2 1,6-7 97,6-5 0,-4 3 95,3-2 1,-1-1-45,1-5 1,-3-2 7,4-3 0,-4-5 28,-2-7 0,0 0 12,0 0 1,-2-5 51,-4-1 1,2-5-63,-7 5 0,0-5 130,-6 5 1,-2-1-119,-4 1 0,2 4 87,-7-3 0,0 9-67,-6 1 0,-2 7 7,-4-7 1,4 9-39,-3-3 0,3 6-86,2 6 1,0 5-95,0 11 0,0-3 39,0 4 0,2 3 0,4 3 1,3-3 74,8 2 1,0-7 18,0 2 0,0-5 50,0-1 0,8-2 155,3-3 0,-2 1-141,3-7 1,5-1 137,5-5 0,1-2 60,-6-3 1,2-5-38,3-7 1,-3 0-156,4 0 0,-2 0 69,1 0 0,-3-5-146,4-1 0,-5 1 7,-1 5 0,2-2 17,4-4 0,-4 10 33,3-4 0,-8 6-50,-3-1 166,0 5 1,0 7-63,1 0 0,-8 7 180,1 5 1,-3 8-106,-2 3 0,0 5-40,0-5 0,0 5-36,0-5 1,-2 1-6,-3-1 1,3-4-36,-4 3 0,-2-3-39,3-2-153,-1 0 99,-1 0 59,5-7 0,-6-5 122,8-10 1,0 1 217,0-7 0,2-1-158,4-5 0,1-5 69,5-1 0,3-1-167,-4 1 0,10 2-91,1-7 0,7 7 120,-7-1 1,8 3-65,-1 2 0,-3 2-288,2 3 1,-7 5 80,2 7 1,-5 0 416,-1 0 1,-2 7-27,-3 5 1,1 8-23,-7 3 1,-1 7-61,-5-2 1,0-3 37,0-2 1,0 1-251,0-1 1,0-1 137,0-5-887,-7 0 397,5 0-1355,-6 0 1805,8-7 0,30-18 0,8-11 0</inkml:trace>
  <inkml:trace contextRef="#ctx0" brushRef="#br0" timeOffset="4707">6581 423 7289,'-9'7'1540,"-1"1"-1301,5 3 0,3 6-367,-4 0 1,-1 2 218,1 9 1,0-7 54,6 2 1,0 1-505,0-1 1,6-1 172,0-5 0,7 0 115,-2 0 1,4-7 116,2-5 0,2-3 8,4-2 0,-5-2-5,5-3 0,-2-5 25,1-7 0,-5-5-164,0-1 0,0-5 82,-5 5 0,-5-5-46,-1 5 1,-4-5 61,-2 5 0,0-5-41,0 5 1,-8 1-44,-3 5 0,-10 0-127,-2 0 1,-7 2 87,2 4 0,2 3-160,-3 8 1,3 8-4,-2 3 0,3 4 30,8 2 1,2 7 169,4 5 0,3 1 77,8-2 0,2 2 0,4-7 0,5-1 7,12-5 0,-2-1 19,7-5 0,-2-4 34,2-7 0,4 0 181,-3 0 0,3-7 50,2-4 0,0-10-98,0-2 0,-1-7 23,1 2 0,-5-2-74,-1 1 1,-7-3 48,1 4 1,-5-2-32,-5 2 1,-5 3 319,-7 8-60,0 0-88,0 8 1,-2 3-374,-3 12 1,1 5 73,-8 12 1,3 3 134,-2 8 1,-4 7-48,3 5 0,-1 10-12,2 6 0,-4 4 32,3 2 0,-3 8-239,-2 3 0,0 9-7,0 3 0,1-1-250,-1-5 1,7-8 3,4-3 0,-1-8-285,1-10 1,3-14 215,8-20 1,5-10 97,7-7 0,-6-5-9,0-5 0,0-7 103,6-10 1,0 1 64,0-7 0,0-1 582,0-4 0,-5-1 338,-1 0 0,-7-6 140,1 1 1,3-1-400,-2 6 1,-1-6-166,-5 1 0,-7-1-55,-5 6 1,-3 0-63,-2 1 0,-7 1-470,-4 3 1,-5 3-504,0 3 1,-1 4 172,0-3 0,7 9-171,5 1 1,3 9-10,2-3 461,7 4 0,10 2 87,12 0 0,18 6 216,10-1 0,35-7 0,17-5 0,-25 1 0,1-1 0,-1 1 0</inkml:trace>
  <inkml:trace contextRef="#ctx0" brushRef="#br0" timeOffset="5186">8175 270 8077,'0'-17'0,"0"0"0,0 6 546,0 0 0,0 5 767,0-5 53,0 7-692,0-4-483,0 8 0,-5 8-104,-1 3 0,-7 6 105,2 6 0,1 3-97,-1 8 1,0 6 98,-6-1 1,2 6 49,3-5 1,-1 0-631,7-6 1,1-1-640,5 1 0,-6-2 476,0-3 0,3-5-145,8-7 1,-1-2 56,7-3 1,3-5 172,8-7 1,-3 0-16,4 0 0,3-7 479,2-5 0,-1-3 0,1-2 0,8-60 0,-15 31 0,1 0 0</inkml:trace>
  <inkml:trace contextRef="#ctx0" brushRef="#br0" timeOffset="5342">8023 406 8077,'-10'0'779,"-5"0"-579,13 0 0,2 0 44,12 0 0,8 0-316,3 0 0,9 0-453,2 0 0,0 0 525,5 0 0,13-16 0,8-6 0,4-1 0,0-1 0</inkml:trace>
  <inkml:trace contextRef="#ctx0" brushRef="#br0" timeOffset="5908">8515 185 7887,'-8'-9'2015,"6"1"-785,-5 8-752,7 0 0,-6 8-206,0 3 0,1 6-65,5 6 1,-6 1-87,0 5 0,-1 3-185,1-4 1,4 10-12,-3 1 1,-3 1 77,2-6 1,-5 0-476,6-1 1,-1-4 218,6-1 1,-2-9-611,-4-2 344,4 0 390,-5-15 1,9 3 40,3-10 1,-1-7 125,7-10 1,1 1-146,5-7 1,0 5 19,0-5 0,0 5-195,0-5 0,0 7 81,0-1 0,5-3-13,1 3 1,-1 5-112,-5 5 415,0 8 1,0-3-53,0 7 1,-7 2 134,-5 3 1,-1 1-90,2 11 0,-4-4-9,3 10 0,-3-2-6,-2 1 1,0-3-11,0 4 0,0-4-274,0-2 1,2-1 44,4 1 132,3 0 1,8-2 38,0-3 1,0-5 22,0-7 1,0 0 15,0 0 0,5-2 25,1-3 1,0-5 131,-6-7 0,0 0-74,0 0 0,0-5 138,0-1 1,-1-5-80,1 5 1,-2-1 64,-3 1 0,1 4 133,-7-3 205,-1 3-569,-5 10 150,-7 1 0,-3 10-319,-7 4 0,6 9 81,0 7 0,1 6-57,-1-5 0,4 5-17,7-5 0,0 5-46,0-5 0,0 1 75,0-1 0,1-4-167,5 3 1,-2-8 107,7-3 1,6-2-102,6 3 1,-1-5-1044,-5-7 1320,8 0 0,46-37 0,-25 13 0,-1 0 0</inkml:trace>
  <inkml:trace contextRef="#ctx0" brushRef="#br0" timeOffset="6453">10397 321 8199,'0'-17'0,"0"0"832,0 0-196,0 8-139,0-6 1,0 13-517,-7-6 0,-3 8 107,-7 0 0,0 8-331,0 3 1,0 4 76,0 2 0,6 0-91,0 0 1,7 6 92,-2-1 0,5 1 63,1-6 1,1 0 184,5 0 0,2 5-112,3 1 0,4 0 236,-4-6 1,4 0-42,2-1 0,-2 1-204,-3 0 0,-3 0 9,-3 0-296,-4 0 303,5 0 1,-9-5-141,-3-1 1,-5-7-26,-7 1 0,-2-3 54,-3-2 1,3-2-149,-4-3 0,3 1 109,-3-7 0,4 5-393,-3-5 0,3-1 564,2-5 0,22-15 0,7-4 0</inkml:trace>
  <inkml:trace contextRef="#ctx0" brushRef="#br0" timeOffset="7003">10804 474 8200,'0'-17'1547,"0"7"-1610,0 3 0,2 7 209,4 0 1,-4-2 249,3-4-1012,-3 4 342,6-5 95,1 7 1,6-2 118,-3-4 0,3 4 43,-4-3 1,-2-3 23,3 3 1,-7-7-15,7 7 0,-7-7 296,7 7-135,-9-9 13,5 5 1,-8-2-43,0-1-174,0 9 1,-8-5 58,-3 8 1,-4 2-104,-2 4 1,-6-3 118,1 9 1,-1 5-26,6 5 0,0 3-230,0-3 1,2-1-30,4 7 0,-2-7-10,7 2 1,0 1 129,6-1 1,2-1-193,4-5 0,3-2 67,8-3 1,2 1 18,4-7 0,1-1 244,5-5 0,26-18 0,12-9 0,3-1 0,0 0 0</inkml:trace>
  <inkml:trace contextRef="#ctx0" brushRef="#br0" timeOffset="8083">11364 338 8107,'-9'-8'1356,"1"7"1,6-7-989,-4 8-310,5 0 0,-13 2-181,9 4 0,-3-1 106,3 12 0,1-4 188,-8 10 1,9 1-216,-3-1 1,-1 5-832,1-5 1,0 1 420,6-1 0,0-4 79,0 4 0,0-5 17,0-1 0,8-2-35,3-3 1,-2-5 193,3-7 1,1 0 198,10 0 0,-5 0 0,5 0 0,-4-7 0,-2-5 0,2-8-104,3-3 0,-3-1 247,4 1 0,-4 2 167,-2-7 0,-2 5 54,-4-5 1,4 7 202,-4-1 0,-3 3 168,-2 2-293,-5 0 875,-1 8-526,0 1-740,0 8 0,-5 8-83,-1 3 1,-1 10-391,1 1 0,4 1 187,-4-6 1,3 5-151,-3 1 0,4 0-439,-4-6 561,5 7 1,1-5 233,0 4 0,1-6-69,5-6 0,-2 2 103,7-7 1,-5 5-46,5-5 0,0-1 131,6-5 1,0-2-73,0-3 1,2-5 34,4-7 1,-4 0 58,3 0 0,3 0-71,-3 1 1,1-7 143,-6 0 0,0-5-99,0 5 0,-2 1 217,-4 5 101,4 0 226,-13 0-413,6 7-333,-8 3 0,-2 9 98,-4 3 1,4 5-272,-3 7 1,1 5-122,-2 1 1,4 0 183,-3-6 0,3 5-22,2 1 1,0 0 13,0-7 0,7 1 250,5 0 1,-3 0 18,2 0 1,1-7 198,5-5 0,0-3-91,0-2 0,5 0 132,1 0 0,-1-7-87,-5-5 0,0 1-103,0-6 0,0 4-5,0-10 0,0-1 6,0 1 0,0-5-140,0 5 1,-2-5 38,-4 5 1,3-5-143,-9 6 1,7-1 44,-7 6-219,1 0 301,-6 8 1,-2 1-176,-4 8 0,-1 2-204,-5 4 1,-1 3 80,8 8 1,-3-6 9,2 1 1,5-1-75,-5 6 583,4 0 692,2 0-695,0 0 0,2-6-29,4 0 116,-5-7 1,13 6 988,-9-5-970,8-3 1,-9 11 42,8-7-234,-9 7 0,7-3-212,-5 7 0,-3-6 146,4 0 0,-2-1-16,1 1 1,-3 4-432,4-4 0,1-1 144,-1 1 1,7-2-125,-1 3 1,-3-3 126,2-3 1,1-4-20,5 3 1,1-3 186,5-2 0,-4 0 17,4 0 1,-5-2 281,-1-3 0,0-5-96,0-7 1,0 0 158,0 0 1,-2-1-83,-3-5 0,3 2 531,-4-7 0,2 7-123,-2-1 1,-1 3 41,-4 2 1,-5 0 194,5 0-253,-4 7-581,-2 3 1,-2 7-1,-4 0 0,5 7-10,-5 5 0,-2 3 32,3 2 0,-3 5-421,2 1 1,5 0-49,-5-6 1,2 5-183,-1 1 0,3-1-321,-4-5 321,4 0 0,4 0 244,4 0 0,-3-5-296,9-1 684,-1-7 0,59-34 0,13-18 0</inkml:trace>
  <inkml:trace contextRef="#ctx0" brushRef="#br0" timeOffset="8369">12568 118 8055,'-9'0'447,"-6"0"812,13 0-1053,-6 0 1,8 1-386,0 5 1,2-4 163,4 4 1,1-3-92,5 3 1,3-4 38,-4 4 1,4-5 78,2-1 0,-6 0-19,1 0 0,-3-1 9,2-5 1,3 2 284,-9-7 0,3 5-23,-3-5 0,-3 5 286,4-5-503,-4 0 0,-8-1-254,1 1 1,-9 7 270,3-1-64,-4 3 0,-47 47 0,-12 11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7:36.9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187 17 9111,'0'-9'864,"0"1"0,-6 10-811,1 4 1,-3 3 41,2 8 0,3 8-114,-9 3 1,3 4 58,-2 2 0,-3 8-277,9 3 0,-7-4-273,7-1 0,-7 1 258,7-1 0,-1-2-133,6-10 1,2-4 69,4-7 0,1-5 308,5-1 0,5-7-65,-1 1 1,1-5 120,6-5 1,-2-7 35,1-10 1,-3 1 290,4-7 0,1 5 44,-1-5 1,0 1-90,-6-1 0,3-2-17,-3 7 0,4-5-137,-10 6 1,-1 5 82,1 5-33,-7 1-222,3 2 0,-7 3-33,0 12 0,0 3-224,0 8 0,0 6 151,0-1 1,0 6-50,0-5 0,0 5-552,0-5 0,0 1 308,0-1 1,6-4 1,0 3 0,7-5 285,-2-5 1,4-5 1,2-7 1,0 0-84,0 0 1,0 0 0,0 0 0,0-7 23,0-5 1,0-3 53,0-2 1,0-5 950,0-1 0,0-5-45,0 5 0,-2-5 205,-4 5 0,2-5 12,-7 6 1,7-1-156,-11 6-258,6 8-215,-8 1 1,-6 17-124,0 8 0,-1 2-324,1 9 0,2 3-51,-7 8 0,7 5-104,-1 6 0,-3 7 355,2 0 0,1 7 476,5-2 1,-6 4-186,0 2 1,-1-2-88,1-4 0,2-4-393,-7-7 1,0-8 121,-6-3 1,0-6-514,0-6 1,0-5 29,0-12 1,0-3-199,0-8 0,-6-2 217,1-4 0,-1-3-106,6-8 1,-5 0-613,-1 0 0,0 0 467,6 0 0,-5-6-1738,-1 1 2382,1-1 0,5-24 0,0-8 0</inkml:trace>
  <inkml:trace contextRef="#ctx0" brushRef="#br0" timeOffset="195">0 272 7329,'17'0'-1180,"0"0"1180,0 0 0,43-9 0,18-5 0,6 0 0,0 0 0</inkml:trace>
  <inkml:trace contextRef="#ctx0" brushRef="#br0" timeOffset="716">2120 272 8560,'0'-17'2199,"0"0"-1303,0 0-315,0 7-73,0 3-412,0 7 0,0 7 106,0 5 0,-1 10 21,-5 7 0,-4 10-38,-7 6 0,6 4-146,0 2 0,-6 6-56,-6-1 0,1 9-76,5-3 0,0-2-363,0 2 1,0-13 271,0 2 0,7-13-272,5-4 0,3-8-149,2-9-1707,0-8 1869,0-1 0,-8-53 0,-1-12 0</inkml:trace>
  <inkml:trace contextRef="#ctx0" brushRef="#br0" timeOffset="980">2070 255 8184,'7'-10'1340,"-3"3"-989,7 7 1,-5 0 42,5 0 0,0 0-139,6 0 1,6 0-1,0 0 0,7 7 0,-2 5 1,-4 3-1,-1 2 0,2 5-248,-3 1 1,-5 1-155,-6-1 1,-7-4-251,2 4 1,-6 1 160,-6-1 1,-3-1-152,-8-5 0,-6-5-275,1-1 1,-9-7 256,3 1 0,2-3-433,-2-2 0,7 0-24,-2 0 862,-3 0 0,-1-15 0,-6-4 0</inkml:trace>
  <inkml:trace contextRef="#ctx0" brushRef="#br0" timeOffset="1722">2850 289 8055,'0'-17'-313,"0"5"1091,0 1 0,0 6-343,0-7 0,0 7-139,0-7 0,0 7-318,0-7 105,-8 9 0,-1-7-71,-8 4 0,0 5 68,0-5 0,0 10-350,0 1 1,-2 10 1,-4 2 0,10 2-111,-4 9 1,4-5 17,-4 5 1,8-1 87,3 1 1,4 2 139,2-7 0,0 5-19,0-5 0,2-3 182,4-8 0,3 1-68,8-7 1,0-1 173,0-5 1,0 0-57,0 0 0,2-7 219,3-5 0,-3-3-190,4-2 1,-4-2-15,-2-3 0,-2 3 233,-4-4 0,2-1-44,-7 1 1,5 1-114,-5 5 0,1 0-86,-1 0 1,-4 5 39,4 1-178,-5 7 0,-1-1-231,0 10 0,0 5 185,0 7 1,-5 2 84,-1 3 0,1 3-191,5 3 1,0-2 14,0-3 0,0-4 28,0 3 1,5-3 203,1-2 279,7 0 0,-4-5-86,8-1 1,0-7-9,0 1 1,0-8-11,0-3 1,0-7-119,0 1 1,0-5-7,0-5 0,2 3 37,4-4 1,-5-1-207,5 1 1,-4-5 1,-2 5 0,-2-5-92,-4 5 1,2-5 126,-7 6 1,5-1 7,-5 6-721,0 8 271,-6-6 0,-2 13 16,-4-4 1,2 12-196,-7 5 390,7 4 0,-3 2 170,7 0 1,0 0 442,0 0-239,0 0 0,5 0 265,1 0 0,5-6 796,-5 0-792,7 1 0,-5 5-1,3 0 1,-2-2-65,-3-4 1,-4 4-30,4-4 1,1-1-73,-1 1-540,0 0 104,-6 6 0,1-2-386,5-3 1,-2 1-444,7-7 0,0-1 51,6-5 1007,0 8 0,53-29 0,13 0 0</inkml:trace>
  <inkml:trace contextRef="#ctx0" brushRef="#br0" timeOffset="2353">3816 340 8180,'6'-12'0,"2"3"0,-1-1 0,1 1 789,-5-4-380,-1-2 0,-2-2-189,0 0 0,-2 2 0,-3 3 0,-5 5-336,-7 7 0,4 0 122,-4 0 0,4 2-208,-10 3 0,5 5 86,1 7 1,0 2-133,0 3 1,0 3 31,0 3 1,6 2-53,-1-7 0,8 5 70,-1-5 0,3-1 66,2-5 0,0 0 124,0 0 1,7-7-15,5-5 0,3-3 132,2-2 0,5-2-58,1-3 0,0-5 54,-6-7 0,5 0-93,1 0 1,-1-1-26,-5-5 0,0 4 86,0-4 1,0-1 77,0 1-126,-7 1-9,5 5 895,-13 0-599,5 7 1,-12 10-225,-1 12 0,-2 3-44,3 2 0,3 5-164,-4 1 0,2 0 24,-1-6 0,3 5 64,-4 1 0,4-6 3,2-6 0,8 0-223,3 6 0,4-5-795,2-1 0,0-7 220,0 1 826,0-3 0,53-32 0,13-8 0</inkml:trace>
  <inkml:trace contextRef="#ctx0" brushRef="#br0" timeOffset="2977">4173 255 7702,'7'-10'1418,"-5"3"-1205,13-1 0,-5 6 6,6-3 0,-4 5-322,-1 5 0,-1-1 99,1 8 0,2-1-50,-7 6 0,5 0-31,-5 0 1,-1 5-73,-5 1 0,0 5 85,0-5 0,0-1-309,0-5 11,0 8 177,0 1 354,0 1 1,-2-10-9,-3-12 87,3-3 0,-6-4-18,8-3 0,0-5-26,0-7 1,2 0-96,4 0 1,-2-5 27,7-1 0,-2-1-227,3 1 0,8 2 110,-3-7 0,4 7-269,-4-1 0,6 3 54,-1 2 0,7 2-23,-7 3 0,6 5 81,-5 7 201,0 0 1,-8 7-59,-4 5 1,-3 3 16,-8 2 1,0 5-15,0 1 0,-2 5 127,-4-5 1,2 5-273,-7-5 0,5-1 103,-5-5 0,5 0-257,-5 0 251,7-7 274,-11 5-173,13-13 143,-5 5 1,7-14 76,0-5 0,5 1-33,1-6 0,7 4-90,-1-10 1,3 4 48,2 2 0,0-5-168,0-1 0,5-5-23,1 5 1,5 3-129,-5 8 1,5-3 141,-5 4 0,-1 3-31,-5 3 1,0 3-2,0 2 0,-2 7-37,-4 5 1,3 3 372,-9 2 1,1 5-56,-6 1 0,0 5-164,0-5 1,0-1-145,0-5 0,0 6-217,0 0 0,0-1 105,0-5 1,0-5-476,0-1 424,0-7 0,0 5 199,0-3 0,0-19 0,0 1 0</inkml:trace>
  <inkml:trace contextRef="#ctx0" brushRef="#br0" timeOffset="3553">5139 289 8132,'8'9'122,"-6"-1"1,13-8-151,-4 0 0,4 0 93,2 0 0,0 0-10,0 0 0,0 0-11,0 0 0,0-2 28,0-4 1,-6-1 6,1-5 1,-3-3 6,2 4 0,2 2 121,-7-3 203,0 1-202,-6-6-91,-8 0 0,-3 8-365,-12 3 1,4 6 92,-3 6 0,-3 3 67,3 8 0,-1 2 95,6 3 1,0-1-24,0 7 1,2 1 19,4 5 0,3-6 23,8 0 1,0-1-17,0 1 0,2 2 28,4-7 0,9-3-273,8-8 1,7 1 56,-2-8 1,4 1-320,2-6 0,0-2 69,0-3 0,0-5-307,0-7 734,0 0 0,15-37 0,3-11 0</inkml:trace>
  <inkml:trace contextRef="#ctx0" brushRef="#br0" timeOffset="3813">5801 34 9408,'0'-9'2731,"0"1"-1868,0 8-436,0 0 1,-2 8-112,-4 3 0,4 4-115,-3 2 1,-5 8-87,-1 3 0,2 4-265,-3 2 1,1 0 196,-6 0 1,6 0-289,-1 0 1,7 0-154,-7 0 1,9-6-341,-3 0 1,4-7 176,2 1 1,2-5-225,4-5 1,5-3-118,12-3 1,-3-4 355,9 3 0,-7-5 542,6-5 0,23-27 0,12-14 0</inkml:trace>
  <inkml:trace contextRef="#ctx0" brushRef="#br0" timeOffset="4003">5750 255 8085,'-17'0'0,"8"0"771,-7 0-49,15 0-928,-7 0 1,16 0-19,3 0 1,6 0 223,5 0 0,58-8 0,-30 4 0,-1-1 0</inkml:trace>
  <inkml:trace contextRef="#ctx0" brushRef="#br0" timeOffset="4713">6208 255 7716,'0'9'655,"0"-1"-381,7-8-215,-5 0 1,8 0 52,-5 0-244,-3 0 259,13 0-223,-5 0 0,1 0 6,0 0 0,-5-2 125,5-4 0,-5 4 220,5-3-212,-7-5 0,5 3 211,-3-5-184,-4-3 1,6 12 100,-8-9-122,0 9 1,-2-5-164,-4 8 14,-3 0 1,-8 0 83,0 0 0,0 2-64,0 4 0,-2 3 56,-4 8 1,6 6-123,0-1 0,0 3 43,6-3 0,4-1 59,1 7 1,-2-7 11,3 2 0,-1 1 6,6-1 0,8-3 107,3-8 0,4 3-68,2-4 1,0-3-27,0-3 1,5-3 82,1-2 0,5 0 143,-5 0 0,7-7-125,-2-5 1,-1-3-44,1-2 0,-2 0 22,3 0 0,-3-5-10,-3-1 0,-4-5-7,3 5 0,-3-7-20,-2 2 1,0 3-121,0 3 0,-8 3 114,-3 2-248,-4 0 60,-2 8 0,-2 1-225,-4 8 0,-1 2 187,-5 4 0,-1-3 83,8 9 0,-7-1-27,7 6 1,-3-2-55,2-4 0,5 4-170,-5-3 1,4-3 369,2 2 103,0 1 1,2 3 177,4-4 1,-5 4 177,5-4 0,2-1-158,-3 1 1,7-5 134,-7 5 0,1-5-92,-6 5 0,6-5 134,-1 5-378,1 0 1,-6 1 108,0-1 0,6-5-469,-1 5 24,1-7 0,-4 3-390,3-7-158,5 0 6,7 0 0,0 0 778,0 0 0,75-15 0,-36 6 0,-1-1 0</inkml:trace>
  <inkml:trace contextRef="#ctx0" brushRef="#br0" timeOffset="4860">7192 509 13008,'-68'0'0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9:38.142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35 8024,'0'-10'2439,"0"-5"-1536,0 13-426,0-5-239,0 7 1,0 2-1,0 3 1,0-1-200,0 8 0,0 5-221,0 5 0,0 6-317,0-5 1,0 7 326,0-2 0,5-1-47,1 1 0,2-2 80,-3 3 1,-3-5 76,4-7 0,1 0-303,-1 0 0,2-6-220,-3 1 951,-3-8 1,11 1-93,-7-10 1,5-5 30,-5-7 1,5-7-73,-5-5 0,5 3-48,-5-2 0,5 5 8,-5-5 0,5 7 32,-5-2 1,7 5-596,-2 1 1,-1 5 184,1 1 0,-5 7-62,5-1 0,-2 5 43,3 5 1,3 5 41,-4 7 1,-2 2 87,3 3 1,-7-1-19,7 7 1,-3-5-34,2 5 1,5-7 42,-5 1 1,-2-3 97,3-2 0,-7-2-80,7-3 1,-3-3 486,2-3-151,4-4 1,-11-2 56,7-12 0,-5 1-114,5-6 1,-7 4 36,2-10 0,1-1-15,-1 1 1,1-7-60,-1 2 0,-4-4-290,4-2 1,1 5 76,-1 1 0,0 7-473,-6-1 0,0 9-1210,0 1-916,0 8 2634,0-3 0,-8 45 0,-1 9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9:38.600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68 204 10610,'15'-1'496,"-4"-5"-340,4 4 0,-5-11 49,7 7 1,-6-5-98,0 5 1,-1-7-3,1 2 0,2-4-4,-7-2 0,5 0-94,-5 0-65,0 0 1,-6 0 112,0 0-355,0 7 197,-8 3 1,-1 7-72,-8 0 1,-6 7 11,0 5 0,1 9 83,5 1 0,-6 8 50,1-1 0,1 3-3,10 2 1,-3-1-16,9 1 0,-1-2 1,6-3 0,0 1 296,0-8 0,8 1-70,3-6 0,6-8-320,5-3 1,5-4-49,7-2 0,0 0-157,0 0 0,0 0 344,-1 0 0,54-38 0,-37 15 0,0-1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9:39.117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86 68 7958,'-2'-15'277,"-4"4"156,4-4 1,-5 11 465,7-7 366,0 7-490,-8-4-507,6 8 1,-5 2-29,7 4 1,0 0-10,0 11 1,-2-2-127,-4 13 1,4-5 25,-3 5 0,1 0-79,-2 6 1,4 0-17,-3 0 0,3 0-294,2 0 1,-6-2-292,1-4 0,-1-2 291,6-3 0,0-4-1254,0 3 593,7-3 328,3-2 0,7-7 137,0-5 0,2-3-663,3-2 1117,-3-7 0,36-33 0,-1-15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9:39.542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17 102 10660,'-9'0'12,"1"7"0,8-3 166,0 7 1,6-5-100,-1 5-366,9-7 0,-5 6 112,8-5 1,0-3-58,0 4 0,0-4 90,0-2 1,5 0 73,1 0 1,0-2 34,-6-4 1,0 2-7,0-7 1,-1 0 178,1-6 0,-7 0-99,-4 0 1,1 6 87,-1-1 0,-1 1 3,-5-6 0,-7 8-31,-4 3 1,-5-2-80,-1 3 0,-1-1-16,-5 6 1,4 6 43,-3-1 1,-3 9-15,2-3 0,5 10-263,1 1 1,9 3 63,-9-3 1,6-1 80,0 7 0,3-5 83,8 5 1,0-7 25,0 2 0,0-5-15,0-1 1,6 0 17,-1 0 1,8-2-242,-1-3 1,3-5 80,2-7 0,0 0-200,0 0 0,2 0 105,3 0 1,-3 0 224,4 0 0,11-30 0,1-8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9:39.859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18 68 7955,'0'-17'771,"0"6"-53,0 0-63,0 7 0,0-6 231,0 5-180,0 3-450,0-6 1,0 10 0,0 4 0,0-2-84,0 7 1,0 0-115,0 6 0,0 2 57,0 4 0,0-5 76,0 5 0,0 2-379,0-3 0,-6 6 96,0-5 0,1 5-336,5-5 0,0 0 15,0-6 0,0 1-740,0 5 531,0-4 0,2 5 200,3-7 0,-1-5 85,7-1 1,1-7-55,5 1 0,-1-3-742,1-2 1132,0 0 0,46-60 0,-27 22 0,1 1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9:40.03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18 69 7945,'-10'0'2079,"3"0"-1979,7 0 1,7 0-333,5 0 1,8-6-1346,3 0 1577,7 1 0,26-5 0,13-3 0,9-1 0,0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9:40.577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35 68 8267,'6'-11'0,"1"0"0,1-3 1012,-1-1-277,-1 6-190,-6 1 843,0 8-428,0 0-668,0 8 0,0 1-68,0 8 1,-6 8 0,1 3 0,-7-2-1,7 3 1,-7-1 0,7 6 0,-1 0-273,6 0 0,-6-6 56,1 0 1,-1-5-407,6 5 1,2-7-80,4 2 0,-3-5-315,9-1 0,-1-7 180,6-5 1,2-3-182,3-2 0,-1 0-308,7 0 0,-1-7 1101,1-5 0,19-48 0,-2-13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9:40.792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85 10150,'25'0'-735,"-5"0"276,9 0 0,5 0-1094,5 0 1553,8-8 0,12-6 0,9-4 0,9-4 0,0-1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46:42.9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257 31 8114,'-2'-9'0,"-3"4"0,4 2 544,-4-2 897,-4 3-1042,1-4 0,-7 6-158,0 0 0,-2 1-147,-3 4 1,3 5 95,-3 10 0,-2 2 49,2 3 0,0 5-46,5 1 0,0-1-539,0 5 1,6 2 144,4-2 1,4 0 0,1-5 1,8 0 99,7 1 1,2-8-51,8-3 0,-5-5 133,5-5 1,0 2-24,6-7 0,-1 0-44,0-5 1,-5 0 65,0 0 18,-6-7 0,-4-14 0,-9-11 0</inkml:trace>
  <inkml:trace contextRef="#ctx0" brushRef="#br0" timeOffset="400">679 227 11020,'15'0'618,"2"0"-543,3 0 1,5-2 111,10-3 0,-3 3-797,3-3 1,-3 2 399,-2-2 1,-1 3-4,-4-3 213,-3 4 0,-47 14 0,-10 4 0</inkml:trace>
  <inkml:trace contextRef="#ctx0" brushRef="#br0" timeOffset="626">755 377 8057,'8'0'1178,"-1"0"1,-6 0 19,4 0-753,-3 0 1,11 0-150,-3 0 1,4 0-393,1 0 0,0 0 135,0 0 1,5 0-1318,0 0 1,0-1 1277,-4-4 0,19-4 0,5-6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9:41.401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51 34 7891,'0'-9'275,"0"-1"820,0 5 1566,0 3-1597,0-6-778,0 8 0,0 8-264,0 3 1,0 6 80,0 6 1,-2-2-231,-4 7 0,5 0-23,-5 6 0,4-6-235,2 0 1,-6 1 241,1 5 1,-1-6-37,6 0 0,-2-7-471,-3 2 398,3-5 1,-6-6 553,8-1-225,0-7 1,0 1-128,0-10 1,6-5 192,-1-7 0,7 0 272,-7 0 1,9-5-252,-3-1 0,4-1-191,2 1 0,6 4-181,-1-3 0,1 3 60,-6 2 1,0 6 2,0-1 1,0 8 30,0-1 0,-6 3 128,0 2 0,-5 0-89,5 0 1,-7 7 15,2 5 0,-5 3 9,-1 2 0,0 0 16,0 0 0,2 0-190,4 0 0,-4 0 98,3 0 0,-1 0 117,2 0 1,-2-2-178,7-4 287,0 4 0,6-13-21,0 4 1,0-5 93,0-1 1,2 0-108,4 0 1,-8-5 70,7-1 1,-12-7 65,7 2 0,-4-4-30,4-2 1,-6-6-1,0 0 0,-5 1 26,5 5 154,-7 0-310,4 0-149,-8 0 1,-2 7 80,-4 5 0,2 5-96,-7 5 1,5 3 155,-5 3 0,7 4-38,-1-3 1,3 3 92,2 2 0,0 0-94,0 0 1,0 0 29,0 0-104,0 0 0,2-2-139,3-4 0,5 2 30,7-7 0,2-1-197,3-5 1,-1 0 382,7 0 0,61-37 0,-35 13 0,1 1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9:42.269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1 187 7495,'17'0'572,"-8"0"0,-1 2-409,-8 3 1,0-1-251,0 7 0,0-5-74,0 5 68,0 1 0,0 5 92,0 0 0,2-6-150,3 0 1,-1-5 81,8 5 0,-7-7 36,6 2 1,1-5 183,5-1 1,0 0-86,0 0 1,2-1 73,3-5 0,-1-4-38,7-6 0,-5-3-9,5-4 0,-7 2 42,1-7 0,-1 5 104,2-5 1,-6 2-144,0-2 1,0 3-2,-6 8 0,-4 0 112,-1 0 55,-4 8 121,-2 1 1,0 10-282,0 4 0,-6 3-443,1 8 0,-7 0 126,7 0 0,-3 6-50,2-1 0,5 7 81,-5-7 1,4 1 57,2-6 0,0 5-279,0 1 0,2-2 99,4-10 0,-5 4 319,5-4 1,4-3-39,1-2 0,4-5 57,2-1 1,0 0-89,0 0 1,0-5 56,0-1 1,0-7 407,0 2 0,0-6-184,0-6 0,1 2 45,5-7 0,-4 7-71,4-1 1,-5-3 25,-1 3 1,-5-3-31,-1 2 1,-5 7 484,5-1-200,-7 0-196,3 15 0,-9-6-407,-3 8 0,1 2 98,-7 4 1,5 3-173,-5 8 0,7 2 98,-2 4 1,2-5-48,-1 5 0,3 2-15,-4-3 1,4 1-55,2-6 1,0 0 83,0 0 0,0 0-333,0 0 53,8 0 0,1-2 120,8-4 1,0-4-515,0-7 1,2 0 396,4 0 0,-5-1 408,5-5 0,56-49 0,-33 19 0,1-1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9:42.590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238 85 7743,'0'-17'-344,"0"6"1096,0 0 1127,0 7-1353,0-11 1,0 11 179,0-7-588,-7 7 0,3-4 96,-7 8 1,5 0-299,-5 0 0,1 8-127,-1 3 0,-4 2-159,4-1 1,1 3-198,-1-4 1,7 4 229,-2 2 0,-1 0 66,1 0 0,1 0-66,5 0 505,7 0 1,3 0 37,6 0 1,1-2 170,0-4 1,0 4-144,0-3 1,-5-3 463,-1 2-194,0 1-281,6 5 0,-7 0-391,-5-1 154,-3-6 1,-4 3-440,-3-7 0,-5-1-61,-7-5 0,0 0-242,0 0 1,0 0 364,0 0 1,-5 0-119,-1 0 509,1 0 0,-26-22 0,-6-6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9:43.340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1 134 7858,'9'0'1020,"1"0"-828,-5 0 149,-3 0-272,13 0 0,-5 0 79,7 0 1,-6 0-131,0 0 0,1 0 28,5 0 0,-1 0-6,1 0 31,0-8 1,0-1 54,0-8 1,-5 6-72,-1-1 154,-7 1 49,3-6-153,-7 0 1,-2 6-337,-3 0 1,-5 7 18,-7-2 1,0 10-103,0 2 0,0 7 64,0-2 0,1 6 2,-1 6 1,0-5 64,0 5 1,5-2-6,1 1 0,7-3-61,-1 4 0,3 1 165,2-1 1,2 0 336,3-6 0,5-2 93,7-4 0,0 2 303,0-7 0,5-1-341,1-5 1,1 0 25,-1 0 0,1-1-111,5-5 0,1 2-6,-8-7 1,3 0-238,-2-6 1,-3 0 128,9 0 0,-9-2-344,3-4 0,-2 4 29,1-3 0,-3-3-73,4 3 1,-12-1 174,-5 6 1,1 0 14,-1 0-286,0 8 0,-8 1 133,-4 8 1,2 0-67,-7 0 0,0 2 51,-6 4 1,5-3-115,1 9 0,5-1 58,-5 6 1,7-6 223,-1 1 1,3-7-34,2 7 339,0-1 1,0 0 59,0 1 0,2-9 293,3 3 0,-1-2 284,7 1-197,1-3 169,5 13-106,0-5-39,0 7-537,-8 0 0,0 0-132,-3 0 0,-4-6-224,4 0 0,-5-5 163,-1 5 0,0-5 148,0 5-46,0-7 0,2 9-262,4-7 1,-2-1-8,7-5 0,0 0-1188,6 0 1,0 0 1403,0 0 0,40-18 0,16-9 0,6-1 0,1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9:44.037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153 357 7852,'17'-17'0,"-6"2"371,1 3 0,-8 3 68,1 3 1,-1 3 50,2-9 1,-5 7-94,5-7-367,-4 9 1,-4-11-100,-4 9 1,3-1 119,-9 6 1,1 0-325,-6 0 0,0 2 92,0 4 0,0 3-228,0 8 1,0 2 124,0 3 0,0-3-92,0 4 1,6-4 142,0-2 1,7 0 130,-2 0 1,5 0-122,1 0 223,0 0 0,1-6 235,5 0 0,3-7-117,8 2 1,0-6 225,0-6 1,2-4-83,4-6 1,-4-1 15,3 0 0,-3-2-152,-2-4 1,6 2 6,-1-7 1,7 0-36,-7-6 1,1 2-11,-6 4 1,0-6-140,0 0 1,-2 2 76,-4-2 1,-3 2 97,-8 9-26,0 1-154,0 12 0,-2 3 29,-4 7 1,2 7-134,-7 4 1,2 10 116,-3 2 0,-1 7 23,7-2 0,-5 4-24,5 2 0,1-2 18,5-4 1,0 5-83,0-5 1,0-2 60,0 2 0,0-7-82,0 2 1,5-4 89,1-2 1,7-2-11,-1-4 0,5 2-9,5-7 1,-3-1-21,4-5 1,3 0-920,2 0 1,-3-5 996,-3-1 0,5-30 0,-1-1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9:44.466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17 119 9219,'8'9'-147,"-7"-1"0,14-6 155,-3 4 0,-3-5-49,3 5 0,-1-4 44,6-2 0,0 0-7,0 0 0,0-6 5,0 1 0,0-9 5,0 3 0,-6-2 74,0 2 1,-7-4-44,2 3 48,3-3 0,-9-2-54,0 0 0,-2 8-119,-9 3 1,-2 4 28,-10 2 1,4 2-52,-3 4 0,1 5 74,-2 12 0,4-4-18,-3 3 1,3 3 48,2-3 0,6 7-34,-1-7 0,9 6 48,-3-5 0,4 5-36,2-5 0,2 0-107,4-6 1,3 0 71,8-1 0,6-4-510,-1-1 1,6-7 21,-5 2 550,7-5 0,17-16 0,8-7 0,9-2 0,0 1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9:44.93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153 34 7848,'0'-9'716,"-1"-1"1114,-5 5-1416,4 3 0,-7-6 104,3 8-585,4 0 204,-13 0-397,6 0 0,-8 8 119,0 3 0,5 4-31,1 2 1,2 2 21,-3 3 0,3-3-17,3 4 0,4-4-373,-3-2 0,3 0 212,2 0 1,2 0 211,3 0 1,5-6-23,7 0 0,0-7 180,0 2 1,1-4 9,5-2 1,-4 0-71,4 0 0,1-2 24,-1-4 1,1-3 139,-1-8 0,-4 0 152,3 0 1,-3 0-86,-2 0 1,0-6 81,0 1 1,-2-1-49,-4 6 0,3 0 373,-9 0 0,1 6 215,-6-1-6,0 9-494,0-5-389,-8 8 1,1 8 102,-5 3 1,-1 10-115,8 1 0,-3 1-293,2-6 0,5 0 193,-5 0 0,4 0-340,2 0 0,0 0 153,0 0 0,2 0 30,4 0 1,-3-6-47,9 0 1,1-7-144,9 2 1,-3-5-399,4-1 0,1 0 909,-1 0 0,45-52 0,5-14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9:45.229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52 33 7852,'-10'0'838,"1"0"-423,3 0-208,4 0 1,-7 2-465,3 3 191,4-3-75,-5 13 43,7-5-45,0 7 1,2-6 142,3 0 1,-1-7-23,7 2 0,-5-4-26,5-2 0,-5 0-56,5 0 397,1 0 0,-1-6-70,0 0 1,-7-7-129,2 2 1,-4 1 3,-2-1-322,0 0 246,0-6 0,-2 5 4,-4 1 1,2 7-28,-7-1 0,-23 56 0,-11 15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9:45.801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253 391 7900,'10'-17'0,"-1"2"721,-3 3-41,-4-3-213,5 6 1,-7-8 281,0 0-519,0 8 0,-1-5-108,-5 9 0,-4-1-157,-7 6 1,1 0-104,-1 0 1,0 0 115,0 0 0,0 6-133,0-1 0,-2 14 44,-4-2 0,4 4-155,-3-4 0,9 6 93,1-1 0,3 6 79,-2-5 1,1 5 104,4-5 0,5 0 22,-5-6 1,6-1 61,6 1 0,-3-7-89,9-4 0,-1-5 172,6-1 0,6 0-69,-1 0 1,1-1-284,-6-5 0,0 2 56,0-7 0,5-1-81,1-4 0,0-3 119,-7-4 1,1 2-4,0-7 0,6 5 4,0-5 1,-1 0-5,-5-6 1,0 0-5,0 0 0,0-5 102,0-1 0,-2 0 127,-4 7 0,3 6 30,-9 5 0,1 3 469,-6 2-319,0 7-233,0 3 1,-6 14 318,1 5 1,-9 5-55,3 5 0,2-1-30,-3 7 0,7-5-17,-7 5 0,7-2-47,-7 3 1,9 1-81,-3-8 1,-1 9-208,1-3 0,0-4-82,6-1 1,-5 1 183,-1-1 0,0 0-367,6-6 1,0 0-5,0 0-311,8 0 0,1-2 112,8-4 0,0-4-81,0-7 0,2 0-45,4 0 621,-5 0 0,37-30 0,0-7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39:46.22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85 136 8261,'0'-9'2775,"0"1"-2482,0 8 521,0 0-1101,0 8 10,0-7-117,8 15 284,1-15 1,8 7 58,0-8 0,-6 0-58,1 0 0,-1 0 86,6 0 0,-6 0-21,1 0 40,-1-8 1,4-1 22,-4-8-19,4 0 0,-13 0 4,4 0-45,-4 0 0,-4 2-3,-4 4 0,-3-2 40,-8 7 0,0 0-6,0 6 1,-6 8-113,1 3 0,-3 4 86,3 2 1,3 2 133,-4 4 0,4 1 14,2 4 1,2 3 125,4-9 0,3 6-88,8-5 0,0 5-18,0-5 0,10 0-25,7-6 0,2-1 23,9 1 0,0-5-272,6-1 0,0-7 74,0 1 1,-2-3-1932,-4-2 1999,4 0 0,10-30 0,11-7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46:48.5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60 317 8188,'0'-8'2785,"0"1"-2401,7 7-1,-5 0-482,5 0 115,-7 0 0,0 2 102,0 3 1,0 3-115,0 7 1,0 2-268,0 3 0,-2 4 114,-3 6 0,-2 0 11,-3 0 0,-2-1 119,7-4 1,-5 1-107,5-5 0,0-1 117,5-5 1,-1-2-43,-4-3 176,3-3 77,-5-7 1,12-7 66,0-3 0,7-5-127,-2-5 0,3-4-164,2-6 1,7 0 64,3 0 0,-1 0-95,1 0 0,0 1-231,5 4 1,-1 2 50,-4 3 1,3 4-4,-3 1 1,-3 2 126,-2 8 1,-3 0 269,-2 5-88,0 7 1,-6 1 100,-4 7 1,-4 5-114,-1 0 0,0 5 88,0-4 1,0 4-66,0-5 0,-5 5-10,0-5 1,-5 5-244,5-5 1,-5 2 121,5-2 1,-2-5-103,2 0 0,4 0 252,-4-5 249,-4-3-299,8 0 1,-6-9 22,7-3 0,0-3 97,0-7 0,7 0-95,3-1 0,3-5-138,2-4 0,2-2 91,3 2 1,3-4-342,8 4 0,-1-3 50,0-3 1,-2 8 52,-2 3 0,0 3 123,-6 2 1,6 7-105,-6 3 495,0 3 0,-7 4-147,-3 3 0,2 8 150,-7 7 0,0 2-61,-5-2 0,-2-2-89,-3 8 0,4-6-85,-4 5 0,-2-5-3,2 5 1,-2-7-64,2 3 0,3-5-222,-3-1 1,4-5-416,1 1 229,0-8 226,0 10-608,0-11 779,0 5 0,33-41 0,9-8 0</inkml:trace>
  <inkml:trace contextRef="#ctx0" brushRef="#br0" timeOffset="265">1101 332 10174,'-9'0'1732,"3"0"-1539,6 0 0,1 0-104,4 0 1,4 0 154,6 0 1,0 0-1,0 0 1,0 0-1616,0 0 704,0 0 667,0 0 0,7 7 0,2 1 0</inkml:trace>
  <inkml:trace contextRef="#ctx0" brushRef="#br0" timeOffset="449">1025 468 8082,'0'8'2247,"0"6"-1793,0-13 1,2 6-278,3-7 1,3 0 66,8 0 1,-1 0-698,0 0 453,6 0 0,50-27 0,18-6 0</inkml:trace>
  <inkml:trace contextRef="#ctx0" brushRef="#br0" timeOffset="1082">2277 242 8210,'0'-15'618,"0"0"1,0 5 277,0 0-166,0 6-214,0-9 102,0 11-384,-7-11 1,-1 11-1,-7-3 1,0 5-40,-1 5 0,0 3-127,-4 7 0,-2 7 70,-3 3 0,-2 4-226,7 1 1,-5 0 159,5 0 1,4 6 28,6-1 1,5 0-52,-5-5 0,7-5-331,-2 0 1,10-6-328,5 1 0,8-5 7,3-5 0,5-3-354,0-7 1,7 0 954,2 0 0,41-34 0,4-8 0</inkml:trace>
  <inkml:trace contextRef="#ctx0" brushRef="#br0" timeOffset="1466">2820 377 7178,'-9'0'1092,"2"-1"-186,7-4-422,0 3 1,2-5-174,3 7 0,4 0 66,6 0 0,6 0-302,5 0 1,9 0-290,5 0 0,-2 0-236,3 0 0,-3 0-598,2 0 1,-4 0-64,-11 0 1111,3 0 0,-38-13 0,-2-4 0</inkml:trace>
  <inkml:trace contextRef="#ctx0" brushRef="#br0" timeOffset="1732">3031 227 7947,'0'-10'-1241,"0"0"1471,0 6 592,0-2 1,-2 6 288,-3 0-798,3 0 1,-4 6 71,6 4 1,-5 5 197,-1 6 0,-4-3-368,5 7 1,-5 0-223,5 5 0,-1 0 208,1 1 1,3-6-17,-3 0 1,-2-2-941,2 2 0,0-3 413,5-7 0,0 0-1822,0 0 520,0-6 334,0 4 1310,0-11 0,-7-22 0,-1-14 0</inkml:trace>
  <inkml:trace contextRef="#ctx0" brushRef="#br0" timeOffset="2217">2985 91 7124,'-15'-5'0,"0"0"0,5 0-179,0 5 0,0 0 294,-5 0 1,0 0 193,0 0 1,0 2 153,0 3 1,-2 3-303,-3 7 0,3 5 33,-3 0 0,3 7-216,2-2 1,0 9 88,0 1 1,2 5-280,3-5 0,3 7 43,7-2 1,2 2-69,3-2 0,3-3 2,7-7 0,5 1-60,0-1 1,7-7 52,-2-3 1,4-3 182,1-2 1,2-6 595,3-4 1,3-4-232,8-1 0,-6-6-9,0-4 1,-5-11-59,5-4 1,-1-5 72,1-5 1,-3 3-90,-7-3 0,-5-2 29,0 2 0,-6-7-158,1 2 1,-10 1 43,-5-1 0,-5 5-276,-5-5 0,-10 1-99,-10-1 0,-4 5-136,-1 10 0,-7-2 52,-3 7 0,-2 1-169,2 9 0,-4 4 0,4 6 490,3 6 0,-20 70 0,30-27 0,-1 0 0</inkml:trace>
  <inkml:trace contextRef="#ctx0" brushRef="#br0" timeOffset="2958">3709 468 9652,'-8'10'-344,"3"0"0,3-5 232,2 5 0,0-5 142,0 5 1,0-5 111,0 5 1,2-5 86,3 5 1,-2-6-169,7 1 0,-5-4 31,5-1 1,0 0 426,5 0 1,0-1-129,0-4 1,6-4-394,-1-6 1,1-5-22,0 0 1,-5-7-2,4 2 0,2-3-2,-2-3 1,0 1-219,-5 0 0,-1 2 88,-4 3 0,-3 3-26,-7 7-61,0 0 1,-7 6-110,-3 4 1,-4 10-144,-1 5 1,2 4 132,3 1 0,-3 0-5,2 0 0,5 0 252,1 0 0,-2-5 202,2 0 314,0 0 1,7 4-248,3-4 0,-2 1 488,7-6 1,0 6-257,5-6 1,-3 1 52,3-1 1,-3-3 443,8 3-513,-3 3 0,-2 1-165,0 6 1,-2 0-165,-3 0 1,-1-2 225,-4-3-369,-4 11-100,6-5 0,-7 8 65,0-4 25,0-3 0,2-4 79,3-3 1,-2-3-113,7-7 0,5 0-402,5 0 0,2 0 547,-2 0 0,4-27 0,6-7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0:35.2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968 306 8990,'0'-9'-2328,"0"1"2328,0 8 0,-8 15 0,-1 4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0:44.5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374 136 7910,'15'-17'1115,"-4"0"-489,4 0-138,-13 0-615,5 0-49,-7 0 52,0 8 1,-1-5 82,-5 9 0,-3-1-153,-8 6 1,0 6 101,0-1 1,0 9-47,0-3 0,-6-2 203,0 3 0,3-1-119,8 6 340,-3 0 1,8 0 87,-4 0 0,3 0 534,8 0-468,0 0 1,2 0 87,4 0 0,1 1-262,4 5 0,4-4 20,-3 4 1,1 1-226,-2-1 1,2 7 138,-7-2 0,0-2 48,-6 3 0,0-3-464,0 2 0,-2 4-551,-4-3 0,-3 1 450,-8-2 1,-6 2-8,1-7 0,-9-1 160,3-5 1,-2-5 59,2-1 1,-2-7-2,7 1 1,0-5 90,6-5 0,8 1 541,3-7 1,4 5 224,2-5 222,0 7-663,8-11 0,1 13-128,8-4 0,0 4 107,0 2 0,-2 8 132,-3 3 0,3 4-127,-4 2 1,-2 8-32,3 3 0,-8 4-676,1 2 0,-3 8 324,-2 3 1,-7 4 207,-5 2 0,-5 0-107,-5-1 1,3 1-133,-4 0 1,4-2 17,2-4 1,8-9-178,3-8 1,4-7-631,2 2 1,8-6 424,3-6 1,6-1-718,6-5 1,-2-3 119,7 4 1,0-4 1079,6-2 0,8-15 0,1-4 0</inkml:trace>
  <inkml:trace contextRef="#ctx0" brushRef="#br0" timeOffset="632">1086 441 7752,'0'-9'-351,"0"-1"600,0 5 274,0 3 642,0-6-948,0 8 1,-6 8-196,1 3 1,-9 4 25,3 2 0,-4 8 134,-2 3 1,0 4-86,0 2 0,-5 0-165,-1 0 0,0 0-206,6-1 0,0-6 7,0-5 0,8-3-480,3-2 399,-3-7 274,7-3 176,-5-7 1,14-13 292,4-4 0,4-6-171,2 1 0,0-5-49,0-6 0,0-1-1,0 0 1,0 0-206,0 0 1,2-6-234,4 1 1,-5-1 121,5 6 0,-4 0 47,-2 0 1,-6 8 384,0 3-266,-7 5 124,4 8 0,-8 4-78,0 12 1,0 5 294,0 12 1,0-2-1,0 7 0,0 0-23,0 6 1,0-2-142,0-3 0,0 3-39,0-4 1,0 4-38,0 2 1,0 0-4,0 0 0,5-6-244,1 0 1,5-5 67,-5 5 0,5-7-339,-5 1 0,5-8-42,-5-3 1,2-2-906,-3 3 448,-3-5-316,6-7-366,-8 0 1574,0-7 0,-23-33 0,-5-15 0</inkml:trace>
  <inkml:trace contextRef="#ctx0" brushRef="#br0" timeOffset="824">916 662 8123,'10'0'-292,"-1"0"403,-3 0 0,-2 0 76,7 0 0,0 0-187,6 0 0,43-9 0,18-5 0,6 0 0,-1 0 0</inkml:trace>
  <inkml:trace contextRef="#ctx0" brushRef="#br0" timeOffset="1207">1459 662 8212,'0'-17'-915,"0"5"1402,0 1 967,8 7-671,-7-3-313,7 7-304,-8 0 1,0 7 91,0 5 0,0 8-159,0 3 0,0 7 55,0-2 1,-6 4-98,1 2 1,-3-2-140,3-3 0,3 1-331,-4-8 1,2 7-69,-1-7 0,3 1-359,-4-6 0,4 0-1003,2 0 1843,0-8 0,0-1 0,0-8 0,6-2 0,-1-4 0,24-41 0,-1-17 0</inkml:trace>
  <inkml:trace contextRef="#ctx0" brushRef="#br0" timeOffset="1499">1697 679 8212,'7'-10'-238,"-5"1"-107,4 3 991,-5 4-130,-1-5 0,0 7-494,0 0 1,-7 5-341,-4 1 0,1 7 156,-1-2 1,0 4-372,-6 2 413,-8 0 0,3 0-183,-1 0 1,0-2 105,12-3 0,-2 3-87,1-4 183,-3-3 244,14 7 227,-7-6 1,10 1-64,4-5 1,-3 3 81,9-3 0,5 7-146,5-7 0,1 7 21,-6-7 1,2 7 5,3-7 1,-3 7 362,4-7-896,-4 8 1,-3-9 44,1 8 218,0-9 0,-7 12 0,-3-5 0</inkml:trace>
  <inkml:trace contextRef="#ctx0" brushRef="#br0" timeOffset="2107">2070 221 8246,'17'-17'-2041,"-6"2"2114,0 3 1,-5 3 340,5 3 1,-1 2-144,1-7 1,4 7 337,-4-1-457,4-5 198,2 8-297,0-5 1,-7 9 112,-5 3 1,-3 5-153,-2 7 0,-2 2 1,-3 3 0,-5-1-85,-7 7 1,0-1 89,0 1 1,0 4-102,0-4 1,1-1 8,-1 1 0,5-2 59,1 2 1,7 3 31,-1-9 0,3 1 29,2-6 0,2 0 2,3 0 0,5-6 259,7 0 1,1-7 497,5 2 1,-4-4-350,3-2 0,-3 0 84,-2 0 1,0 0-153,0 0 1,-5 0 339,-1 0-71,-7 0-290,3 0-185,-7 0 1,0 7-15,0 4 1,-6 5-168,1 1 1,-6 7 138,5 4 0,-2 4 15,3 2 1,3 8-378,-4 3 0,-1 2 84,1-2 0,0 4 536,6-3 1,0 2-105,0 3 1,0-2-264,0-3 1,-2-7-68,-3-11 0,3 3-325,-4-9 0,-1-5 38,1-6 0,-7-7-247,2 2 0,-5-6-272,-1-6 0,1-3 311,-1-8 0,-6-2-331,0-4 1,1 5 311,5-5 0,0 4 41,0 2 507,7 0 0,25-15 0,14-4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0:41.4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492 120 7368,'0'-17'0,"2"2"0,2 1 1008,2 3-107,-1 0-629,-5-6 1,-2 6 6,-3-1 1,1 8-8,-7-1 1,5 3-231,-5 2 1,-1 0-7,-5 0 0,0 7-44,0 5 0,-5 5 114,-1 5 1,-7 5-95,2 7 1,-10 1 25,-2 5 0,1-2-123,5 7 1,0 0-38,0 6 1,2 0 113,4 0 0,11-2-356,11-4 0,4 2 92,2-7 0,14-3-6,3-8 1,11-7 71,0-10 1,4 1 67,2-8 1,6 1 112,-1-6 1,1 0-84,-6 0 0,0 0-79,-1 0 0,0-7 111,-5-5 0,0-3-30,-11-2 0,4 0 77,-10 0 1,-3 0 5,-3 0 1,-3 0-17,-2 0 0,0 1 25,0-1 0,-6-6-113,1 0 0,-8 1-116,1 5 1,-3 2 46,-2 3 0,0-1 104,0 8 1,0-3 91,0 2 0,0 4 0,1-3 0,-1 3 0,1 4 0,5 3 0,4-3 0,7 8 29,0-5 0,7-3 122,4 4 0,5-4-53,1-2 1,5 0 4,1 0 0,5 0 60,-5 0 0,5-2 166,-5-4 0,5 3 163,-6-9 0,1 8-221,-6-1 0,0-3-144,0 3 1,-6-1 373,1 6 266,-9-8-340,5 7 17,-8-7 309,0 8 0,-6 8-361,1 3 1,-3 0-366,2 6 0,-1-2 154,-5 13 0,-1 1-128,8 5 1,-9 7 402,3 4 0,2 10-108,-3 2 1,1 7-296,-6-2 1,6 4 128,0 2 0,7-10-236,-2-7 0,4-4 163,2-13-1203,0 4 169,0-20-211,0-1 394,0-17 422,0-9 1,0-8-775,0 0 1,0 6 1093,0-1 0,8-52 0,1-19 0</inkml:trace>
  <inkml:trace contextRef="#ctx0" brushRef="#br0" timeOffset="457">916 442 8329,'-9'7'803,"1"-5"0,8 8-364,0-5 1,-2-1-240,-3 7 0,3 1-69,-4 5 0,4 0-226,2 0 0,0 2-43,0 3 0,-5-1 78,-1 7 0,0-7-611,6 1 1,0 3 318,0-2 1,-2-1-680,-3-5 1,3-6 1030,-4 1 0,-3-16 0,-1 2 0</inkml:trace>
  <inkml:trace contextRef="#ctx0" brushRef="#br0" timeOffset="797">916 188 7918,'0'9'98,"0"6"0,0-11 101,0 7-61,0-7 1,0 5-1,0-3 0,2-4 54,4 3 0,-2-3-64,7-2 1,-6 0-133,7 0 1,-7-5 80,7-1 1,-3-7 48,2 2 1,3-5-149,-9 0 0,1 4-255,-6 1 1,6 0 128,-1-6-6,1 0 1,-8 2-131,-4 3 1,3 5-850,-9 7 1133,1 0 0,-36 45 0,-8 12 0</inkml:trace>
  <inkml:trace contextRef="#ctx0" brushRef="#br0" timeOffset="1615">1188 459 8071,'0'-10'2738,"0"3"-2644,0 7 1,0 7-152,0 5 0,0 3 31,0 2 1,1 7 117,5 5 0,-4 1-104,4-2 1,1 4-55,-1-4 1,1-1-138,-1 1 0,-4-5 137,4 5 1,1-13-255,-1 2 786,-1-4-329,3-4 0,-4-1-125,7-8 1,-5-8 118,5-3 1,-5-4 207,5-2 0,-5-7-247,5-5 0,-5 3-209,5-2 1,-2-1 62,3-4 1,1 6-262,-8 5 1,3-3-113,-2 2 257,-4 1 1,5 10-554,-7 1 200,8 7 229,-7-3 210,7 14 0,-2 3 112,-1 7 1,9-6 87,-3 0 1,2-5-123,-2 5 1,10-7-56,-4 2 1,6-4 45,-1-2 0,-1 0 376,7 0 0,-1 0-59,1 0 1,2-8 27,-7-3 0,-1 1-71,-5-1 1,-5 2-84,-1-3 1,-2-3 172,3 4-56,-5-4-162,-7-2 1,0 6 102,0-1-371,-7 9 1,-3-5 85,-7 8 1,0 2-86,0 4 0,0 3 103,0 8 0,2 0-198,4 0 0,-4 7 164,4 5 0,3-3-62,2 2 1,5-1 160,1 1 0,0 4-27,0-4 0,0-3-178,0-3 0,5-3 38,1-2 1,9 0-76,2 0 0,0-6-191,5 1 0,3-9-498,-2 3 0,5-4 899,-6-2 0,31-38 0,2-9 0</inkml:trace>
  <inkml:trace contextRef="#ctx0" brushRef="#br0" timeOffset="2124">1985 527 8329,'7'-10'1080,"-5"-5"-742,6 6 0,-3-3-1,1 1 1,2 7-137,-3-1 0,-1 1-139,7-2 0,-5 4 208,5-3 0,-1 5 0,1 5 1,2-1-451,-7 8 1,5-1 3,-5 6 1,-1 2-31,-5 3 1,6-1 75,0 7 0,-1-5-37,-5 5 0,0-1 46,0 1 1,0-4-85,0-7 0,-2 0 115,-3 0 0,3 0 69,-4 0 66,4-7-15,2 5 1,0-15 180,0 0 1,2-2 173,4-10 0,-2-5 385,7-5 1,0-8-515,6 1 0,8 3-341,3-2 0,-2-1-323,3-4 0,-1-1 205,6 0 0,-2 7 41,-4 5 0,-3 9 60,-8 1 1,0 8 67,0-1 1,-6 10 15,0 7 0,-7 3 248,2 2 0,-5 7-114,-1 5 1,0-3 112,0 2 1,-1-1-348,-5 1 1,4 2 197,-4-7 0,5-1-451,1-5-23,-8 0 0,6 0-261,-4 0 1,5-6 146,1 1 508,7-9 0,18 5 0,10-8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1:02.0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440 119 7996,'9'-8'15,"0"1"65,-3-5 1,-4 3 175,4 3 1,-5 3-1,-1-9 1,0 7-21,0-7 0,0 7 235,0-7-753,0 9 0,-7-11 210,-4 9 1,-4-1-162,-2 6 1,0 0 63,0 0 0,-2 6-58,-4-1 1,4 9 109,-3-3 1,9 4 25,1 2 1,3 2 199,-2 3 0,3-3 74,8 4 1,0-4-12,0-2 0,2 5-79,4 1 1,3 0 232,8-7 0,0 3-163,0 4 0,-2-4-99,-4 3 1,-3 3-20,-8-2 1,0 1-177,0-1 1,0-3 39,0 9 1,-8-9-146,-3 3 0,-4-4 44,-2-2 0,-6-2 103,1-4 1,-1 2-31,6-7 1,6 0-117,-1-6 1,1 0 72,2 0 294,1-8 1,8 4 68,0-7 0,2 7 248,4-1 0,-3 3 987,9 2-232,-1 0-939,6 0 0,-2 7-78,-4 5 0,-3 8-438,-8 3 0,-2 7 81,-4-2 1,-3 10 27,-8 2 0,0 7 142,0-2 0,-5 4-9,-1 2 1,-5 0-69,5 0 1,-5 3-172,5-3 1,6-4-99,6-13 0,7-2 27,-2-4 0,6 1-35,6-12 0,5 3 95,12-8 1,-2 1 47,7-2 0,-2 4-202,3-3 1,1-3 412,-8 2 0,39-7 0,3 4 0</inkml:trace>
  <inkml:trace contextRef="#ctx0" brushRef="#br0" timeOffset="524">1152 390 7719,'0'-9'1400,"0"16"0,-2 5-1288,-4 10 1,3 5-78,-9 1 0,1 10 119,-6 1 0,6 3-427,-1-3 0,1-3-26,-6 4 0,6-1-233,0-5 0,7 2 172,-2-14 0,-1 1-454,1-6-30,0-8 844,6-1 0,23-38 0,5-8 0</inkml:trace>
  <inkml:trace contextRef="#ctx0" brushRef="#br0" timeOffset="1039">1101 390 8261,'0'-11'0,"0"0"0,0 7 0,2-11 0,4 3 1326,-5 5-831,15-8 1,-7 7-326,8-3 1,0-2 45,0 7 1,0 0 46,0 6 1,5 0-385,1 0 0,5 0 27,-5 0 1,-1 0-98,-5 0 1,-2 8 68,-3 3 1,1 4-274,-7 2 0,-1 0 81,-5 0 1,-7 2-74,-5 4 0,-5-4 133,-5 3 0,1-3-54,-7-2 1,2 6 92,-3-1 0,3-5-28,3-6 0,4-5-194,-3 5 108,3-7 709,10 4-294,1-8 0,17 0-113,8 0 1,2 0 562,9 0 1,-1 0 616,1 0 1,8 2-502,-8 3 0,6-1 38,-11 7 0,-1 3-616,-5 8 0,0-1 32,0 7 0,-7-5-447,-5 5 1,-3-5-17,-2 5 0,-7-5-213,-5 5 0,-5-7 293,-5 1 0,1-3-66,-7-2 1,0-6-5,-6 1 1,0-9-17,0 3 0,2-4 187,3-2 1,-1 0 123,8 0 1,-7-8 50,7-3 1,-1-2-150,6 2 1,6-8-153,0 7 0,7-6 102,-2 6 200,4 5 0,32-1 0,8 8 0</inkml:trace>
  <inkml:trace contextRef="#ctx0" brushRef="#br0" timeOffset="1366">1712 628 9859,'0'17'1609,"-2"1"-1572,-4 5 0,2-2 5,-7 7 0,5 0-42,-5 6 1,2 0-48,-3 0 1,-1 0-413,7 0 0,-5-2-366,5-4 40,-7 4 1,11-13-106,-3 4 0,1-12 890,-2-5 0,4-4 0,10-33 0,11-6 0</inkml:trace>
  <inkml:trace contextRef="#ctx0" brushRef="#br0" timeOffset="1667">1915 695 8500,'0'-9'2185,"0"2"-2221,0 7 127,-7 0 1,-3 7-317,-7 4 0,0 1 112,0 5 0,0-4-40,0 9 0,-1-3-75,-5-2 1,4 0-596,-4 0 639,5 0 1,3 0-3,3 0 921,5-8-556,7 7 0,2-9 204,3 4 0,5-1-130,7-5 1,5-1-56,1 8 0,1-9-124,-1 3 0,-4 2-296,3-3 1,-3 8 284,-2-1 1,0-3 108,0 2-172,0 1 0,-7-3 0,-3-1 0</inkml:trace>
  <inkml:trace contextRef="#ctx0" brushRef="#br0" timeOffset="2238">2271 255 8225,'6'-12'158,"0"1"1,5 5 335,-5-5 1,5 5-18,-5-5 1,7 2-162,-2-3 1,4 3-117,2 3 1,0 4 318,0-3 0,0 3-495,0 2 1,-8 2-316,-3 3 0,-4-1 166,-2 7 0,-2 3-152,-4 8 1,-3-1-170,-8 7 0,-6-5 192,1 5 1,-1-2-5,6 3 0,0 1 89,0-8 1,6 9 65,0-3 0,7-4 119,-2-1 1,4 1 265,2-1 0,2 0-52,4-6 1,3 0 261,8 0 1,6-6 193,-1 0 0,1-5-222,-6 5 0,0-7 407,0 2 16,0-5-268,0-1 2,-8 0 0,-1 0-465,-8 0 1,-8 6-157,-3 0 1,2 7-74,-3-2 0,3 12-358,-2 5 0,-3-1 93,9 1 1,-7 8 137,7 9 0,-7 4 329,7 2 0,-1 1-106,6 5 1,0-2 132,0 7 1,0-6-161,0 7 1,0-14 69,0 1 0,-6-4-550,1-1 1,-1-5 253,6-12 1,-7-6-378,-5-10 351,-3-5 1,-7-7-32,-1 0 1,0-7 18,6-5 0,0-8-200,0-3 1,-5 0 25,-1 6 1,3-5 441,8-1 0,-10 1 0,3 5 0</inkml:trace>
  <inkml:trace contextRef="#ctx0" brushRef="#br0" timeOffset="2635">3272 814 9461,'17'0'0,"0"0"1921,0 0 0,0 2-1478,0 4 1,-6-2-397,0 7 1,-7 2-683,2 10 1,-4-3 634,-2 9 0,-40 15 0,-18 8 0,-4 7 0,1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1:05.5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475 153 8281,'0'-9'-299,"0"1"597,8 8 115,-7-7 437,7 5 159,-8-6-297,0 8 73,0 0-595,-8 8 1,-1 1-160,-8 8 0,-2 8 193,-3 3 0,-5 4-44,-7 2 1,-1 8-443,-5 3 1,2 2 165,-7-2 0,7 4-687,-1-4 1,3-5 379,2-6 0,10-8-176,7-9 0,7-6-281,10 1 403,0-8 1,0 1 129,0-10 1,8-3 29,3-3 1,4-4 296,2 3 0,6-5 0,-1-5 0,8 3 0,1-26 0,2-10 0,8-1 0,0 1 0</inkml:trace>
  <inkml:trace contextRef="#ctx0" brushRef="#br0" timeOffset="364">458 119 8031,'0'-9'1438,"0"-6"0,2 13-456,4-4-640,-4 5 1,5 2-46,-7 5 0,0-2-89,0 7 0,6 6 0,-1 6 0,3 7-170,-2-2 0,-3 4 91,9 2 0,-3 0-226,2 0 1,4 2-23,-3 3 1,3-3 21,2 4 0,-2-5 32,-4-1 0,4-7-210,-3-5 0,-3-3 69,2-2 0,-7-5-281,2-1 563,-4-7-90,-2 3 0,0-9 160,0-3 1,-8 1-174,-3-7 1,-10 5-42,-2-5 1,-5 7 113,6-2 0,-9 2 35,3-1 0,-4 3-930,-2-4 0,0 4 341,0 2 0,-2 0-60,-3 0 0,3 6 60,-3 0 0,3-1 89,2-5 0,2 6 149,4 0 0,3-1 71,8-5 0,6 0 199,-1 0 0,9 0 0,18 8 0,13 1 0</inkml:trace>
  <inkml:trace contextRef="#ctx0" brushRef="#br0" timeOffset="719">1425 35 8409,'0'-17'1521,"0"7"1,-8 3-1305,-3 7 1,-6 9 28,-6 8 0,1 8 0,-12 9 1,4 9-162,-10 8 0,-1 2-206,1 9 1,1 2-352,5 9 0,7-3 342,5 3 0,10-10-558,7-7 0,12-11 181,10-5 1,2-6-34,9-6 0,-5-3-54,5-8 594,0 0 0,29-15 0,5-4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1:09.8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102 185 8954,'0'-17'3118,"0"0"-2745,0 8 1,0 9-39,0 11 0,0 10 131,0 2 0,-5 9-225,-1 2 1,-2 1-144,3 11 0,-3-1 17,-3 6 0,2-6-200,3 0 1,4-7-249,-4 1 0,-1-3 207,1-2 0,0-8-2617,6-3 306,0-4 225,-7-10 2212,5-1 0,-5-38 0,7-8 0</inkml:trace>
  <inkml:trace contextRef="#ctx0" brushRef="#br0" timeOffset="478">68 202 8118,'0'-17'0,"0"0"0,2 2-257,4 4 1,-2-2 102,7 7 0,0-1 1400,6 1 0,8 4-644,3-4 0,4 4-576,2 2 0,0 0 173,0 0 0,-2 6 0,-4 0 0,2 7-265,-7-2 0,-2 4-145,-10 2 1,-4 6-291,-7 0 1,-1 1 272,-5-1 1,-5-5-43,-12 5 1,-2-4 117,-3-2 1,-4 4 29,4-4 0,-4 1-72,-2-12 0,6 5-78,-1-5 0,9 5 299,-3-5 496,12 0-155,3-6 0,10 0-160,4 0 1,9 0 42,7 0 0,9 0 31,-3 0 1,4 2 42,2 3 1,-6 5-48,0 7 0,-1 0-59,1-1 1,-3 1-152,-9 0 1,-6 6-207,-4 0 1,-5 5-51,-1-5 0,-1 5 110,-5-6 1,-4 1 103,-6-6 1,-7 0-464,0 0 1,-7-2-458,2-4 0,-4 2 454,-2-7 0,2 0 68,4-6 1,-8 0 74,8 0 0,-6 0 68,11 0 0,0-8 229,6-3 0,0 2 0,1-3 0,21 1 0,6-6 0</inkml:trace>
  <inkml:trace contextRef="#ctx0" brushRef="#br0" timeOffset="816">798 491 8097,'11'0'715,"0"0"-287,-7-8 2031,4 6-1778,-1-5 1,-5 8-419,4 5 1,-4 4-18,-2 6 1,0 3-1,0 4 0,-6 1-542,0 5 0,-5 3-274,5-4 0,-5-2 40,5 3 0,-5-7 215,5 7 0,-5-9-730,5 3 0,-5-10 369,5-2 1,-1-1-26,1 1 701,4-3 0,10-46 0,11-9 0</inkml:trace>
  <inkml:trace contextRef="#ctx0" brushRef="#br0" timeOffset="1109">1052 474 8097,'8'-10'2339,"-7"-5"-1394,7 13-335,-8-5-588,0 7 1,0 2-104,0 3-16,-8 5 1,-1 12 69,-8 1 1,-2-1-187,-3-5 1,3 0-176,-4 0 1,4 0-989,2 0 935,0 0 0,2 0 80,4 0 0,-2-6 561,7 1 258,1-8-81,5 11 0,7-14-162,4 5 1,4 2 8,2-3 1,6 3 51,0-2 1,1-3-117,-1 9 1,-4-7-452,3 7 0,-3-3-209,-2 2 1,0 4-434,0-3 1,-6-3 932,1 2 0,-16 1 0,2 5 0</inkml:trace>
  <inkml:trace contextRef="#ctx0" brushRef="#br0" timeOffset="1509">1442 16 8252,'17'-10'1222,"0"5"0,0 5-765,0 5 0,2 7-55,3 10 1,-1-1-100,7 7 0,-7 6-50,2 6 0,-4 7 0,-2-2 1,-2 10-264,-4 1 0,-3 1-395,-8-6 0,-2-1-546,-4 1 0,-5-2 951,-12-3 0,-49 10 0,27-30 0,0 1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1:08.0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272 151 8117,'5'-11'0,"3"0"0,-1-3 0,3 1 220,-1 2 0,-5 1 768,2 5-383,-5 3-95,-1-6 213,0 8-213,0 0-322,-7 8 1,3 1-56,-7 8 0,0 8-208,-6 3 1,-6 4 176,0 2 0,-1 2 5,1 3 1,-1-3-460,-5 4 1,5-3-12,7 3 0,0-6-276,0 0 0,0-2 274,0-9 1,8-1-685,3-5 222,4-7 92,2-3 424,0-7 0,0-7 193,0-5 0,8-3 118,3-2 0,27-45 0,7-12 0</inkml:trace>
  <inkml:trace contextRef="#ctx0" brushRef="#br0" timeOffset="255">339 32 8341,'0'-9'2412,"0"-6"-2084,0 13 0,0-4 0,0 12 0,0 3-33,0 8 0,0 8-41,0 3 1,6 4-193,0 2 1,5 0 127,-5 0 1,7 7-444,-2 5 1,2-3-96,-1 2 1,3-5-305,-4 5 1,2-7 317,-1 1 1,1-9-591,-8-1-452,9-9-340,-13 5 1716,7-16 0,-46-31 0,-9-16 0</inkml:trace>
  <inkml:trace contextRef="#ctx0" brushRef="#br0" timeOffset="462">136 389 8413,'9'0'1336,"1"0"-826,-5 0-516,5-8 1,12 6-350,1-3 1,7 3 354,-2 2 0,21 0 0,10 0 0,5 0 0,0 0 0</inkml:trace>
  <inkml:trace contextRef="#ctx0" brushRef="#br0" timeOffset="731">797 355 12228,'0'19'379,"0"3"1,0-1-171,0 7 1,-5 6-91,-1 6 0,-5 5-193,5-6 0,-5 7-489,5-7 0,-5 1-668,5-6 0,1-6-73,5 0-373,0-7 1677,0-4 0,0-47 0,0-17 0</inkml:trace>
  <inkml:trace contextRef="#ctx0" brushRef="#br0" timeOffset="1065">1001 439 9932,'9'0'810,"-1"0"0,-10 0-555,-4 0 0,3 2-1,-9 4 1,1 3-1030,-6 8 0,0 0 473,0 0 0,0-5-240,0-1 1,0 0 220,0 6 1,6-2-171,0-3 338,-1 3 0,1-8-189,0 5 173,7-5 305,-4 1 0,10-7 448,4 5 0,3-4-194,8-2 0,0 2-77,0 4 0,0-5 40,0 5 1,0 2 63,0-3 1,-6 8 41,1-1 0,-3-3-50,2 3 0,4-3-720,-3 2 1,-5 4 310,-1-3 0,3 3 0,1 2 0</inkml:trace>
  <inkml:trace contextRef="#ctx0" brushRef="#br0" timeOffset="1262">1357 575 8180,'17'-9'1298,"0"3"1,-6 4-329,1 2 0,-1 0 180,6 0-971,0 0 1,-2 8 28,-4 3 1,-1 4-442,-5 2 1,-3 2 225,4 4 7,-4-5 0,-63 52 0,24-33 0,-1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1:16.0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151 35 7995,'0'-10'2562,"0"-5"-1792,0 13-217,0-5 54,0 7-158,0 0-244,-8 0 1,5 7 18,-9 5 1,7 10 0,-7 7 0,7 5-1,-7 5 1,7-1-1,-7 7 1,3-5-16,-2 5 0,-3-7 0,9 1 0,-7-3-1072,7-2 1,-1-8-48,6-3-1509,0-4 381,0-2-56,0-8 1391,0-1 703,0-8 0,8-38 0,1-9 0</inkml:trace>
  <inkml:trace contextRef="#ctx0" brushRef="#br0" timeOffset="333">303 103 7891,'6'-12'726,"0"1"94,-1 0 232,-5-6-365,8 7 114,-6 3-634,5 7 1,-8 0-115,-5 0 1,2 7 56,-7 5 1,-1 3 75,-4 2 1,-1 0-354,0 0 1,-6 5-131,0 1 1,-5 5-262,5-5 0,-5-1 207,6-5 1,-1 0-100,6 0 1,0 0 49,0 0 268,8-7 0,-5-1 192,9-3 0,1-4-141,10 3 0,3-3 694,8-2 1,2 0-90,4 0 0,1 0 79,4 0 0,4 0-226,-3 0 0,1 8-14,-2 3 1,2-2-208,-7 3 0,-1-1 69,-5 6 0,0-6-1332,0 1 0,0-1 103,0 6 1004,-7-8 0,-18 6 0,-11-5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1:26.3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50 9922,'17'0'124,"0"0"0,-1 0-66,1 0 0,7 0 26,4 0 0,11 0-18,5 0 0,6 0 0,6 0 1,-3 0-19,8 0 1,-2 0 3,3 0 0,2 0-45,-3 0 1,-5 0-146,-6 0 1,-2 0-67,-9 0 1,5 0 105,-5 0 0,0 0 83,-6 0 0,6 2-63,0 4 0,5-5 16,-5 5 1,2-4 41,-2-2 1,3 5 0,8 1 1,6-1-8,-1-5 0,6 0 3,-5 0 1,1 0 76,-1 0 1,-4 0-62,3 0 1,-3 0 124,-2 0 1,0 2-114,0 4 1,0-4 7,0 3 1,0-3-10,0-2 1,5 0 0,1 0 1,5 0 1,-6 0 1,6 0-5,-5 0 1,1 0-8,-1 0 0,1 6-9,4-1 1,-2 1 3,-3-6 1,-3 0 9,8 0 0,1 0 139,4 0 1,-5 0-124,0 0 0,-2 0 6,3 0 1,8 0-9,-4 0 1,5 0 3,-5 0 0,3 0 30,3 0 1,0 0-21,0 0 0,0 0-63,-10 0 1,-3 0 48,2 0 1,-2 0-54,2 0 0,-2 0 32,-3 0 1,-4 0-1,3 0 1,2 0 5,-1 0 0,-1 0-5,-5 0 0,0 0-13,0 0 0,6 0 15,-1 0 0,3 0 18,-3 0 0,-1 0-15,7 0 1,-2-2 11,2-4 1,-3 5-7,-8-5 1,0 4 1,-1 2 0,7 0-5,-1 0 0,3 0 0,-3 0 1,-3-2-4,4-3 0,1 3-3,-1-4 0,5 4 2,-6 2 1,1 0 1,-6 0 1,-2 0-2,-4 0 1,2 0 14,-7 0 1,7 0 1,-1 0 0,9 0-7,1 0 1,1 0 1,-6 0 1,-1 0 4,1 0 0,0 0-7,0 0 0,-2 0 2,-3 0 1,9-1 60,-5-5 1,11 4 9,-5-3 1,6 3-49,-5 2 0,7 0 6,-2 0 1,2-2-31,-2-4 1,-4 5-6,-7-5 0,2 4 65,3 2 0,3 0-45,3 0 0,2 0-6,-8 0 1,8 0 4,-2 0 1,-3 0 34,-3 0 1,-3 0-19,-2 0 1,-6 0 1,1 0 0,-1 0-36,6 0-1,0 0-7,0 0 1,-6 0-44,1 0 1,-1 0 64,6 0 1,-6 0-38,1 0 1,-3 0 23,3 0 0,3 0-2,-4 0 1,-1 0 28,1 0 0,1 0 5,5 0 1,5 0-37,1 0 1,-1 0 5,-5 0 0,2 0 14,3 0 0,-3 0 4,4 0 1,-4 0 152,-2 0 1,0 0-180,-1 0 0,1 0 2,0 0 1,6 0 11,-1 0 0,1 0 2,-6 0 0,5 0-21,1 0 0,-1 0-15,-5 0 1,0 0-33,0 0 0,-2 0 43,-3 0 0,3 0 51,-4 0 0,-1 6-39,1-1 1,1 1 5,5-6 0,-6 0 7,0 0 1,-7 0 2,2 0 1,2 0 25,-2 0 1,3 0 4,-8 0 0,8 0 14,-8 0 0,3-6-38,-4 1 1,-5-1 51,-1 6 1,1 0-43,5 0 1,6-5-169,0-1 0,-5 0 70,-7 6 1,1 0 39,5 0 0,1-5-3,-1-1 1,-2 1-17,-3 5 1,2 0 154,-8 0 1,6 0-131,-6 0 0,0 0 161,-5 0 0,-1 0 5,1 0-26,0 0 178,-1 0 274,-6 0-282,4 0-73,-12 0-481,6 0 142,-8 0 169,-8 0 1,5 0-40,-9 0 1,7 0-770,-6 0 0,0 2 754,-6 3 0,-41-9 0,-19-5 0,-5 4 0,-1-1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1:30.9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1 201 7626,'0'-9'1244,"0"1"1,0 6-1067,0-3 76,0 3-346,0-6 119,0 8 0,0 2-126,0 4 0,0-2 15,0 7 1,0-6 16,0 6-88,0 0 1,0 6 116,0 0 0,5-6 78,1 0 1,7-7 26,-2 1 1,4-3 173,1-2 1,1 0-142,0 0 1,7 0 125,3 0 1,-1-7-157,2-4 0,0-6 54,5-5 1,-5 1-132,0-6 1,-6 4 110,6-4 1,-8 4-173,2-4 1,-5 6 125,-6-1 1,2 9 66,-8 2-154,1 7-82,-6-3 1,-2 9 91,-3 3 1,3 6 45,-4 12 1,-1-3-153,1 8 1,-5-6 120,6 6 1,-1-8-193,6 2 0,0 2-34,0-1 1,0-1-28,0-6 1,2-1-8,3-4 0,5 2-183,6-7 1,1-1-159,0-5 0,1 0 605,4 0 0,34-51 0,14-14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49:47.069"/>
    </inkml:context>
    <inkml:brush xml:id="br0">
      <inkml:brushProperty name="width" value="0.17143" units="cm"/>
      <inkml:brushProperty name="height" value="0.17143" units="cm"/>
      <inkml:brushProperty name="color" value="#849398"/>
    </inkml:brush>
  </inkml:definitions>
  <inkml:trace contextRef="#ctx0" brushRef="#br0">383 17 8037,'11'-5'459,"0"-1"303,-7 1 475,3 5-151,-7 0 0,-13 0-1103,-3 0 1,-6 7 101,-1 4 1,3 6-1215,-8 5 0,1-2 195,-7 8 0,7-2-51,-1 2 1,0 3 601,-5-3 0,5-4 383,0-2 0,1 4 0,-7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1:31.2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77 8201,'-7'9'0,"5"0"350,-4-3 183,-3-5 0,7 9-18,-3-5-110,3-3-148,9 5 0,2-1 257,8 0-670,0-1 1,-1-5 9,1 0 0,0-7 9,-1-4 0,-5 1 127,0-1 1,-1 6-129,1-6 1,-2 0 133,-3-6 1,-5 6-334,5 0-683,-4 0 434,-2-6 586,-8 8 0,-45 60 0,17-14 0,0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1:31.5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252 100 8211,'17'-17'787,"-8"6"132,-3 0 5,-4 0-322,-2-6-342,0 1 0,-8 6-109,-3 5 1,-4 3-160,-1 2 0,-1 0 212,0 0 1,1 2 53,-1 3 0,0 5-1021,1 6 1,5-5 358,-1 1 1,9-1 186,-3 5 1,4 1 215,2 0 0,2-1 56,4 1 1,1 0 236,4-1 1,10 6-61,-5 1 0,3-1-125,-8-6 0,4 1 44,-4 0 0,2 5 116,-2 0 0,-4 0-210,-7-5 0,0 0-433,0-1 1,-2-5 116,-3 1 1,-1-7-81,-10 6 0,3-7-450,-10 1 1,-1-3 312,2-2 1,-6 0 103,6 0 1,-2-2 92,2-3 0,3-2 279,-3-5 0,19-17 0,4 1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1:32.1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299 200 8140,'2'-16'0,"1"-1"424,3 1 1,-1-1-118,-5 0 1,0 6 127,0 0 1,0 0-97,0-6 0,-1 1-96,-5-1 1,2 2-149,-7 4 1,6 4 98,-6 7 1,-2 0-136,-10 0 0,5 0-144,-4 0 0,-2 9-340,1 8 0,-4 1 78,4 10 0,-1 0-305,2 5 1,9 0 167,-3 0 1,10 1 87,0-1 1,-1-7 374,2-4 1,1-3-112,9-3 1,5-1 142,6-4 1,1-3 187,0-8 1,-1 0 225,1 0 1,0-2 177,-1-4 1,6-3-258,1-8 1,-1-5-36,-6 0 0,1 0-74,0 5 1,-1-5 98,1 0 0,-6 1-51,0 10 1,-5-4 26,5 4 0,-7 4-298,3 0 1,-7 8-559,0 5 0,0 5 298,0 11 0,0-3 104,0 3 1,0-4 64,0-1 1,2 5-441,3 1 0,-1-1-6,7-6 1,0-5-671,6 1 1193,0-9 0,51-3 0,14-9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1:32.6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433 341 8053,'11'-5'0,"0"-1"221,2 2 0,-5 1 535,-3-3-71,5 4 139,-9-12-531,14 4 1,-11-6 109,7-1 0,-7 0-64,1 1 0,3-1-101,-3 0 1,6 1-153,-5-1 0,1-5 102,-1 0 0,-4-6-38,3 6-21,-3-1-368,-2 7 123,0-1 1,-2 10-106,-3 7 1,-5 9 47,-6 13 1,-1 6 43,0 11 1,1 5 90,-1 12 0,-5 5 262,0 11 0,-6 4 197,6 7 1,-2 0-17,2 1 0,3 4 143,-3 1 1,3 6-387,3-7 0,1-8-344,4-13 0,-2-8-547,7-9 1,-5-10 399,6-6 0,-3-16-105,3-12-678,3-4-82,-13-2 0,6-6 432,-8 1 1,0-8 186,1 2 0,-1-4 207,0-2 1,1-1 367,-1-5 0,-7-62 0,11 32 0,0-1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1:32.8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0 101 9564,'0'-10'187,"7"3"-366,5 7 1,10-2 106,5-3 1,14 1-1666,9-7 1737,0 0 0,12-1 0,7 0 0,3-1 0,-1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1:33.2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50 17 8024,'-9'0'3656,"1"0"-2773,8-7-356,-7 5-50,5-5-421,-5 14 0,7 8-48,0 7 1,-6 2-153,1-2 1,-1 4-134,6 7 0,0-5-394,0 0 1,0 0-241,0 5 1,0-1 386,0-5 1,0-3 127,0-7 0,2-2-36,4-4 1,-3 2 190,8-8 0,0 1 120,6-6 1,0-7 178,-1-5 0,7-4-43,-1-6 0,2 1 268,-2-7 1,-2-1 151,8-10 1,-2 4-180,2-4 0,1 6-80,-6 5 0,-7 4-23,-5 7 0,-5 2 1499,5 4-1131,-7-3 1,1 14-237,-10 0 0,1 7-118,-7 10 1,5-1-207,-5 1 1,8 5 208,-3 0 0,-1 6 19,1-6 0,1 2-1036,5-2 1,0-3 374,0 3 0,0-3-510,0-3 0,5 1 212,1 0 1,7-8 769,-2-4 0,33-10 0,10-4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1:33.7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50 7714,'-10'-9'1084,"3"0"118,7 3-340,0 4-411,0-5-284,7 0-87,3 5 0,6-6 106,1 8 1,-6 6-287,0-1 1,-5 8 68,5-2 1,-7 4-332,1 2 1,-3 0 14,-2-1 1,0 6-121,0 1 0,0 1 160,0-2 1,0-4-111,0 5 0,-6-5 231,1-1 0,-3-1-244,3 1-44,3-8 449,-5 6 1030,7-13 1,0-2-446,0-11 0,1 0-60,5-6 0,3 4-265,8-9 1,5-4-189,0-2 0,6-1-79,-6 1 0,6-2 109,-6 8 0,6 0-23,-6 5 1,2 1-194,-2-1 1,-3 8-131,3 3 1,-9 6 183,-2 6 1,-7 3 143,1 8 0,3 1-92,-3 4 1,1-1-69,-6 6 0,-2-4 116,-3 4 0,3-6 26,-4 1 0,-1-4-828,1-1 0,1 0-73,5-1 860,0 1 0,7-15 0,2-4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1:34.5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150 282 7935,'0'-17'0,"0"0"199,0 1 0,0 4 144,0 1 1,0 6 662,0-6-610,0 7 1,-2-5-249,-3 3 34,3 4 0,-13-3-326,4 10 1,-2 6-91,2 12 1,-4-3-319,4 8 1,-4-6 267,-2 6 0,6-2-153,0 1 0,7 3 10,-1-8 0,3 6-132,2-6 0,0 0 559,0-5 0,7 0 0,3-3-38,6-2 1,3-5 52,3-7 0,-3-2 142,3-3 1,2-5-63,-2-6 1,6-1-28,-6 0 1,2-1 56,-2-4 0,2-4 23,4-8 0,-2 1-26,-4 0 1,-1-2-40,6-4 0,-5 2-95,6-8 0,-7 8 442,1-1 0,-9 10 2003,-2 6-1046,-7 3-812,3 10 1,-9 3-272,-3 12 0,-5 9-68,-6 7 0,5 7-229,-1-1 1,1 4 91,-5 1 0,1 0-438,4 1 0,-2-1-160,7 0 1,-1-5-387,1 0 1,4-2 166,-3 1 1,3-3-1202,2-7 1428,0 0 1,7-2 203,5-4 0,2-4 337,3-7 0,2 0-114,3 0 0,-2-7 291,8-4 0,-2-4-151,2-2 1,1-1 4,-7-5 0,8 5-45,-2-4 1,-4-2 130,-2 1 1,-4 1 676,-1 6 0,-2-1 200,-4 0 63,-4 8-702,-7 2 1,0 8-428,0 5 0,0 0-38,0 10 1,-5-3-19,-1 9 1,1-1-60,5 1 1,0-4-267,0 5 1,0-5-179,0-1 0,0-1 230,0 1 0,7-6-269,4 0 1,4-7 210,2 2 0,1-5 409,4-1 0,27-37 0,12-9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1:34.8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51 7954,'-15'2'0,"4"3"0,-2-1 0,7 7 0,-7-7 0,12 11 647,-7-6 183,8 8 0,6-6-447,-1 0 0,8-8-154,-2 3 1,4-4 0,2-2 0,-1 0 146,1 0-328,0-8 0,-1-1-267,1-7 0,-6 4-749,0 1 702,-7 0 1,3-5-406,-7-1 451,0 0 187,-7 1 0,-2 6 322,-8 5-289,0 3 0,-44 54 0,-11 13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1:35.0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34 8009,'-10'0'1448,"3"0"-1694,7 0 0,7 0-487,5 0 0,10 0 733,6 0 0,50-6 0,23-3 0,-28 3 0,0 0 0,-1-1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49:45.885"/>
    </inkml:context>
    <inkml:brush xml:id="br0">
      <inkml:brushProperty name="width" value="0.17143" units="cm"/>
      <inkml:brushProperty name="height" value="0.17143" units="cm"/>
      <inkml:brushProperty name="color" value="#849398"/>
    </inkml:brush>
  </inkml:definitions>
  <inkml:trace contextRef="#ctx0" brushRef="#br0">1432 32 9555,'9'-9'2774,"-1"1"-2268,-8 1-598,0 5 0,-8-4 71,-3 12 1,-4 3-122,-1 8 1,-8 7 131,-4 4 1,-11 3-70,-5 2 0,-12 13-290,-5 4 1,-11 13-178,33-29 0,1-1 0,-31 26-177,3 2 1,18-11 360,3-11 0,16-4-132,6-18 308,12-5 1,6-12-34,10 0-200,5 0 232,-1-7 1,4 3 704,-8-7-376,8 8 1,-4-5 0,8 8 0</inkml:trace>
  <inkml:trace contextRef="#ctx0" brushRef="#br0" timeOffset="707">367 930 8026,'9'0'2147,"-1"0"-1203,-8 0 0,-2 6-704,-4-1 0,3 3-346,-8-3 1,-2 5 106,-10 6 1,3 1-1382,-8 0 1,1 7 460,-7 3 1,1 3 159,0-2 1,-1 1 758,1-7 0,2 6 0,3-6 0,11 1 0,10-7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1:35.9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67 182 8007,'0'-16'1043,"0"-1"-157,0 0 114,0 8-696,0 2 1,0 8-294,0 5 1,-5-2 27,-1 7 1,-5 0-147,5 6 1,-5 5-540,6 0 1,-1 0 331,6-5 1,-5 5-253,-1 0 1,1 0 198,5-5 1,1 0 74,5-1 0,-2 1 113,7 0 0,2-8 264,9-4 0,-2 3-218,8-3 1,-6 1 8,6-6 0,-2-7 521,2-5 1,3-2-168,-3-3 0,-4-1 37,-2-5 1,-3 3-96,-3-8 0,-7 2-84,-3-1 1,-4-5-32,-2 4 0,-2-3-181,-4-2 0,-3 1 46,-7 4 0,-3 6-87,-3 11 0,-2-2 22,-4 8 1,-3 1-134,3 9 1,4 5-44,2 6 1,-2 8 67,1 4 1,3 4 92,9 1 1,-2-2 157,7-3 0,1 4 0,5-5 0,2-1 0,3 2 0,4-10 0,8-1 0,0-2 8,-1-10 1,1 1-15,0-6 1,1 0 166,4 0 0,-3-2-68,3-3 1,2-5 256,-2-6 0,2-1-69,-1 0 0,-5-5 13,4 0 0,4-6-173,2 6 1,-2-6-118,2 6 0,-2-2-78,1 2 0,3 3 96,-8-3 1,0 11 32,-5 5 0,-6 5-82,0 1 1,-7 1-15,1 5 1,-3 3 61,-2 8 1,0 5 131,0 0 0,-2 8-158,-3-2 1,1-4-125,-7-2 1,6 2 169,-7-2 0,7 0-10,-6-5 0,7 0-25,-1-1 0,-3-5-363,3 1-324,-1-9 444,6 5 516,0-8 76,0-8 1,0-1 559,0-8 0,7-1-476,5-4 0,1 3-61,-2-3 1,9-2-623,-3 2 1,9-2 197,-4 1 1,5 5-411,-4-4 0,4 5 141,-4 6 0,4 4-296,-4 7 494,-1 0 0,-7 1 270,-4 5 1,-4 3 6,-7 8 0,0 5-54,0 0 0,0 2-22,0-1 0,0-5-5,0 4 1,-5-3-283,-1-3 1,-1 1-750,1 0-868,4-1 1820,-5 1 0,14-15 0,2-4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1:36.7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67 265 8105,'2'-9'991,"4"3"-487,-4 4-429,5 2 84,-7 0 1,-6 8 61,1 3 1,-3 0-280,3 5 0,3-3-838,-3 10 1,1-5 232,-2-1 396,4-1 1,-5 1 134,7 0 411,7-1 0,3-4-248,6-1 0,1-8-14,0 3 1,-1-4 294,1-2 1,1-8 13,5-3 1,-5-4 80,4-1 0,-3-1-129,-2 0 1,-1-5-138,1 0 1,-8-8-123,-3 3 0,-5 1-202,-1-2 0,0 8 193,0-3 1,-12 1 46,-5 6 0,-9-3-920,4 14 0,-8-1 366,2 6 1,-1 7-259,1 5 1,4 2 754,7 3 0,3 0 0,2-1 0,-1 6 0,8 1 0,1-3 0,10-9 0,-3 4 0,9-4 0,4-4 0,6-1 0,8-4 0,-2-2 0,0 0 0,5 0 0,-2-8 113,14-3 0,-3-3 255,3-3 1,3-2 50,-4-3 1,-3 2-174,-2-8 0,-4 6-4,-2-6 1,-7 6 326,-4-6 0,-5 8-153,-6-2 1,-4 9 345,-7 2-493,0 7 1,-7-2-228,-4 12 1,-4 3 101,-1 8 0,-1 7 63,0 4 0,-5 10 65,0 7 1,-6 3 110,6 2 0,-6 2 15,6 3 1,-13 10-110,1 7 0,-3 6-558,4-6 0,0 8 343,0-3 0,-1 8-599,1-1 0,9-7-106,7-16 0,2-5-1511,10-12 1428,-1 4 0,8-22-149,4-3 0,-3-12 428,8-11 0,-5-2 142,5-4 0,-5 3 342,5-9 0,-7 1 110,1-5 1,2-3 395,-1-3 1,0 2-84,-6-8 1,0 6 120,0-6 0,-2-5-348,-4-6 1,-1 0 80,-4 6 1,-10-1-320,5 1 1,-5 0-403,5-1 0,-1 1 264,0 0 0,1 7-88,-1 4 0,2 3-501,4 2 268,4 8 0,10 2-474,9 7 926,13 0 0,39-7 0,28-4 0,2-1 0,-17 3 0,1 0 0,-1-1 0,0 1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1:37.3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184 48 8542,'0'-16'2378,"0"6"-1793,0-4-353,0 12 1,0-4-48,0 12 1,0 3-226,0 8 1,-8 1 55,-3 4 0,2 4 3,-2 8 1,0 5-212,-6-1 0,0 1-303,1-5 0,-1-1 311,0 0 1,6 0-35,0 1 1,6-8-1362,-6-4 449,7-4 14,-4-1 1116,8-8 0,37-46 0,10-18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1:37.7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251 0 7966,'16'0'1015,"1"0"237,0 0-393,-8 0-110,-2 0-553,-7 0 1,-7 0-73,-4 0 0,2 0 108,-3 0 1,-4 0-1,-6 0 1,-1 6-325,7-1 1,-6 3 44,-1-3 0,1-1-736,6 7 0,-1-5 382,0 5 0,1-6 405,-1 7 1,2-7 3,4 6 108,-4 0 0,13 6 38,-3 0 1,3-1 234,2 1 0,7 0-43,4-1 0,4 6-60,2 1 1,5-3-238,0-9 1,1 4 75,-7-4 1,6 2-503,1-2 1,-1 2 78,-6-7 0,-4 5-467,-1-6-527,0 1-1010,5-6 2302,-6 0 0,-10-15 0,-10-4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1:37.9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17 6753,'-7'-9'281,"5"2"0,17 14 0,12 2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1:58.454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0 183 17536,'10'0'0,"-3"0"243,0 0 0,-3 0 369,7 0 0,-5 0-509,5 0 1,0 0-5,6 0 0,-1 0-127,1 0 1,1 0 125,5 0 1,2 0-23,9 0 1,5 0-88,-1 0 0,9-5 42,-3-1 0,4 1 10,2 5 1,2 0-39,4 0 1,-5 0-66,5 0 1,-4 0 91,-2 0 0,0-2 32,0-4 1,-6 4-5,0-3 1,1 3 35,5 2 1,-8 0-104,-3 0 1,2 0 27,-2 0 1,5 0 23,-5 0 0,-2 0 0,-9 0 0,1 0-22,-6 0 1,6 0-39,-1 0 0,-4 0 31,-2 0 0,4 0 31,2 0 0,3 0 10,3 0 1,1 0-59,4 0 0,-2 0 2,7 0 0,6 0 38,5 0 0,1-2 26,-6-3 1,0 3-17,0-4 1,7 3-3,4-3 1,-2 4 39,3-3 0,-1 3-22,5 2-17,1 0 1,-1-6 0,-1 1 49,-4 1 0,-3 2-38,-8 2 1,3-2 19,-3-3 1,4 3-10,-10-4 0,-1 4-36,1 2 1,6-1 6,6-5 0,-1 4-25,-5-3 0,0 3-27,0 2 0,4 0-34,-4 0 1,-2-6 119,-9 1 1,-4-1-76,4 6 1,1 0-12,-1 0 0,6 0 7,-7 0 1,9 0-44,-3 0 0,8 0 30,-2 0 1,4 0 58,-10 0 0,4 0-22,2 0 0,-2 0 74,-3 0 0,3 0-94,-4 0 0,4-2 75,2-3 0,0 3 77,0-4 1,-2 4-8,-3 2 1,-5 0-70,-6 0 0,3 0-21,-4 0 0,-3 0 49,-14 0 1,-5 0 15,0 0 498,-7 0-334,3-7-332,-7 5 0,-1-5-190,-5 7 1,4-2-267,-3-4-344,-5 5-281,9-7-1508,-7 8 1715,1 0 936,5 0 0,-28 15 0,3 3 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3:02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17 367 7374,'0'-9'1344,"0"2"-921,0 7-63,0 0 0,0 7-549,0 4 0,0 6 146,0 5 1,-5-2-12,-1 8 1,1-6 20,5 6 1,0-8-143,0 3 1,0 1-9,0-2 0,0 0 13,0-5 184,7-8 1,2 4 165,8-8 0,-6 1-28,0-6 1,0-7-137,6-5 0,5-2 186,0-3 1,0-2-52,-5-3 1,0 2-63,-1-8 1,1 8-46,0-2 1,-1 3-30,1 2 1,-6 3 2,0 3 0,-2 1-197,3 5 122,2 3 0,-6 2-18,3 11 1,-2 9-129,-3 3 1,-4 4 93,3-4 1,3 4-149,-3-5 1,6 6-28,-5-6 1,7 1 115,-2-7 0,-2 1 31,2 0 0,0-8-19,6-4 0,-6 3 366,0-3 1,0-1-96,6-10 1,-1 3 243,1-8 0,-2-2-30,-4-9 1,4 1 104,-4-7 1,-2 6-196,2-6 1,-7 1-27,2-7 1,1 3 45,-1 3 0,-1-1 48,-5 6 1,0 1-219,0 6 217,0-1-808,-7 8 502,5 1 0,-13 53 0,6 10 0</inkml:trace>
  <inkml:trace contextRef="#ctx0" brushRef="#br0" timeOffset="459">900 450 8292,'0'10'-10,"0"-3"0,0-5 369,0 3-525,0-3 47,0 6 45,0-1 167,7-5 1,-3 5-9,7-7 0,-5 0 41,5 0 0,-6 0-14,6 0 1,-5-1-10,5-5 1,-5 2-4,5-7 0,-8 0 156,3-6 1,1 6 126,-1 0 39,-1 0-259,3-6-205,-6 1 1,3 5 166,-10 0-230,-5 7 0,-6 4-38,-1 11 0,-5 4 34,0 1 1,-1 9-60,7 2 0,-1 3 121,1-2 1,4 3-27,1-3 1,8 3 18,-3 3 1,4-8 7,2-4 0,8-4 24,3-1 1,5-6 2,7 0 0,1-7-85,3 1 1,5-3 103,-4-2 0,32-12 0,15-5 0,6-2 0,1 1 0</inkml:trace>
  <inkml:trace contextRef="#ctx0" brushRef="#br0" timeOffset="1178">1966 417 8580,'0'-17'2294,"0"8"-2226,0 2 306,0 7-655,0 0 184,0 7 0,-2 8 55,-4 7 0,4 8-53,-3-2 1,1-2-353,-1 1 0,3-1-76,-4 2 0,2 2 217,-1-8 1,3 0-315,-3-5 596,3-1 199,2 1 0,2-8-134,3-3 1,-1-4 113,7-2 0,0-8-119,6-3 1,1-11 43,4-6 0,-1 2 52,6-2 1,-4 3 147,4-3 0,-6-2 26,1 8 1,-4 2 9,-1 8 1,0 3-1441,-1 4 764,1 3 1,-2 2 96,-4 11 1,-2 6 278,-3 5 1,-4-2-51,3 8 0,3-2-215,-3 2 1,3 1 49,-3-7 1,-1 2 56,7-1 0,-7-10 97,1 3 0,4-5 89,2 0 0,-1 2-202,1-7 93,0-1 1,6-6 176,-1-5 1,-1-3-63,-4-8 1,4 1 422,-4-1 1,-2-5-170,2-1 0,-5-4 105,5 5 1,-7-8-28,1 2 0,-1 2-386,2-1 0,-5 4 28,5-4 0,-4 6-73,-2-1 1,-6 9-449,1 2-750,-1 7 1247,-1-3 0,5 51 0,-5 12 0</inkml:trace>
  <inkml:trace contextRef="#ctx0" brushRef="#br0" timeOffset="1691">2948 534 8263,'0'-17'141,"6"6"127,-1 0 0,1 5 360,-6-5 202,0 7-418,0-10-206,-8 4 0,-1 1-281,-8 4 0,6 3 116,0 2 0,-2 0-59,-9 0 1,4 2-71,-5 3 0,5 4-277,1 8 0,1 5 210,-1 1 0,2 4-54,4-5 0,-2 6-210,8-6 1,-1 2 115,6-1 1,0-5-467,0 4 526,7-3 0,3-4 133,6-4 1,1-4-34,0-7 1,-1 0 7,1 0 1,0-2 434,-1-3 0,1-4 84,0-8 1,-1 0 25,1 1 1,-1-3-117,1-3 1,-6 2 88,0-8 1,-5 7-39,5-1 0,-7 4 263,1 1-167,-3 0 49,-2 8-721,0 2-36,0 22 0,-5-4-32,-1 11 1,0 2 139,6-2 0,0 6-174,0-6 1,0 6 36,0-6 1,0 0 66,0-5 1,0 0-117,0-1 0,8-7-142,3-3 0,4 1 487,1-1 0,23-15 0,6-10 0</inkml:trace>
  <inkml:trace contextRef="#ctx0" brushRef="#br0" timeOffset="2157">3314 484 8119,'0'-10'1721,"8"3"-942,-6 0-516,5 5 1,-5-6-277,4 8 187,-5 0-201,7 8 1,-8 1-23,0 8 1,0-1-200,0 1 1,0 5-10,0 0 1,-2 3-109,-4-3 0,5-4-18,-5 4 0,-1-3 102,1-2 1,0-1 65,6 1-115,0 0-37,0-1 630,0-7 1052,0-1-1088,8-23 1,1 2-44,8-15 1,-1 6 32,1-6 1,2 6-99,3-6 0,-4 3-150,5-3 1,-5 4 23,-1 7 1,-1 0-204,1 1 181,0 6-81,-1 3 199,1 7 1,-8 7-92,-3 5 0,-4 4-25,-2 6 0,0-3 47,0 3 1,0-1-114,0 1 1,0-4 27,0 4 0,0-3-150,0-2 1,0-1 157,0 1 1,0-6-9,0 0 1,0-5-382,0 5 1,1-8-68,5 3 513,3-4 0,15-24 0,2-6 0</inkml:trace>
  <inkml:trace contextRef="#ctx0" brushRef="#br0" timeOffset="2454">3947 301 11666,'0'-10'3170,"0"3"-2907,0 7 1,0 2-153,0 3 1,0 5-53,0 6 0,-5 3-181,-1 3 0,-5-2-15,6 8 1,-3 0-403,3 5 0,3-1-173,-4-5 1,2 5 294,-1-4 0,3 1 5,-3-1 1,3 1-264,2-6 147,7-1 1,2-7-79,8-4 0,0 2-95,-1-8 0,1 1 701,0-6 0,51-45 0,13-10 0</inkml:trace>
  <inkml:trace contextRef="#ctx0" brushRef="#br0" timeOffset="2617">3797 484 10795,'17'0'17,"0"0"0,35 0 0,16 0 0,5 0 0,0 0 0</inkml:trace>
  <inkml:trace contextRef="#ctx0" brushRef="#br0" timeOffset="3147">5096 234 8167,'0'-17'4337,"0"8"-3781,0-6-44,0 13-466,0-5 0,0 9 71,0 3 1,-5 5-69,-1 6 1,-5 8 153,6 4 1,-7 4-82,7 1 1,-8 0-282,2 0 1,2 1 76,-2-1 1,7 6-355,-2 0 1,3-2 3,-3-9 0,4 1-216,-3-7 1,3 1 370,2-7 1,5 1-17,1 0 0,7-8-581,-2-4 1,4-3 139,1-2 0,1 0 734,0 0 0,29-66 0,8-18 0</inkml:trace>
  <inkml:trace contextRef="#ctx0" brushRef="#br0" timeOffset="3335">4930 450 9405,'16'0'-429,"1"0"1,7-5-346,4-1 1,9 1 773,2 5 0,10-9 0,7-4 0,3-1 0,-1 0 0</inkml:trace>
  <inkml:trace contextRef="#ctx0" brushRef="#br0" timeOffset="4190">5446 284 12292,'0'17'-101,"0"-1"0,0 6 96,0 1 1,-6 8-410,1 2 0,-2 1 100,1 5 0,4-4 3,-3-2 1,3-2 65,2-3 0,0-4-99,0-7-389,0 0 379,0-1 0,2-7 354,3-3 1,3-12-73,3-5 1,3-3 481,-2-3 1,4-7-173,6-4 1,-3 2-146,3-2 0,-3 6-161,-3-5 1,1 6 69,0-1 0,-1 3 69,1 3 1,-6 1-101,0 4 47,-7 3-23,11 8 1,-14 8 16,5 3 1,-4 4 27,-2 1 0,0 3 9,0 3 1,-6-3-77,1 3 0,-1 2-148,6-2 0,0 0-83,0-5 0,2 0-27,4-1 1,-5-5-276,5 0 1,3-5 270,2 5 0,4-7 447,2 1 0,-1-3 47,1-2 1,0-5-20,-1-1 1,1-7-38,0 2 1,1-6 235,4-5 0,-3 2 19,3-8 1,0 8-85,-5-2 0,3-2 63,-9 1 128,4 1 320,-6 5-494,-1 8-305,-8 2 0,0 9 35,0 3 1,-2 6-184,-4 11 0,5-3-433,-5 3 1,4-3 219,2-3 0,0 1-296,0 0 1,0-1 360,0 1 0,0 0 316,0-1 0,6-5-101,-1 0 0,8-5 146,-2 5 0,4-7-29,2 1 1,-6-3 178,0-2 0,6-7-22,5-4 1,0-4-92,-5-2 1,1-1-47,4-4 1,-3 1-71,3-7 0,2 3-14,-2-3 1,1-4 11,-7 5 1,-1 3-15,-4 1 0,-3 5 98,-8 1 3,0 8-430,0 2 1,-2 8 100,-4 5 1,2 3-33,-7 8 0,8-1 101,-3 1 0,4 0 113,2-1 1,0 1 32,0 0 1,0-1 158,0 1 0,6-6-177,-1 0 1,6 0 42,-5 6 0,5-6 602,-5 0 1,1-2-212,-1 3 0,-4 2-60,3-3 1,-3-1-45,-2 1-311,0-7 1,-2 8 116,-3-6 0,-5 1-77,-6-1 0,-1-4-642,0 3 0,1-3-893,-1-2 0,0 0 1505,1 0 0,-16-29 0,-3-8 0</inkml:trace>
  <inkml:trace contextRef="#ctx0" brushRef="#br0" timeOffset="4470">6012 34 8288,'-9'8'434,"0"-7"98,3 5-639,4 3 9,-5 0 50,7 8 0,2-6 62,3 0 0,5-5-187,6 5 1,-5-7 127,0 1 1,1-3-85,4-2 0,1 0 9,0 0 0,-6-2 35,0-3 0,-2 1 298,2-7 1,-2 2-103,-3-3 0,-4-2 44,3 3 0,-3-4-189,-2-2 1,-5 6-168,-1 0 0,-7 7 292,2-1-91,4 3 0,-45 39 0,-4 9 0</inkml:trace>
  <inkml:trace contextRef="#ctx0" brushRef="#br0" timeOffset="4963">7245 217 11578,'9'0'732,"-2"0"1,-7 8-592,0 3 0,-5 5-43,-1 7 1,-5-3-141,5 8 1,-5 1-181,6 10 1,-6-4-191,5 4 1,-1-4 35,1-1 1,4-1-288,-3 0 0,3-7-153,2-4 0,2-3 306,3-2 0,1-6-18,11 0 0,-5-8 528,11 3 0,3-4 0,14-32 0,12-7 0</inkml:trace>
  <inkml:trace contextRef="#ctx0" brushRef="#br0" timeOffset="5417">7178 434 8018,'17'0'181,"-1"0"0,10-2-76,7-4 0,3 5-627,8-5 0,-5-1 246,5 1 1,-5-1-155,6 1 0,-10 4 430,-2-3 0,-2 3 0,-8 2 0,-7 0 0,-5 0 0,-7 0 4,4 0 104,-16 0 0,-1 0 593,-8 0 1,6 5-185,0 1 1,2 7-43,-2-2 1,-2 4-12,7 1 0,-5 1-18,5 0 1,1 1-522,5 4 0,0-3-645,0 3 1,2-3 349,3-3 0,5-5-3,6 1 1,3-3 217,3 2 0,-4-2 117,5-3 1,-3-4 85,2 3 1,-3-5-52,3-5 1,-4-5 153,-1-6 1,0-1 25,-1 0 0,-5 1 93,1-1 1,-9-1-79,3-5 0,-4 3 107,-2-8 1,-2 8-246,-4-2 1,-3 3 103,-8 2 0,-1 1-561,-4-1 0,1 8 111,-6 3 292,6 5 0,-32 30 0,-1 8 0</inkml:trace>
  <inkml:trace contextRef="#ctx0" brushRef="#br0" timeOffset="6059">8460 251 8267,'0'-17'3750,"0"8"-3321,0 1-397,0 23 0,0-4 92,0 11 1,-5 4 139,-1 2 0,-7 4-330,2 1 1,2 0-504,-2 0 0,7-1 353,-2-4 0,-1 1-38,1-7 0,-1 1-264,2-7 298,3 1 683,-6-8-256,8-1 0,6-10-137,-1-4 0,10-3-190,2-8 0,1-5-196,10 0 0,0 0 190,5 5 0,-5 6-98,0 0 1,-2 2 10,1-3 1,3 5 16,-8 7 1,0 2-43,-5 3 1,-2 5 184,-4 6 1,-4 3 309,-7 3 0,0-2-157,0 8 0,-7-7 44,-4 1 1,-4-4-99,-2-1 0,-1 0 12,-4-1 1,1-7 120,-6-3 1,6 1-99,-1-1 0,-2 0 65,2-6 1,-2 0-159,1 0 1,5-2-130,-4-4 0,3 2-55,3-7 1,4 6-859,1-6 166,8 0 888,-5-6 0,67-7 0,15-2 0</inkml:trace>
  <inkml:trace contextRef="#ctx0" brushRef="#br0" timeOffset="6541">9076 500 8309,'11'0'102,"1"0"0,-7 0-66,6 0 1,-5 0 92,5 0-71,0 0 0,6-1 51,-1-5 0,-5-1-21,0-5 0,-5-2 1,5 3 0,-7 1-10,1-1 12,-3 0-187,-2-6-147,-7 8 0,-4 2-54,-11 7 0,3 4 100,-3 7 0,3 0 246,3 11 0,-1 4 42,0 2 1,3-2 155,2 1 1,-1-1-156,8 2 1,-1 2 124,6-8 1,0 0-86,0-5 1,8-1 182,3 1 0,9-8-365,2-3 1,2-4 107,-1-2 1,1 0-1940,4 0 1881,3 0 0,24-37 0,16-10 0</inkml:trace>
  <inkml:trace contextRef="#ctx0" brushRef="#br0" timeOffset="7559">9992 434 8284,'6'-11'611,"-1"0"-638,8 7 0,-3-5 25,6 3 0,-5 4 130,0-3 1,-5 3-16,5 2 0,0 0-139,6 0 0,-6 0 115,0 0 1,-5 7-190,5 4 1,-8 4 61,3 2 0,-4-1 57,-2 1 0,0 2-188,0 3 0,0-4 122,0 5 1,-2-3-79,-4 2 1,5-9 100,-5 4 1,2-6-29,-1 0 264,3 4 529,-6-13-368,8 5 0,0-9-119,0-3 1,8-5-128,3-6 1,4-3-16,1-3 1,3 2-220,3-8 0,-2 6 257,8-6 0,-2 7-32,2-1 0,2 4-373,-8 1 0,0 6-878,-5 0 685,-1 7 368,1-3 1,-8 14 81,-3 4 0,-4 6-28,-2 5 0,0-1 23,0 6 0,0-4 1,0 4 1,0-6 20,0 1 0,0-4-239,0-1 1,0 0-45,0-1 1,0 1 270,0 0 0,7-8-93,4-4 1,4-3 127,1-2 0,1 0-116,0 0 0,5-2 29,0-3 0,8-4 236,-2-8 0,-4-5 250,-2 0 1,2-1-134,-2 7 0,2-8-10,-2-4 1,-3 4-55,3 2 1,-5-2-106,-6 1 1,-4 1 314,-7 5-118,0 1-323,0 7 1,-7 1-115,-4 8 0,1 2-256,-1 4 0,0 8 123,-5 9 0,4 4-39,1-4 1,8 4 17,-3-4 1,4 1 88,2-2 1,0-4 25,0 4 1,0-3 40,0-2 1,8-3 151,3-2 1,5 2-199,7-3 1,-3-3-160,8-3 0,-1-3 74,7-2 230,7-7 0,45-39 0,-33 14 0,0 1 0</inkml:trace>
  <inkml:trace contextRef="#ctx0" brushRef="#br0" timeOffset="8018">11358 450 8235,'7'-9'19,"-5"-6"2016,5 6-1060,1-8-539,-6 8 0,3 0-335,-10 3 1,1 5-199,-7-5 0,0 6-525,-6 6 0,-5-3 385,0 8 1,-2 6-143,1 5 1,5 0 116,-4-5 1,9 5-515,2 1 0,1-1 201,-1-6 1,-2 1 574,8 0 0,-1-1 0,6 1 0,0 0 0,8-8 0,6-2 0,9-7 0,-1-2-306,-5-3 1,1-4 714,4-8 0,-3 0 415,3 1 0,-4 1-465,-1 4 0,-6-4-84,0 4 0,-7 2 1103,2-2-280,3 7-673,-7-4 1,5 10-166,-7 4 1,-2 5-349,-3 11 0,1 0 111,-7 12 0,5-3 117,-5 13 1,2 3 209,-2 8 0,-4 4 411,4 8 1,-2-6-255,2 0 0,-4 0-77,4 6 1,-4-10-266,-1-7 0,-1-7 95,0-10 1,-1-9-292,-4-7 0,3-8-186,-3-9 0,3-2-313,3-3 0,-7-5 47,1-6 1,0-1-449,5 0 0,3-7 4,3-3 0,-2-5-438,7-1 0,0 0 1365,6-1 0,28-12 0,11-8 0,3-4 0,-1 0 0</inkml:trace>
  <inkml:trace contextRef="#ctx0" brushRef="#br0" timeOffset="8642">11774 217 10282,'0'-9'1903,"0"2"-1691,0 21 1,-2-2 49,-3 10 0,1 4-342,-7 1 1,2 5-500,-2 1 0,-4 0 323,4 1 1,3-1-54,3 0 1,-3 1-244,3-1 0,-1-7 224,6-4 1,0-3 112,0-3 0,6-5 185,-1 0 1,8-7 224,-2 2 0,10-6-149,1-6 1,2-3 137,-2-8 1,-2-5-194,8 0 1,-6-6-6,6 6 1,-7-6 43,1 6 1,-4 2 0,-1 8 1,-6-2 301,0 3-102,-7 3-59,3 1 0,-7 14-171,0 4 0,0 10 23,0 1 1,0 0-23,0-5 0,0 5-5,0 0 0,0 0-232,0-5-151,0 0 1,6-1-106,-1 1 0,14-8 187,-3-3 0,7-4-863,-1-2 1167,-4 0 0,36-37 0,0-10 0</inkml:trace>
  <inkml:trace contextRef="#ctx0" brushRef="#br0" timeOffset="8929">12007 117 8247,'-16'0'71,"6"8"81,-4-6 0,12 7-398,-4-4-89,4-3 401,2 13 0,8-13 0,3 3 0,4 3-64,1-3 0,-5 1 82,0-6 1,1 0-4,4 0 1,1-6-39,-1 1 0,-4-6 22,-1 5 0,-6-5 195,6 6 0,-7-8 284,2 2-1156,-5-4 475,-1-2 0,-7 8 137,-4 3 0,-41 41 0,-11 12 0</inkml:trace>
  <inkml:trace contextRef="#ctx0" brushRef="#br0" timeOffset="9465">12490 484 8247,'9'-17'0,"1"6"171,-5 0 1,-3 5 882,4-5-116,3 0 355,-7-6-1053,5 1 0,-7 5 22,0 0 0,-2 7-460,-3-2 1,-5 5 229,-6 1 0,-1 1-694,1 5 0,-7 3 181,1 8 0,-6 1-34,6 5 0,0-5 32,5 4 1,1 2-206,-1-1 0,8 1 341,3-2 1,4-9 87,2 3 365,0-3 0,8 2-133,3-4 1,5-3 312,7-8 0,-5-2-162,4-4 0,2-3 84,-1-8 0,1 3 101,-2 2 0,-4-2 53,5 3 0,-10-2 178,-2 1 0,-8 3 198,3 4-537,3 3-46,-7-6 0,5 16-105,-7 3 1,-1 6 122,-5 5 1,-3 6-18,-8 10 0,0 7 19,1 10 0,-3 4-66,-3 8 1,4 2-243,-5 3 0,-1-4 216,2 4 1,-6-3 1285,6-3 1,-6-6-593,6-5 0,0-18-309,5-9 0,1-10-206,-1-6 0,0-5-1,1-7 1,-1-7-167,0-5 1,1-8-191,-1-2 0,0-2-1735,1 2 1,5 1 1020,0-7 1,5 1-1122,-5-7 1,7-4 1929,-1-1 0,30-14 0,14-7 0,3-3 0,0 0 0</inkml:trace>
  <inkml:trace contextRef="#ctx0" brushRef="#br0" timeOffset="9856">12857 450 8820,'7'-9'3470,"-5"2"-3302,5 7 0,-7 2-125,0 3 1,0 4-6,0 8 1,0 0-175,0-1 1,0 7-513,0-1 0,0 0 322,0-5 0,0-1-471,0 1 0,0 0 330,0-1 0,0-5-659,0 0 1126,8-7 0,45-26 0,19-15 0</inkml:trace>
  <inkml:trace contextRef="#ctx0" brushRef="#br0" timeOffset="10134">12906 167 8145,'-16'0'0,"5"0"275,0 0 154,7 8 1,-5-6-300,3 3-417,4-3 1,-5 0-128,7 3 239,7-3 255,3 6 0,6-8-24,1 0 0,-6 0 53,0 0-43,0 0 1,6 0 190,-1 0 0,-6-8-119,-5-3 0,-1 2 19,1-2 1,-3 5-674,4-5 390,-4 7 0,-2-5 184,0 4 1,-8 3-59,-3-4 0,-26 49 0,-7 12 0</inkml:trace>
  <inkml:trace contextRef="#ctx0" brushRef="#br0" timeOffset="10684">13406 151 9640,'0'16'332,"0"1"1,-5 2-129,-1 3 0,-7 4 0,2 7 0,-4 6 0,-2 0 0,1-1-315,-1-4 1,6-1-504,0 0 1,2-7 115,-2-3 0,1-11-91,5 0-11,3-9 449,-5 5 0,8-10 36,5-4 1,3-1-88,8-4 0,-1-4 27,1 4 1,5-2 82,1 2 1,4-2 3,-4 7 1,4-5 64,-5 6 0,1-1-83,-7 6 1,1 0 333,0 0 1,-1 7 31,1 5 0,-8-1-1,-3 5 0,-4-6-111,-2 12 1,0-7-59,0 7 0,-8-4-40,-3-1 0,-4-2-34,-1-4 1,-1 2 50,0-8 0,-1 6-22,-4-5 1,3 0-71,-3-6 1,3 0-25,3 0 1,-1 0-143,0 0 0,1 0-69,-1 0 1,6-2-816,0-4 1075,7 4 0,-3-20 0,7 4 0</inkml:trace>
  <inkml:trace contextRef="#ctx0" brushRef="#br0" timeOffset="11017">13889 301 8189,'0'-10'2824,"0"3"-2184,0 7-439,0 0 1,-2 7-139,-3 4 0,1 4 124,-7 2 1,2 7-425,-3 4 1,-2 3 192,3 2 1,1 1 116,-1-1 0,2 0-150,-2 1 0,3-3-89,8-3 0,0-4-1030,0-7 789,0-1 1,8-1-338,3-4 1,4-3 5,1-8 738,8 0 0,39-30 0,17-7 0</inkml:trace>
  <inkml:trace contextRef="#ctx0" brushRef="#br0" timeOffset="11442">14172 450 9847,'0'12'-59,"0"-1"0,0-6 24,0 6 1,0-5 96,0 5 0,6-5-171,-1 5 0,3-8-124,-3 3 201,4-4 1,8-2 44,0 0 0,-1 0 48,1 0 1,0 0 112,-1 0 0,-1-8-57,-4-3 0,2-4 150,-7-1-73,7-1 0,-11 0 25,3 1-394,-3-1 1,-9 6 89,-5 0 0,-4 7-210,-6-1 1,1 10 62,-7 6 1,8 4 157,-2 2 0,2 7 39,-3 4 0,10-2-18,-3 1 0,3-1 177,-4 2 0,8 2-32,3-8 1,4 5 195,2-4 0,6-1-36,0-5 0,8-3-237,3-3 1,2-1 75,8-5 1,1-3 44,5 4-136,1-5 0,12-9 0,8-6 0,4 0 0,0 1 0</inkml:trace>
  <inkml:trace contextRef="#ctx0" brushRef="#br0" timeOffset="12108">15321 317 8483,'11'-5'0,"-2"-3"0,1 1-124,-1-1 0,-3-3 664,5 6 0,0-8-151,5 2 0,-5-4-48,1-2 1,-3 1-224,2-1 1,2 0 160,-8 1 0,7-1-21,-7 0-72,8 1 0,-11-1 165,3 0-123,-3 8 0,-4 2-30,-3 7 0,-3 2-71,-3 3 0,-3 12-142,2 11 1,-8 3-42,-2 2 0,0 14 21,5 3 0,0 11 590,1 0 0,-1 3-112,0 3 0,1 0-217,-1-1 1,2 6 56,4 1 1,-2-3 43,8-9 1,-1-6-286,6-10 0,-5 1-394,-1-7 0,-1-9-913,1-14 600,4 1-48,-13-15 1,6 5 240,-7-7 0,-1-5 90,0-1 1,-5-5-119,0 5 1,-6-7-531,6 2 1030,0-3 0,5-25 0,0-6 0</inkml:trace>
  <inkml:trace contextRef="#ctx0" brushRef="#br0" timeOffset="12317">15121 584 10746,'17'0'-471,"0"0"1,8 0-397,9 0 1,7-2 200,8-4 666,1 4 0,18-17 0,11-6 0,6 2 0,0 0 0</inkml:trace>
  <inkml:trace contextRef="#ctx0" brushRef="#br0" timeOffset="12683">15704 400 10979,'-9'0'1614,"1"0"-1472,8 0 1,0 8 95,0 3 0,-5 4-460,-1 1 0,1 7 206,5-1 1,-2 6 13,-4-6 1,5 2-500,-5-2 1,4-2-1624,2 8 1656,8-7 1,-1 3 122,4-8 0,6-7 312,-1-3 0,1-4-182,5-2 1,-1-2 2,1-4 1,-2-3 418,8-7 1,-6-7 461,6 1 0,-8-6-265,2 6 0,-1-7 143,1 1 1,-9 4-247,4 2 0,-12 3-34,1 2 0,-3 6 765,3 0-568,-4 8 1,3-3-45,-10 12 1,1-1-22,-7 12 1,5-4-88,-5 9 0,6 2-516,-6-2 1,7 8-672,-2-2 0,5-4-534,1-2 0,0-4 699,0-1 1,0 1 96,0 5 1,5-10 157,1 3 0,8-8 455,3 3 0,22-22 0,13 0 0</inkml:trace>
  <inkml:trace contextRef="#ctx0" brushRef="#br0" timeOffset="13083">16254 484 11120,'0'11'-121,"0"0"0,0 0-65,0 6 1,0-1 3,0 1 1,0 0 118,0-1 0,-6 1-231,1 0 1,-1-1-166,6 1 244,0 0 0,0-6 34,0 0-39,0-8 261,0 5 1,2-10 324,3-4 1,-1-3-9,7-7 0,0 3-105,6-4 1,0 4-270,-1-9 0,1 3 111,0 3 0,-1 1-24,1 4 0,0-2-190,-1 7 1,1 1-179,0 5 271,-1 0 1,-5 2 22,0 3 0,-7 4-6,2 8 1,-5 0 8,-1-1 0,0 1 3,0 0 0,0-1-957,0 1-1085,0 0 2039,0-1 0,8 1 0,1 0 0</inkml:trace>
  <inkml:trace contextRef="#ctx0" brushRef="#br0" timeOffset="13508">16886 500 6898,'0'-16'142,"0"-1"1,0 6 806,0 0-47,0 0-146,0-6-496,-7 0 0,3 8-137,-7 4 1,6 3-197,-6 2 0,1 2 8,-1 3 1,-4 10-292,4 7 0,-3 8 232,-3-2 0,0 3-48,1 2 0,6 1-365,5-1 0,3 0 204,2 1 1,0-9-23,0-2 0,2-3 133,3 2 1,5-11 90,6 0 1,6-1 130,1-5 0,6-1 0,-1-10 0,-2-3 0,2-8 0,-6 1 0,6-1 0,-6 1 0,6-1 0,6-29 0,4-14 0,6-3 0,1-1 0</inkml:trace>
  <inkml:trace contextRef="#ctx0" brushRef="#br0" timeOffset="13867">17253 267 8181,'0'-16'-1423,"0"6"2430,0-4 70,0 12 0,0-4-578,0 12 0,-6 3-59,1 8 1,-3 1-375,3 4 0,1 2 126,-7 4 1,5 4-297,-5-5 0,2 5 69,-2 1 0,2 0 99,3 1 1,4-7-530,-3 1 0,3-2-754,2 2 1,0-4 692,0-7 1,0-1 31,0 1 0,7-8 130,4-3 0,4-4 364,2-2 0,5 0 0,0 0 0,6-8-1,-6-3 1,6 2 35,-6-2 1,2-2 100,-2-9 0,-3 3 930,3-3-759,-3 3 0,-5 3 550,-2-1-181,-5 8 1,-7 0 256,0 3-914,0 4 0,0-3-48,0 10 0,0-1-103,0 7 0,0 0 59,0 6 1,-6-6-225,1 0 0,-1 0 68,6 6 1,0-1-52,0 1 1,2-6-492,4 0 1,-3-5 312,9 5 1,-1-8 457,5 3 0,23-4 0,6-2 0</inkml:trace>
  <inkml:trace contextRef="#ctx0" brushRef="#br0" timeOffset="14167">17469 117 8189,'-16'0'0,"5"0"59,-1 0 0,7 0 283,-6 0-267,7 0 123,-3 0 0,7 2 40,0 4 0,0-3-623,0 9 0,2-7-175,3 6 336,4-7 0,8 9 144,0-8 1,-1 1-54,1-6 1,-6 0 44,0 0 46,0 0 1,6-2 182,0-3 0,-8 1 243,-4-7 0,-3 5 30,-2-5-168,0 0-206,0-6 51,-7 8-91,-2 2 0,-45 29 0,-9 6 0</inkml:trace>
  <inkml:trace contextRef="#ctx0" brushRef="#br0" timeOffset="14400">17186 434 7910,'19'0'-958,"3"0"1,-2 0 957,8 0 0,21-6 0,11-3 0,8 0 0,-1-1 0</inkml:trace>
  <inkml:trace contextRef="#ctx0" brushRef="#br0" timeOffset="15275">17836 467 6697,'-2'11'-94,"-4"0"0,3 0-126,-9 6 0,9 0 86,-3-1 0,3 1 126,-3 0 1,4-1-8,-3 1 0,3-6 15,2 0 0,5 0 0,1 6 0,7-8 0,-2-3 0,4 1 0,1-1 0,3-1 0,3-5 0,-2-2 0,8-3 0,-7-3 0,1-3 0,-2-5 372,2-1 0,-5 0-33,0-5 1,-3 2-39,-8-2 0,1 1-130,-1-6 0,-4 4 147,3-4 1,-10 6-246,-6-1 1,-4 3-178,-2 3 0,-5 1-344,0 4 1,-2 4 261,2 7 1,1 1-293,-7 5 1,8 5 246,-2 11 1,3-1 230,3 6 0,1 1 0,4 5 0,-2-5 0,7 0 0,1-6 0,5 6 0,0-8 0,0 2 0,7-5 0,4-6 0,4 2 0,2-7 0,1-1 0,4-5 0,-3 0 0,3 0 0,2-7 0,-2-4 0,2 1 14,-1-1 1,-5 0 142,4-5 1,2-7-33,-1 1 0,-1-2 59,-6 2 1,7 3-148,-1-3 1,0 4-8,-5 1 1,-6 0-38,0 1 169,0 7-226,6 1 0,-6 10 37,0 4 0,-7 3 46,1 7 0,-3 7 43,-2-1 1,-6 6 148,1-6 0,-3 6-104,3-6 0,1 0 121,-7-5 0,7-1-88,-1 1 93,-4 0 4,7-1-16,-6-7-7,8-1 264,0-8 1,0-8-52,0-3 0,2-3-219,4-3 1,-3 0 2,9 1 1,-1-1-101,5 0 1,1-5 107,0 0 1,5 0-28,0 5 0,6 0-307,-6 1 1,0 1-306,-5 4 0,-1-2 90,1 7 0,0 1-231,-1 5 0,-4 5 217,-1 1 0,-8 12 69,3-1 0,-4 5 12,-2 0 0,0-3 230,0 3 1,0-3 530,0-3 0,-2 1 137,-4 0-49,5-1-791,-7 1 0,8-6-1362,0 0 1567,-7-7 0,20-12 0,-2-10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3:22.485"/>
    </inkml:context>
    <inkml:brush xml:id="br0">
      <inkml:brushProperty name="width" value="0.08571" units="cm"/>
      <inkml:brushProperty name="height" value="0.08571" units="cm"/>
      <inkml:brushProperty name="color" value="#E71224"/>
    </inkml:brush>
    <inkml:brush xml:id="br1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1 533 10015,'9'0'968,"-1"0"-804,-8 0-347,0 0 1,0 8-102,0 3 0,1 4 157,5 1 1,-4 1 117,3 0 0,5-6-197,1 0 0,-2 0-261,2 6 0,0-8 209,6-4 1,5 3 119,0-3 0,0 1 95,-5-6 0,5-2 26,0-4 0,1-3 831,-7-7 1,7-1-356,-1 0 1,0-7 22,-5-4 1,-3 3-90,-3-3 1,2 6-111,-7-6 1,5 7-51,-5-1 1,-1 4 263,-5 1 72,0 8-345,0 1 0,0 10-33,0 4 0,0 5-2,0 11 1,0-1-1230,0 6 0,0-4 365,0 4 0,0-6 22,0 1 1,2 2 226,4-2 1,-3 0 24,8-5 0,-5 0 114,5-1 0,6-5-52,5 0 1,2-7-793,-2 2 1131,-3-4 0,49-54 0,4-13 0</inkml:trace>
  <inkml:trace contextRef="#ctx0" brushRef="#br1" timeOffset="319">434 84 10375,'-9'2'287,"3"3"0,2-3 1075,-1 4-1087,3-5-587,-5-1 68,7 0 336,0 8 328,0-6-386,0 5 0,1-7 134,5 0-137,-4 0 1,11-2 48,-8-3 1,3 1 2,-3-7 1,-3 5-51,4-5 0,-5 6-419,-1-6 235,0-1-440,0-4 1,0 5-616,0 0-57,0 7 1225,0-4 0,-14 60 0,-5 13 0</inkml:trace>
  <inkml:trace contextRef="#ctx0" brushRef="#br1" timeOffset="839">684 350 10816,'9'-7'424,"0"5"12,-3-4 0,-3 5-35,8 1 0,-5 0 128,5 0 0,-5-6-121,5 0-298,0 1 1,6 5-71,-1 0 1,-1 2 77,-4 3 0,4 5-173,-4 6 0,-4 1-346,-1-1 0,-2 3-186,1 3 0,-3-1 149,4 6 0,-5-1-138,-1 2 0,-5-2 218,-1-4 1,-1-3-8,1 3 1,5-9 761,-5-2-140,-3-7 78,7 3 1,-6-9-33,8-3 1,0-5 390,0-6 1,6-8-223,0-4 1,8 2-6,3-2 1,0 0-173,5-5 0,4 5-261,2 1 0,1 6-224,-1-1 0,2 4 148,-8 1 0,2 8-131,-2 3 186,-3 4 1,5 11-87,-8 8 1,-7 2-182,-3 8 1,-4-4 114,-2 4 1,0-4-56,0 4 1,0-4-133,0 4 0,0-6-317,0 1 1,0-4 169,0-1 0,0-6-888,0 0 1382,0-7 1,15-4-1,3-9 1</inkml:trace>
  <inkml:trace contextRef="#ctx0" brushRef="#br0" timeOffset="1339">1949 167 8425,'0'-9'2726,"0"1"-2316,0 8-170,0 0 1,0 10-100,0 6 0,-2 3 28,-3 9 1,-3 7-66,-3 9 1,-3-1-140,2 1 0,-1 0-382,2 6 1,-3-5 22,2-1 0,5-9-236,2-1 1,-3-8-453,3-10-727,-1 1 900,6-8 909,0-1 0,15-45 0,3-10 0</inkml:trace>
  <inkml:trace contextRef="#ctx0" brushRef="#br0" timeOffset="1670">2232 200 11665,'-11'6'-330,"0"-1"1,-2 8-41,-9-2 1,2 6 76,-8 5 1,6-3-115,-6 3 0,8-3 185,-3-3 1,5 1-113,1-1 171,1 1 68,6 0 527,3-8 1,14 4-185,4-7 1,6-1 199,5-5 1,-3 7-141,3 5 0,-4-3-106,-1 2 1,0 0-141,-1 6 1,1 1-242,0 4 1,-6-3 105,0 3 1,-2-3-179,2-3 0,-1-5-485,-5 0 1,-1-1 302,7 1 1,-6 2 432,7-8 0,6-21 0,8-12 0</inkml:trace>
  <inkml:trace contextRef="#ctx0" brushRef="#br0" timeOffset="1875">2715 600 8334,'0'-9'0,"2"1"4305,4 8-4305,-4 0 0,20 0 0,-4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3:25.7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184 84 8985,'6'-11'0,"-1"-1"0,-1 0 0,0-1 2130,1 1-1165,-3-2-167,5 12 337,-7-6-357,0 8-687,0 0 0,0 10 81,0 6 0,-1 3-154,-5 9 0,2 1-167,-7 10 0,6-2 128,-6 7 1,1 1-119,-1 5 0,-4 0 30,4 0 1,2 0-293,-2 0 0,7-6 56,-1 0 1,3-8-97,2-3 1,0-7 29,0-10 1,0-4-548,0-1 49,0-8 1,0 3-34,0-12 942,7 5 0,-12-36 0,3 0 0</inkml:trace>
  <inkml:trace contextRef="#ctx0" brushRef="#br0" timeOffset="379">1 1066 8176,'7'9'-519,"-3"-1"-40,7-8 0,-5 5 598,5 1 0,0 0 541,6-6 0,-6 0-103,0 0 1,-6-6-174,6 0 0,-5-1 34,5 1 0,-5 3 170,5-8-42,-8 0 1,5-6-59,-8 0 0,-2 6 154,-4 0-408,-3 7 0,-7-9-147,-1 8-746,0-1 0,1 6 200,-1 0-854,8 0 1393,1 8 0,31 45 0,4 20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3:44.6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68 7844,'0'-9'1212,"0"1"-420,0 8-134,0 0 18,0-7-157,0 5 309,-8-6-451,6 8 0,-7 0 306,3 0 128,4 0-148,-5 0-20,7 0-24,0 0 1,7 0-278,5 0 0,10 0-106,7 0 0,12-1-81,10-5 1,4 4-1,12-4 0,-10 4-222,5 2 0,-7 0 91,-4 0 0,-8 0-197,-3 0 1,-18 0 54,-5 0-98,-11 0 173,1 0 177,-7 0-352,-7-7 0,-3 5-296,-7-4 0,6 5 141,0 1 373,0 0 0,-37 30 0,-6 7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49:47.552"/>
    </inkml:context>
    <inkml:brush xml:id="br0">
      <inkml:brushProperty name="width" value="0.17143" units="cm"/>
      <inkml:brushProperty name="height" value="0.17143" units="cm"/>
      <inkml:brushProperty name="color" value="#849398"/>
    </inkml:brush>
  </inkml:definitions>
  <inkml:trace contextRef="#ctx0" brushRef="#br0">1207 34 8037,'0'-9'1274,"8"1"1,-6 7-669,3-5-512,-3 4 146,-9-5 0,-3 14 0,-6 4 0,-1 4 0,1 2 0,-7 7-1,1 3 1,-7-1-1782,1 2 1,-4-2-53,-1 2 1594,7 3 0,-35 10 0,-2 11 0</inkml:trace>
  <inkml:trace contextRef="#ctx0" brushRef="#br0" timeOffset="1058">442 600 11416,'-11'0'357,"0"0"0,0 7-1338,-6 4 1,6-1 570,0 1 1,0 0 263,-6 5 0,1-5 146,-1 1 0,-15 13 0,-3 11 0</inkml:trace>
  <inkml:trace contextRef="#ctx0" brushRef="#br0" timeOffset="1591">109 633 8037,'9'0'0,"-1"0"3277,-8 0-3139,0 7 1,0-3-63,0 7 0,0-5 140,0 5 0,-2 2-71,-4 9 1,3-2-851,-8 8 1,1-2 368,-1 2 1,-3 1 76,2-7 0,3 3 69,-2-3 1,6-6 168,-7 1 19,9 0 0,-6-10 19,3 4-83,4-3 55,2-8 1,9 0 619,8 0 0,0-2-256,-1-4 0,-3 4-447,4-3 1,-4 3-99,9 2 1,-4-6-96,-1 1 0,0-1 98,-1 6 189,8 0 0,2 15 0,8 4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3:47.0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51 34 8316,'-17'-7'1097,"8"5"1,-1-6-135,5 8-392,3 0-97,-6 0 270,8 0-180,0-7 275,0 5-146,0-6-250,8 8 0,7 0-177,8 0 0,12 0-148,-1 0 1,12 0 59,-1 0 0,11 0-117,7 0 0,1 0-423,-2 0 0,2 0 234,-8 0 1,-5 0-365,-5 0 1,-16 0-74,-2 0-78,-7 0 47,-12 0 207,-1 0 0,-22 0 55,-3 0 1,-3 0-986,3 0 1319,0 0 0,7 0 0,3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3:48.4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17 102 8621,'0'-10'2255,"-2"3"-1228,-3 7 22,3-8-270,-6 6 176,8-5-593,0 7 253,0 0 1,8-2-347,3-4 0,6 5 146,6-5 0,11 4-41,11 2 1,13-2 66,10-4 0,9 3-318,14-9 0,-5 7-374,5-7 1,-14 9 445,-9-3 1,-15 4 73,-14 2 0,-10 0-1362,-7 0 821,-10 0 1,-5 2-204,-7 4 322,-7-4 181,-3 5 1,-1-7 142,0 0 0,5 0-68,-5 0 306,7 0-248,-11 0 0,11 6-1183,-7-1 0,7 3 1022,-2-2 0,-18 33 0,-5 16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3:51.1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1 7768,'-17'0'2970,"7"0"-1839,3 0-345,7 0 80,0 0 1,5 8-656,1 3 1,7 4-84,-1 2 0,1 0 84,-2 0 0,4 5-777,-4 1 0,3 5 318,-3-5 0,4 5 159,-4-5 0,-1 1-189,1-1 1,-7-4-236,1 3 0,-1-5 213,2-5 37,-4 3 602,5-6 0,-9 1-147,-3-5 0,1-1-135,-7 2 0,-1-5 26,-5 5 0,2-2 35,4 2 0,-4-3-119,4 9 0,-27 37 0,-7 15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3:52.1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69 52 7699,'0'-12'1676,"0"1"-1248,0 7 1,0-5 427,0 3 124,0 4-281,0-5-205,0 7-23,0 0 1,2 7-339,3 5 0,-1-3-108,7 2 0,-5 1 89,5 5 0,-5 5-117,5 1 0,-5-1 108,5-5 0,-1 6-22,1 0 0,-2-1-389,-3-5 0,-4 0 115,4 0 0,1 0-114,-1 0 0,0-6 144,-6 1 0,0-1 122,0 6 0,0-6 7,0 1 0,-2-7-14,-4 6-247,-3 1 1,-8 5 92,0 0 1,0 0-2147,0 0 2346,0 0 0,-30 22 0,-8 6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3:53.1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61 18 8806,'-10'-8'2558,"3"6"-1844,7-5-172,0 7 1579,0 0-1892,7 0 1,1 7-72,3 5 1,4 1 71,-4-2 0,4 4-190,2-4 1,0 5 35,0 1 0,-5-1-135,-1 1 0,-2 0 17,3 0 1,1 0-135,-8 0 175,9 0 1,-12 0 52,3 0 1,-3-6-9,-2 1 1,0-7 27,0 7 1,-7-7-87,-5 7 1,3-7-35,-3 7 0,1-1-213,-6 6 1,-2 0 209,-3 0 0,3 0 28,-4 0 0,4 0-55,3 0 1,0 2-72,5 3 1,-4-3-236,4 4 384,3-5 0,8 22 0,10 5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50:01.4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492 611 8851,'0'-10'591,"0"3"0,-2 1-222,-3 1-106,3-1-316,-13-2 0,5 5 92,-7-9 1,6 7-90,0-7 0,-1 7-37,-5-7 0,1-1 103,-1-9 0,-6 3-242,0-4 1,-1-3 16,1-3 1,4-8-1,-3-3 1,3 1 152,2 5 0,2 5-52,4 1 1,-3 0-60,9-6 0,-7 8-22,7 3 0,-1 10 179,6 1 1,2 3-59,4-2 1,-4 1 390,3 5 47,5 3 55,-1-6-339,8 8 0,0 0-17,0 0 1,-6 0-137,1 0 0,-7 0 51,6 0 1,-7 2-32,2 4 1,1-2 41,-1 7 0,0-5-13,-6 5 1,0 0 6,0 6 1,0 0-5,0 0 1,-8 0-59,-3 0 1,1 6 0,-1-1 0,-6 8-3,-5-1 0,-1 3-20,6 2 0,-2-1 53,-3 1 0,3 6-2,-4 0 1,4 5-58,2-6 0,2 1 17,4-6 0,3-2 1,8-4 1,0-3 1,0-8 1,2-6-9,4 0 1,3-7 73,8 2 0,2-4-1,4-2 1,-4 0 156,3 0 0,-3-2-64,-2-4 1,0-3 43,0-8 1,0 0-98,0 0 1,-2-2 65,-4-4 1,4 2-64,-3-7 0,1 0-14,-2-6 1,4 0-31,-3 0 0,3 0-144,2 0 1,-6 6 66,0 0 0,-1 1-122,1-1 1,4 4-317,-4 7 532,-3 7 0,22 10 0,-2 10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50:12.2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221 187 8229,'0'-17'0,"2"2"-4,3 4 1,-3-5 190,4 5 0,-4 2 319,-2-3-101,7 1-210,-5-6 1,6 0-28,-8 0 0,0 6 67,0 0 1,-2 7-235,-4-2 0,2 4 110,-7 2 0,5 0-242,-5 0 1,0 2 2,-6 4 1,-6 3-38,1 8 1,-1 2 136,6 4 0,0 3-78,0 8 0,0 0-111,0 0 0,6 0 46,0 0 0,7-2-34,-2-4 1,4 2 82,2-7 0,8-3 204,3-8 1,4-3-31,2-3 0,0-4 89,0 3 1,0-8-69,0-3 1,2-13 217,4 2 0,-5-4-139,5 4 0,-10-7 67,-2-4 1,-1 1-7,1-1 0,2 2-93,-7-3 1,5 5 356,-5 7-180,0 0 15,-6 0-269,0 8 0,0 3-128,0 12 1,-2 5 153,-4 12 0,4-3 20,-3 9 0,3-1-17,2 6 0,0 5-28,0 1 0,2 7-84,3-2 0,-1 6 73,7 6 1,-7 3 67,2 8 0,-2 2 38,1 3 0,-3-5-103,4 0 0,-4-2 97,-2-10 1,0-9 295,0-13 0,-6-7-299,0-10-236,-7 0 1,4-8-1129,-8-3 1,5-6 555,1-6 0,0-2 276,-6-3 0,-2-10 341,-4 4 0,5-5 272,-5-1 1,6-5 130,6-12 0,3-3 257,8-8 0,10-7-599,6-4 0,34-9 0,15-7 0,-16 20 0,0 1 0,0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51:29.997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51 68 7840,'0'-9'842,"0"1"-860,0 8 0,-6 2-235,1 4 1,-3 3 191,3 8 0,3 6-314,-4 0 0,2 5 215,-1-6 0,3 7 100,-4-7 1,4 7-176,2-7 0,0 1 38,0-6 1,0 0 128,0 0 16,0-8 0,2-1 346,4-8 0,-3 0-116,9 0 1,-1-8 152,6-3 0,0-10-73,0-2 1,0-1-109,0 1 1,0 4-19,0-3 1,0 1-10,0-2 0,0 10-54,0-4 1,-6 10-173,0-4 1,-5 7-7,5-2 0,-5 6 31,5 6 1,-7 3 78,2 8 1,-5 2-169,-1 4 1,0-5-240,0 5 1,6 2 162,0-3 1,5 1 22,-5-6 1,5 0 264,-5 0 1,7-8-101,-2-3 0,4-4 262,2-2 1,0 0-66,0 0 1,0-2 131,0-4 0,0-3-34,0-8 0,0 0-52,0 0 0,-2-6-23,-4 1 1,2-3 129,-7 2 1,0 3-132,-6-9 1,0 9 169,0-3-186,0-3 0,-6 7-145,0-4 0,-7 6-1066,2 6 0,-6-2 259,-6 7 804,5 0 0,-14 37 0,5 6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51:30.704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102 35 7911,'0'-10'-630,"6"1"630,-1 3 885,1 4 1304,-6-5-1927,0 7 1,0 7-36,0 5 0,-2 5-365,-3 5 1,3 3 118,-4 3 0,-3 10-38,-3-4 0,3 5 1,-2 1 0,-1-2-32,-5 7 0,8-8-246,3 3 1,-1-6-266,1-6 1,0-1 337,6-5 1,0-9-80,0 4 561,0-11 0,2 2-118,4-8 1,-2-8-173,7-3 0,0-10 151,6-2 0,6-7 231,-1 2 1,1 2 41,-6-3 0,6 3 168,-1-2 0,1 1-317,-6 5 0,0 8-550,0-3 30,0 4 148,0 4 18,-8 1 1,-1 16-44,-8 3 1,0 6-78,0 6 1,0-4 68,0 3 1,0-1-64,0 2 1,2-5 147,3 5 0,-3-4 6,4-2 0,1-6 295,-1 0-167,7 1 0,-3-1 93,6 0 1,1-7 56,0 2 1,0-6 120,0-6 1,0 2-15,0-7 1,6-2 28,-1-10 0,3 2-114,-2-7 1,-3 6-59,9-7 1,-11 9 49,-1-3 0,0 4-39,-5 2 0,-5 6 359,-1 0-608,-4 7-220,-2-4 0,-2 16 34,-4 3 0,4 4-156,-3 2 1,-3 2-57,2 4 1,1-5 160,5 5 0,-6-4 16,0-2 1,1 2-14,5 3 0,2-8 274,3 2 0,-1-4-32,7-1 0,1-1-11,5-5 1,0-3-96,0 4 0,1-6 202,5-6 0,34-64 0,-22 24 0,1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51:30.988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52 0 7892,'-12'10'368,"1"-5"0,5 3-268,-5-2 0,7 7 125,-1-2 0,3-2-121,2 3 0,0-7 265,0 7-145,0-1 1,2 4-201,3-4 1,-1-3-286,7-8 0,1 0 189,5 0 1,0 0-233,0 0 304,0 0 0,0-8 55,0-3 0,-6-4-17,0-2 0,-7 6 14,2-1 0,1 1-209,-1-6 0,-1 6-131,-5 0 0,-1 7-833,-5-2 769,-4 4 352,-6 2 0,-47 45 0,-10 12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49:50.038"/>
    </inkml:context>
    <inkml:brush xml:id="br0">
      <inkml:brushProperty name="width" value="0.17143" units="cm"/>
      <inkml:brushProperty name="height" value="0.17143" units="cm"/>
      <inkml:brushProperty name="color" value="#849398"/>
    </inkml:brush>
  </inkml:definitions>
  <inkml:trace contextRef="#ctx0" brushRef="#br0">34 384 7872,'-9'0'419,"1"-2"39,8-4-92,0 4-22,0-5-223,-7 7 166,5 0-255,-5-7-1,7 5 1,1-8 60,5 5 1,3 1-83,8-7 0,1-2-95,5-9 1,8 2-229,8-8 0,7-2 204,-2-8 0,5 1 109,0-8 0,24 1 0,4-6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51:31.679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119 221 7892,'0'-17'0,"2"2"1573,3 4-505,-3-4-86,6 5-701,-8 1 0,-2 1-229,-4 8 30,4 0 1,-11 2-178,7 4 1,-7 3-144,2 8 0,2 0 118,-3 0 0,3 6-582,-2 0 1,-3 7 273,9-2 1,-1-2-216,6 3 1,-6-9 191,1 3 0,-1 1 87,6-1 0,6 0 276,-1-6 0,9-6 220,-3 0 0,6-7-141,5 2 0,-1-4 4,7-2 1,-1-8-153,1-3 1,4-6 82,-4-6 1,4 2 103,2-7 0,-5 0-101,-1-6 0,0 0 71,6 0 0,-8 0 142,-3 0 0,-4 0 149,-2 0 1,-6 0-72,0 1 0,-7 6 114,2 5 0,-6 8 530,-6 3 0,2 7-320,-7-1 0,6 3-104,-7 2 1,7 7-225,-7 5 0,7 5-144,-7 5 1,7-1 102,-7 7 1,7-1-100,-7 1 0,7 4-209,-7-4 0,7 2 92,-7-1 0,9 3-404,-3-4 0,-2-2 216,3 2 1,-1-7-164,6 2 0,0-4 137,0-2 1,0-6-251,0 0 378,0-7 60,0 4 0,8-10 102,3-4 0,-2-5 260,3-12 1,1 2-78,10-7 0,-5 7-48,5-1 1,2-3-190,-3 3 1,1-1 26,-6 6 1,0 6-17,0-1 0,-6 9 9,0-3 0,-5 4-33,5 2 1,-7 8 15,2 3 1,-4 4 9,-2 2 1,0 2-26,0 3 0,0-3 31,0 4 0,0-4-322,0-2-43,0 0-298,0 0 224,0 0 127,0-8 0,7-1 312,4-8 0,35-31 0,8-6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51:32.29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61 85 8594,'-15'8'153,"4"3"1,1 6-279,4 6 0,5-3-132,-5 9 1,4-9 145,2 3 0,0 1-108,0-1 0,0 2 15,0-3 0,8-9 249,3 4 0,4-11-21,2 0 1,0-5 49,0-1 0,5 0 6,1 0 1,0-7 192,-6-4 0,0-6-36,0-6 0,-6 2 86,0-7 0,-7 0-73,2-6 0,-4 6-97,-2-1 1,0 3-200,0-2 1,-8 1 60,-3 5 1,-6 9-58,-6-4 0,4 11-116,-3 0 1,-3 4-327,3 2 1,-3 10-398,2 7 0,5 0 104,-5 5 777,12 5 0,26 29 0,13 16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51:32.739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255 255 9179,'9'0'1177,"5"-2"-909,-9-3 0,8 1-167,-1-7 0,1-1 39,-2-5 0,4 0-114,-3 0 1,3 1 43,2-1 0,-6-2-123,0-4 1,-5 4-150,5-3 118,-7 3-134,4 2 87,-8 7 70,-8 3 0,-1 20 83,-8 4 1,0 17 33,0 0 0,2 13 124,3 4 1,-3 7 295,4 10 1,-4 2-225,-2 3 1,6 5 329,-1 6 1,1 1-539,-6 0 1,0-2 87,0-4 0,6-11-284,0-12 1,5-10-241,-5-7 0,5-10-1500,-5-7 439,7-11 352,-11-3 1,7-16 291,-3-3 1,-4 2 808,4-3 87,-5-6 1,-16-31-1,-3-14 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51:32.903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1 137 8508,'24'0'-139,"4"-2"-218,12-4 0,5-3 357,12-8 0,29-5 0,16-3 0,-26 6 0,0 1 0,0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51:33.230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86 68 7820,'7'-9'0,"-3"-4"225,7 7 0,-7-1 979,2 1-284,3 4 86,-7-13-505,6 13-308,-8-5 0,0 8 24,0 5 1,0 4-1,0 7 1,-6 5-91,0 1 0,-7 7-131,2-2 0,-2 4-349,1 2 0,-3 0 86,4 0 1,2 0-200,-3 0 1,8 0 43,-1 0 1,-3-8-157,3-3-65,-1 3 0,8-7-239,4 3 335,3-10 1,10-5 201,3-7 1,-3-7 344,4-5 0,3-3 0,23-47 0,13-11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51:33.412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44 0 7820,'-17'0'1191,"8"0"-757,-7 8-217,15-6 1,1 5-20,11-7 1,10 0 0,1 0 0,10 0-580,2 0 1,0 0 174,6 0 206,3 0 0,46-7 0,-36 2 0,1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51:33.80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119 0 8384,'-10'2'1580,"5"4"0,1 3-1109,-2 8 1,2 8-363,-7 3 0,6 4 55,-7 2 0,3 0-277,-3 0 0,-1 6-68,8-1 0,-7-5-274,7-6 0,-1-7 232,6 2 0,0-5-396,0-1 72,0-7 37,0-3 607,8-22 0,1 4-77,8-12 0,2-3-180,3-2 0,-1 1 35,7-1 0,-5 0-121,5-6 0,-7 8 211,2 3 0,-5 4-21,-1 2 0,-1 6 83,-5 0 157,4 7 0,-13-2 97,3 12 1,-3 3-96,-2 8 0,0 6-79,0-1 0,-5 3-112,-1-3 0,0-3-122,6 4 1,-2-4 48,-3-2 1,3 0-313,-4 0-269,4 0 86,10 0 1,1-2 572,8-4 0,31-17 0,12-11 0,5-2 0,0 1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51:34.282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52 151 8507,'16'0'47,"1"0"1,-5-2-66,-1-4 0,-2 3 57,3-9 0,1 7 315,-7-7-235,7 1 0,-11-6 78,3 0 1,-3 6-32,-2 0 0,0 5 132,0-5-235,0 7 1,-7-9-135,-5 7 1,-3 2-50,-2 10 0,0-2 47,0 7 0,0 0 91,1 6 0,-1 6-44,0-1 1,7 7-314,5-7 1,3 7 85,2-7 0,0 6 162,0-5 0,0 0-9,0-6 1,7 0-8,4 0 1,10-6 26,2 0 1,5-7-34,-5 2 113,7-5 0,26-31 0,16-7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51:34.570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238 68 7808,'0'-17'870,"0"0"1,-2 6-86,-3 0-456,3 7 0,-13-4-366,3 8 0,3 0 101,-2 0 1,-1 0-199,-5 0 0,2 8 169,4 3 0,-4 4 137,4 2 0,-3 0-432,3 0 0,4 0-258,7 0 0,0 2 336,0 3 0,0-8-19,0 3 430,0 3 0,7 1-85,4 7 0,-1-9-128,1-2 0,-5 0 161,5-6 0,-5 5 509,5 0-324,-7 1-134,3 0-313,-7 0 0,-2-5-995,-3-1 459,-5-7 1,-7 3 279,0-7 1,1-5-154,-1-1 16,0-7 478,0 3 0,0-37 0,0-7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51:35.011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52 204 7808,'0'-9'2262,"0"-7"-1503,0 15-474,0-7-385,0 8-29,0-8 208,0 7 1,2-7-48,3 8 0,-1 0-143,7 0 1,-5 0-80,5 0 1,-5 0 94,5 0 1,0 0 105,6 0 1,0-6 163,0 1-140,0-8 1,0 3 108,0-7 1,-5 6-49,-1 0 11,-7-1 1,3-5-37,-7 0-43,0 8 0,-7-4-44,-5 7 1,-3 0-145,-2 6 0,-5 8 89,-1 3 0,-5 6 11,5 6 1,1-2 164,5 7 1,0-6-126,0 7 0,2-3 118,3 2 0,5 3-61,7-9 0,0 3-1,0-3 0,0-3 200,0 4 1,7-6 148,5-6 1,8 2-729,3-7 0,5-1 186,-5-5 0,5 0-557,-5 0 1,7 0 713,-2 0 0,31-27 0,12-13 0,7-3 0,1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9:36:38.4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104 363 10124,'6'-8'638,"4"-1"-486,10 4 1,3 4-1,6-4 0,7-2-17,4 2 1,2-4-158,3 4 1,-8-5-136,-2 5-1,-4 0-842,-1 5 170,-7 0-648,-2 0 685,-13 0 0,-8 0 793,-10 0 0,2 2 0,-2 3 0,0-4 0,-4 4 0,-1-3 0,0 3 0,0 0 0,0 0 36,1-5 227,-1 0 0,5 0 1570,0 0-673,7 0-586,-10 0 1,11 1-129,-3 4 0,-1-2-171,1 7 0,-5 0-36,5 5 1,-2 5-1,3-1 0,-3 7-125,-3-1 1,-3 8 100,3 1 1,2 1-357,-2-6 1,5 1-102,-5-1 0,5 1-303,-4-1 1,5-6 193,-1-3 0,4-4-808,1-1 497,0 0 290,-7-7 0,4-1 372,-7-7 0,-13-13 0,-8-4 0</inkml:trace>
  <inkml:trace contextRef="#ctx0" brushRef="#br0" timeOffset="183">0 821 11178,'0'-9'1383,"2"3"-1593,3 6 1,-2 0 193,7 0 1,6 0-676,9 0 0,5 0-106,4 0 0,4 0-1552,6 0 2349,7 0 0,-2-8 0,7-4 0,6 0 0,1-1 0</inkml:trace>
  <inkml:trace contextRef="#ctx0" brushRef="#br0" timeOffset="650">724 555 7802,'0'-10'-308,"0"0"904,0 7 932,0-10-1108,6 4 1,1 0-158,3-1 1,3 7-34,-3-2-49,3 3 1,2 2-128,-1 0 1,1 2-8,0 3 0,-7 3-122,-3 6 1,2 6-85,-2 0 1,-1 4-206,-4-4 0,0 6-137,0-1 1,-1 1 223,-4-1 0,2 1 121,-7-6 1,5 4 24,-5-4 0,5-2 155,-5-8 116,7 3 1,-5-11 695,3 3-377,3-4-335,-4-7 1,11-7 80,-1-7 1,10-5-77,0 6 0,3-8-388,7 3 1,3-4 64,7-2 1,-3 6-42,4-1 1,-4 7 22,-2-2 0,-6 9-49,-3 1 0,1 7 102,-1-2 1,-5 5-22,-5 5 0,-7 3 352,2 7 1,-3 1-33,-2 4 0,0-4 101,0 4 1,0 1-164,0-1 0,0 1-206,0-1 0,0-4 143,0 4 1,0-8-11,0-3-5,0 1 0,13-8 0,3-4 0</inkml:trace>
  <inkml:trace contextRef="#ctx0" brushRef="#br0" timeOffset="1625">1669 614 7802,'0'-10'870,"0"0"-345,0 7 190,0-10-529,0 5 1,-2-2 28,-3 0 1,4 5-115,-4-5-56,-4 7 0,1-9-137,-7 7 0,1 0 85,-1 5 1,-1 0-182,-4 0 0,2 7 7,-7 3 1,5 5-82,-4 4 0,4-1 89,-4 7 0,6 0 108,-2 4 0,8-4-143,3-1 1,5-4 74,-1 5 0,4-7 65,1 1 0,6-4 75,4-5 0,3-3 170,2-7 1,0 0-156,0 0 0,-1-2-33,1-3 0,5-3 540,-1-7 0,6-1-196,-5-4 1,6 2-9,-1-7 1,-2 1-135,1-6 1,-1 1-171,2-1 1,1-4 123,-6-1 0,4-1-43,-4 2 1,0 1-113,-6-7 1,0 9 45,-5 2 0,-2 6 489,-7 8-370,0 7 1,-2 1-25,-3 7 0,2 2-129,-7 3 0,5 8-243,-5 7 0,1 6 204,-6-2 1,5 4 70,0 2 1,5-1-372,-5 1 1,6-2 80,-6-4 1,6 4-372,-1-3 0,2 1 216,-2-1 1,4 1 206,-4-6 1,3 1 41,2-1 1,5-9-22,0 4 0,6-5 120,-1 0 1,3-4 232,2-6 1,0 0 152,0 0 0,4-5-183,1 0 0,5-8 12,-6-1 0,6-1 22,-5-5 1,6-1 98,-2 1 0,-1-5-47,2 6 0,-7-6 19,2 5 0,-4-4-43,-1 4 1,-2 5-1,-3 6 1,-4 4 37,-6-5 58,0 7-376,0-4 0,-6 14 72,-4 2 1,2 4 111,-2 2 1,5 0-491,-5 0 0,7 1-681,-2 4 1,-2-4 589,3 4 1,-1-4 58,5-1 1,0 0 470,0 0 1,5-1-80,-1 1 0,8-2 106,-2-3 1,-2-3 183,2-7 0,1 5 329,9 0 0,-4-2-233,4-8 1,3 0 89,2-10 1,1 4-228,-1-9 0,2 2-188,-2-2 1,-2-1 20,2-4 0,-2-2-251,1 2 0,-2 2 18,-8-2 1,-5 7 57,-5-1 1,3 2-34,-2 2 0,-2 7-40,-8 3 0,2 4-162,-7 1 0,0 0 210,-4 0 1,4 6 66,0 4 0,5 3-479,-5 2 1,7 0 152,-2-1 0,3 1 295,2 0 0,0-5 134,0 0 1,0 0 712,0 4-430,7 1 0,1 0 338,7 0 1,-5-2-339,-1-3 1,-4 3 22,5-3 0,-6-2 558,0 2-174,-2-1-927,-2 6 0,-2-2-93,-2-3 1,0-3-904,-6-7 648,1 6 0,-6-4-412,0 3 1,0-4 968,0-1 0,-19-26 0,-5-7 0</inkml:trace>
  <inkml:trace contextRef="#ctx0" brushRef="#br0" timeOffset="1949">2186 68 7873,'-15'0'0,"2"1"292,3 4 0,-3-3-28,3 3 1,2 1 221,-2-1-385,7 7 0,-4-4-183,7 7 0,0-1 87,0 1 0,5-5-173,0 0 0,6-2 175,-1 2 1,3-4 81,2-6 0,0 0-48,0 0 1,-1 0-23,1 0 1,0-1 313,0-4 1,-2-3-43,-3-7 0,1 0 22,-6 0 0,5 1-149,-5-1 1,0 0-186,-5 0 0,0 1-117,0-1 1,0 0-351,0 0 1,-7 5-905,-3 1 1392,-3 5 0,-48 17 0,-11 12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0:12.543"/>
    </inkml:context>
    <inkml:brush xml:id="br0">
      <inkml:brushProperty name="width" value="0.17143" units="cm"/>
      <inkml:brushProperty name="height" value="0.17143" units="cm"/>
      <inkml:brushProperty name="color" value="#849398"/>
    </inkml:brush>
  </inkml:definitions>
  <inkml:trace contextRef="#ctx0" brushRef="#br0">0 0 11313,'18'17'-71,"5"0"1,3 1 122,7 4 1,13 12-159,4 10 1,11 6 114,0 5 0,-2-5-558,2 0 0,-13-2 138,2-9-1,-13-7-473,-4-10-169,-7-11 1054,-9-4 0,-15-7 0,-4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51:35.54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67 68 7755,'0'-9'156,"0"-6"0,5 11 781,1-7-580,0 7 1,-6-5 542,0 3-410,0 4-96,0-5-215,0 14 0,0 3 31,0 6 1,-2 7-177,-4 0 0,2 7 70,-7-2 0,5 4 106,-5 2 1,5-2-463,-5-4 0,7 4-701,-1-3 0,1-3 560,-2 2 1,4-7-82,-3 2 0,5-4-392,5-3 1,-1 0 338,7-5 0,1-4 527,5-7 0,0 0 0,45-52 0,11-14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51:35.74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50 34 7755,'-12'0'379,"1"0"12,7 0-38,-11 0-253,13 8 0,-3-7-160,10 5 1,5 2 15,7-3 0,7 1-171,5-6 1,4 0 46,7 0 1,-4 0-332,3 0 499,5 0 0,4-13 0,7-4 0,9-2 0,-1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51:36.74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86 17 8763,'0'-9'1243,"0"1"1,0 10-997,0 4 0,-2 3-122,-4 8 0,4 0 85,-3 0 1,1 8-282,-2 3 0,2 4 112,-7 2 1,5 0-340,-5 0 1,7 0-13,-1 0 0,1 0-133,-2 0 0,4-8 210,-3-3 1,3-10-313,2-2 112,0-7 273,0 3 0,7-9 210,5-3 1,-3-10-45,2-8 1,1-1 31,5 1 0,1-1-86,5-5 1,-2-3 40,7 4 0,-5 2-59,5-3 1,-7 9-141,1-3 1,-8 10 513,-3 1-177,0 9 23,-1-5 0,-3 10-36,-7 4 1,0 3-62,0 8 0,0 0-75,0 0 1,0 2-152,0 3 1,0-3 109,0 4 1,0-4-78,0-2 0,0 0 68,0 0 1,2-6-53,4 0 1,-3-1-17,9 1 1,-1-2 17,6-3 0,2-4 0,3 4 1,-3-6 141,4-6 0,1 2 203,-1-7 1,1 0-93,-1-6 1,-4-2-5,4-4 0,-3 2 55,3-7 1,-10 6-55,4-7 0,-11 9 82,-1-3 1,-3 2-82,-2-1 0,0 8-14,0-3 0,-2 12-106,-3-1-153,-5 4 0,-7 4 104,0 4 0,6 5-118,0 12 0,5-4-91,-5 3 1,7 3 33,-2-3 1,4 1 89,2-6 1,0 0-59,0 0 1,0 0 136,0 0 0,2 0 7,4 0 0,3-6 125,8 0 1,0-7-44,0 2 1,2-4 113,4-2 1,-4-2-152,3-4 1,3-2-27,-3-3 1,3-10 20,-3 4 0,-3-3 3,4 3 0,-4-2 182,-2-4 0,-6 6-78,0 0 1,-7 0 119,2 6 1,-4 2 322,-2-3 70,0 9-487,0-5 1,-2 10-236,-4 4 1,4 3 59,-3 8 1,-3 0-172,2 0 1,1 0-426,5 0 448,-8 0 0,6 0-45,-3 0 0,5 0 193,5 0 0,-1-6 152,7 0 0,-5-7-101,5 2 1,1 1 124,5-1 1,1 0-226,5-6 0,-2-6 99,7 0 0,-5-7-85,5 2 1,-5-4 67,5-2 1,0-2-34,6-4 1,-8 4 138,-3-3 0,-4 1 196,-2-2 0,-6 5 1029,0-5-581,-7 12 117,4-4-129,-8 13-470,-8 2 1,-1 15-115,-8 7 1,6 9-121,-1-3 1,7 9 300,-7 3 1,8 7 181,-1-2 0,-3 12-160,3 5 0,-7 4 63,7 2 1,-9 0-166,3 0 1,-6-1-42,-5 1 1,3-9 0,-4-8 0,-1-4-330,1-13 1,-5-4-498,5-13 0,1-8-25,5-3 1,0-12-429,0-5 1,0-10 497,0-1 1,2-9 99,3 3 1,-1-4-132,8-2 1,-1-7 211,6-5 0,2 3-890,3-2 1280,5 0 0,39-12 0,17-5 0,3-6 0,1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51:37.44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85 34 7755,'0'-11'736,"0"-1"-315,0 9 95,-8-5-258,7 8 0,-9 0-48,4 0 1,5 2 0,-5 4 0,-3 9-288,-3 7 1,5 3 114,1-3 1,-2-3 171,3 4 1,-1 1-355,6-1 1,0 0-308,0-6-467,0 0-210,0 0 813,8-8 1,7-2 41,7-7 0,1-5 258,-6-1 0,2-9 288,3-2 1,-1 0-5,7-5 1,-7 3-72,2 2 0,1 0-211,-1 0 1,-6 6 9,-6-1 0,0 8-206,6-1 169,-7 3 1,3 4-76,-7 3 0,-1 5 48,-5 7 1,0 0 3,0 0 0,2 5 24,4 1 0,-2 0-1,7-6 1,-5-2 50,5-4 0,-5 2 6,5-7 1,0-1 115,6-5 0,0 0-62,0 0 0,0 0 127,0 0 0,0-7-18,0-4 0,-6-4 120,1-2 0,-7 0-44,6 0 0,-7 0-57,2 0 1,-4-6-187,-2 0 1,0 1-145,0 5 1,0-6-267,0 1 0,-8 5-105,-3 5 0,2 9-1200,-3-3 1702,1 4 0,1 40 0,3 9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51:38.50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255 306 7755,'0'-17'0,"5"6"190,1-1 0,0 7 330,-6-7 0,0 7-180,0-7 1,0 7-103,0-6 0,-2 5-101,-4-5 1,2 7 72,-7-2 1,0 4-1,-6 2 1,3 0-236,-2 0 0,2 8-337,-8 3 0,1 4 142,-2 2 0,5 2-169,-5 4 1,4-3 83,2 9 1,8-7 58,3 6 0,-2-7 102,3 2 1,-1 1-218,6-1 101,0 0 199,8-7 1,1-6 123,8-4 1,0-5-60,0-1 0,6-1 122,-1-5 1,1-2-111,-6-3 1,0-6 122,0 0 0,0 0 38,0-5 0,-6 1-37,0-2 0,-1 4-82,1-3 1,2 3 88,-7 2 1,1 2 463,-1 4-474,-4-5-228,5 15 0,-7-5 12,0 12 0,-5 3 92,-1 8 0,-1 0-197,1 0 1,4 6 35,-4-1 1,5 1-84,1-6 1,0 0 26,0 0 0,0 0 22,0 0 1,5-6 10,1 0 1,7-7-112,-2 2 1,4-5 70,2-1 0,2 0-53,4 0 0,-2-1 264,7-5 0,-6-3 0,7-8 0,-3-6 0,2 0 0,3-1 0,-9 1 0,3 2 0,-3-7 0,-5 6 245,0-7 0,-2 9 330,-9-3 1,0 10-335,-6 2 0,0 5 24,0-5 0,-2 7 396,-4-2 1,2 6-174,-7 6 0,2-2-117,-3 7 0,-3 0-181,4 6 0,1 2-169,-1 4 0,5-5 136,-5 5 1,6-4-141,-7-2 1,8 5-35,-1 1 1,-3 0-261,3-6 1,-1 0 17,6 0 1,0-6-377,0 0 298,0 0 1,0 1 74,0-1 0,2-7 111,3 2 1,-1-6 96,8-6 0,-1-4 164,6-7 0,2 1-97,3-1 0,-1-6 118,7 0 1,-5-5-69,5 5 0,-5-5-59,5 6 1,-7-7 11,1 7 1,-5 5 70,-5 5 0,1 7 123,-8-7 0,3 9-48,-2-3 1,-4 6 142,3 6 0,-3-3-205,-2 9 0,0-1-36,0 6 0,-6 6 53,1-1 1,-1 1-17,6-6 0,0 0-443,0 0 0,0 0 156,0 0 1,6 0 56,-1 0 0,7-6 44,-7 0 1,9-7-16,-3 2 1,4-4-106,2-2 1,0 0-227,0 0 1,0 0 39,0 0 1,5-8 72,1-3 0,0-6 325,-6-6 0,5 2 76,1-7 1,1 5 105,-1-5 0,-4-6-84,3-5 1,-1-3 87,2 3 1,-10 3 217,4-4 0,-6 6 1056,0 6 454,-3 4-1405,-8 14 0,-2 3-185,-4 7 0,3 3-108,-9 9 0,7-1 0,-7 12 0,7 1-73,-7-1 0,7 7 0,-6-2 1,7-1-212,-2 1 1,-1-2 58,1 2 1,-5 3-511,5-9 1,0 8 271,6-1 1,0-5-349,0-1 0,0-4 92,0-2 0,0 0-695,0 0 662,8-1 1,1-6-112,8-4 1,6-5 285,-1-1 1,7-1 353,-7-5 0,31-34 0,2-14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51:38.686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17 8476,'8'-9'2116,"7"1"-1950,7 8 1,9 0 149,-3 0-316,4 0 0,62 8 0,-39-3 0,-1-1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51:38.95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18 10730,'16'-17'0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09:11.4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86 161 7986,'0'-12'1090,"0"1"-822,0 7 0,0-5 267,0 3-68,0 4 2,0-5-392,0 7 428,0 0-442,0 7 0,0 3-77,0 7 0,0 1 81,0 5 0,-6 0 8,0 11 0,-7-4-216,2 9 1,1 3-125,-1-3 1,7 7-238,-1-7 1,-3 1 239,2-6 0,1 0-43,5 0 1,2-8 29,3-3 1,5-7-71,7-4 1,0-5 114,0-7 1,1 0 188,5 0 0,2-7-18,3-5 1,4-4 43,-4-7 1,4 2 77,2-7 1,-6 2-17,1-3 0,-3-3-22,2 4 1,2-4-7,-7-2 1,0 0 93,-6 0 1,3 0-18,-3 0 1,2 2 179,-13 4 1,-1 4-22,-5 7 0,6 0 564,0 0 148,-1 7-607,-12 3 0,3 7 72,-7 0 0,7 2-97,-2 3 0,-1 5-101,1 7 1,-5 0-99,5 0 0,-5 1-163,5 5 1,-1-2-134,1 7 1,4-2-270,-3 3 1,-3 3 170,2-4 1,1-2 118,5 3 0,0-3-337,0 2 1,0 2 56,0-7 1,2 0-122,3-6 0,5 0 41,7 0 1,0-2-214,0-4 1,1-4 711,5-7 0,56-45 0,-29 17 0,0 0 0</inkml:trace>
  <inkml:trace contextRef="#ctx0" brushRef="#br0" timeOffset="382">1018 296 7986,'-9'-2'-109,"3"-3"0,3 3 752,-3-4 1170,4 4-970,-13 2-571,5 0 0,-6 2-940,-1 4 1,5-2 395,1 7 0,7 0 2,-1 6 165,-5 0 1,8 0 86,-3 0 0,5 0 70,5 0 1,-1-2 239,7-4 1,1 4-133,5-3 1,-2 3 92,-4 2 1,4 2-178,-4 3 1,3-3-144,-3 4 1,2-4-12,-7-2 0,-1-6 96,-5 0 0,0 0-371,0 6 1,0-5 13,0-1 0,-7-7-75,-5 1 0,-3-3 137,-2-2 0,-1 0-37,-5 0 1,4-2-11,-3-3 0,-3 1 8,2-7 1,1-1 315,5-5 0,15-37 0,4-10 0</inkml:trace>
  <inkml:trace contextRef="#ctx0" brushRef="#br0" timeOffset="689">1341 364 14103,'-10'17'-229,"1"0"6,3 0 1,4 2-295,-3 3 1,-3-3-62,2 4 1,1 1-225,5-1 1,0 0 396,0-6 1,0 0-371,0 0-419,7 0 1194,3-8 0,44-32 0,10-14 0</inkml:trace>
  <inkml:trace contextRef="#ctx0" brushRef="#br0" timeOffset="981">1307 42 7935,'-17'0'636,"0"0"1,2 2-179,3 3-391,5-3 1,7 8-243,0-5 0,0-1 136,0 7 1,0-5 87,0 5 1,7-7-262,5 2 230,3-4 1,2-2-154,0 0 1,0 0 60,0 0 0,-6-2 5,0-4 0,-1 2 52,1-7 1,-2 2-23,-3-3-22,-4-3 1,5 6-276,-7-8-341,0 8 1,-7-1 676,-4 4 0,-50 27 0,-12 0 0</inkml:trace>
  <inkml:trace contextRef="#ctx0" brushRef="#br0" timeOffset="1958">1561 313 7942,'10'-9'1313,"3"-1"-853,-8 5-256,9 3 1,-11-6-1,9 8 0,-7 6 26,7 0 0,-9 7 0,3-2 0,-2 4-523,1 2 0,-3 0 211,4 0 1,-4 2-347,-2 4 0,0-5 221,0 5 1,0 2-150,0-3 1,-2 1 103,-4-6 1,4 0 70,-3 0 136,3 0 1,-4-6-19,1 0 441,-1-7 1,6 2-185,0-12 0,6 2 153,-1-7 0,8-6-48,-1-6 0,5-5-272,5 5 0,-3-7-64,4 2 1,3 2-168,2-3 0,-3 9 142,-2-3 0,-1 4-110,-5 2 1,4 6-63,-10 0 158,4 7 0,0-2 90,-3 12 1,-5 3-71,-7 8 0,0 0-34,0 0 1,0 6-33,0-1 1,0 1-128,0-6 1,0 0 90,0 0 0,0 0-122,0 0 1,2-2 50,4-4 1,-3 4-96,9-3 1,-7-5 323,7-1 0,-1-4 0,6-2 0,0 0 0,0 0 0,0-2 0,0-4 0,0 2 0,0-7 0,5 0 0,1-6 0,0 0 0,-6 0 0,5-6 0,1 1 0,-1-3 0,-5 2 0,-5 5 1073,-1-5-672,-7 4 0,3 2 1523,-7 0-1354,0 0 1,-7 8-312,-5 3 0,-3 4-97,-2 2 1,-1 0-135,-5 0 1,4 8 201,-4 3 0,5 6 0,1 6 0,0-4-755,0 3 1,5-3 113,1-2 0,7 6-837,-1-1 0,-3-5 436,3-5 1,-1-1 391,6 6 1,6-6 419,-1 0 0,8-7 0,-1 2 0,3-4 0,2-2 0,0-2 0,0-4 0,1 2 496,5-7 1,-4 0-153,4-6 0,-6 0 285,-6 0 0,2 6 350,-7-1 39,7 1-273,-11 2-238,13-7-434,-13 15 1,3 1 103,-10 11 1,1 4-494,-7 2 0,5 7 211,-5 5 1,5 8 36,-5 3 0,5 9 416,-5 2 0,5 2 499,-5 9 0,1-2-552,-1 2 0,-4-3-128,4-8 1,-4-2-506,-2-4 0,2 0 254,3-11 1,-3 0-516,4-17 0,-4-4 286,-2-13 1,0 0-89,0 0 0,0-2 81,0-3 1,6-7-35,-1-10 1,3-5 262,-2-7 0,3 0 284,8 0 0,4-7-172,7-4 1,2-10-51,16-1 0,6-1-2067,11 6 2023,3 0 0,6 18 0,8 0 0,5-2 0,0 1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6:10.5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324 130 7577,'0'-14'1859,"0"4"-530,0 0-532,0 7-382,0-3 0,0 4 207,0-3-277,0 4-135,0-6 1,0 14-1,0 2 1,-5 6-50,0 4 1,-1 10-1,1 9 1,-8 11 170,-6 3 0,-6 11-125,0 4 1,-3 10-379,11-36 1,0 0-1,-14 38 334,-2-2 1,4-5 50,5-5 0,5-16-289,9-12 0,4-13-922,6-7 310,0-10-2271,0-2 2430,0-20 0,0 8-719,0-9 0,0 7 822,0-2 425,-7-1 0,25-49 0,-1-12 0</inkml:trace>
  <inkml:trace contextRef="#ctx0" brushRef="#br0" timeOffset="344">339 116 8448,'0'-8'3712,"0"1"-3226,0 7 0,0 2-132,0 3 1,6 3-44,4 6 0,2 2-101,3 3 1,4 9-54,0 5 1,7 9 76,-2 1 0,3 2 0,2 8 1,0 0-247,0 5 1,0-5-37,0 0 0,-5-12-486,0 3 1,-7-12 74,3-3-836,-4-7 545,-8-8 241,-2-6 1,-6-3-36,0-10 1,0 2-85,0-6 0,-2-1 260,-2-4 368,2-1 0,-24-25 0,2-6 0</inkml:trace>
  <inkml:trace contextRef="#ctx0" brushRef="#br0" timeOffset="677">1031 0 9201,'-6'15'2928,"3"7"-2226,-7 7 1,0 8-12,-4 11 1,0 10-160,-1 9 0,-4 4-441,0 1 0,-1-2 6,6-2 1,1-11 75,4-9 0,-3-4-64,7-6 1,1-14-272,4-9-588,0-10 418,0 1 0,0-8-303,0-2 1,4 0-30,1-5 462,0 6-4330,-5-10 4532,0 5 0,7-20 0,1-2 0</inkml:trace>
  <inkml:trace contextRef="#ctx0" brushRef="#br0" timeOffset="1186">1132 592 7755,'2'8'905,"3"-3"-810,-4-4 146,6-1-132,-1 0 1,-3 0 44,7 0 0,-5 0-1,4 0 1,-4 0-97,5 0 1,-2-1 66,2-4 0,2 2 43,-2-7 0,-2 0 27,2-4 1,-2 0 69,1-1 1,-1 1-102,-3-1 0,-3 1 171,2-1-102,-2 1-236,-2 0 0,-6 6 58,-4 3 1,2 3-161,-2 2 0,1 2 34,-6 3 0,1 3-130,-1 6 0,1 7-52,0 3 0,1 3 83,3 2 1,-1-5 13,6 0 1,0 0 23,5 5 1,0 3-180,0-3 1,7 1-30,2-10 1,6-1 34,4-5 1,-1-1-46,6-3 1,0 1-133,5-6 1,1 0 153,4-5 1,1-7 328,4-2 0,-4-14 0,3-6 0,1-2 0,-1 0 0</inkml:trace>
  <inkml:trace contextRef="#ctx0" brushRef="#br0" timeOffset="1692">1767 592 7755,'0'-10'148,"0"1"1,0-3-1,0 0 1929,0-3-1464,0 1 1,0-1-191,0 1 1,0 4-17,0 1 0,0 4 67,0-5-52,0 7-512,-6-3 1,-2 6 120,-7 0 0,6 6-521,-1 4 1,-4 4-63,-5 5 1,-2 4-218,1 6 0,3-1 234,-7 1 0,6 0-95,-1 0 1,4 0 205,6 0 1,-2-2-193,6-3 483,0-3 0,11-8-78,4-4 0,8-2 477,1-7 1,5-2-290,-5-3 0,7-3-48,-2-6 1,2-5 530,-2-1 1,1-5 755,-5 1 1,4 1-549,-5-1 0,3 5-232,-7-5 0,2 8 660,-7 2-307,-4-1-579,1 7 1,-7 2-55,0 6 0,0 8-109,0 11 1,-2 5 162,-3 10 1,2 4-1,-6 10 1,5 7 125,0 12 1,-3 7-272,5-31 0,-1 0 0,-1 4 0,-1-1 71,2 3 1,1-1 0,-3-1 0,-1 0-32,1 2 0,0-1 1,-1-3-1,1-1-421,0 3 0,0-2 0,-8 30-123,4-8 0,-4-14-79,-2-9 0,-4-11 304,0-13 0,0-3-122,4-12 0,1-5-174,-1-5 0,1-8 155,0-1 1,-1 0 729,1-6 0,-6-2-451,1-2 0,-5-10-33,5-4 1,1-10-24,9-5 1,4-10 42,10-4 0,4-4-1264,11-1 1,4 0-198,9 0 1550,4-1 0,-13 38 0,2 0 0,0 1 0,1 1 0,29-30 0,2 4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6:27.5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87 188 8051,'0'-8'1322,"0"-5"-563,0 11-290,0-4-288,0 12 0,0 4-34,0 9 0,-5 4-112,1 5 1,-6 3 108,5 3 0,-6-2-40,1 6 0,-1 1-615,2 4 1,-3-5 293,8 1 1,-1-2-87,5 1 1,0-4 37,0-10 0,1-3 35,4-7 0,3-1 102,7-3 0,1-4 15,3-6 1,-2-1 196,8-4 1,-3-3-107,2-7 0,2 1 142,-7-1 1,2-4-27,-2 0 1,-3-5 75,3 5 1,-3-5 20,-1 4 1,-1-4 54,1 5 1,-1-5-48,1 5 1,-6 1 559,1 8 114,-7-2-157,3 10-735,-6-4 0,-1 10 98,-4 1 0,3 8-114,-2 2 1,0-1-116,0 5 0,2 2-138,-3-2 0,4 2 109,1-2 0,0-3 89,0 4 0,4-4-293,1-2 1,6 1 109,-1-1 0,3-1-230,1-4 1,5-2 160,1-7 1,4 0-674,-5 0 1015,0 0 0,15-39 0,4-9 0</inkml:trace>
  <inkml:trace contextRef="#ctx0" brushRef="#br0" timeOffset="310">362 87 7943,'-9'0'393,"-3"0"0,10 1-486,-3 4 0,4-2 104,1 7 1,0-5 126,0 4-116,0 1 1,6 3-13,4-4 1,-2-2 106,1-7 0,1 5 123,4-1 0,1 1 14,-1-5 28,1-6 1,-1-1-105,1-2 1,-6-4-2,1 3 1,-7-2-181,2-3 1,-4 1 196,-1-1-398,0 1 0,-1-1-272,-4 1 1,2 6-1247,-7 3 1722,-6 4 0,-26 33 0,-10 8 0</inkml:trace>
  <inkml:trace contextRef="#ctx0" brushRef="#br0" timeOffset="957">982 520 8414,'0'-15'0,"0"1"0,0-1 850,0 1 0,0-1-543,0 1 1,0 4 37,0 1 0,0 4-203,0-5 34,-6 7 1,-2-3-137,-7 6 0,1 0 125,-1 0 1,-1 6-601,-3 4 0,3 4 4,-3 5 0,-2 4-163,2 6 1,-1 0 223,6 0 1,0-1-50,-1 1 1,7-5 87,3 0 1,4-6 114,1 1 1,0-3-14,0-1 0,1-7 92,4-3 0,3-4 616,7-1 1,1-1-125,3-4 1,-3-3 102,3-7 0,-3-1-163,-1-3 1,-1 3 96,1-3 1,-6 3-119,1 1 1,-2 1 11,1-1 1,3 6 244,-8-1 108,1 7-257,2-3 0,-6 7-118,4 4 0,-3 9 37,-2 10 0,0 5-329,0 5 0,-2 4-407,-3 11 0,2 3 301,-7 11 0,2 9-155,-1 10 0,2-40 0,1 1 542,1 0 0,0 1 0,-1-2 0,0 1 143,-9 38 0,5 3-501,1-7 0,-1-7 156,-4-7 0,4-12-370,1-8 0,-6-7-56,-4-12 1,0-10-337,4-9 0,1-5 366,-1-5 1,1-3 431,-1-6 1,1-2 61,0-4 0,-1-2 129,1-7 1,-4-1 151,4-4 1,2-9-349,12-10 0,2-5-367,3-5 1,9-1-178,10-3 0,5-4-71,5 4 0,4-2 128,10 2 0,-22 30 0,0 0 124,2 3 1,2 1 0,26-28-1147,-3 13 1427,3 9 0,-8 4 0,3 6 0,-3 0 0,0 0 0</inkml:trace>
  <inkml:trace contextRef="#ctx0" brushRef="#br0" timeOffset="1248">1372 419 8315,'0'-15'2369,"0"1"-1234,0 6-652,0 1-418,0 7 1,0 2 44,0 3 0,0 3 79,0 6 0,0 2 39,0 3 1,0 2-136,0 3 0,-2 4-835,-3-4 1,4 1 214,-4-1 1,3 2-89,2-7 1,0 5 187,0-4 1,0-1-168,0-5 1,7-4 167,2 0 1,-1-7 132,2 2 0,1-4 293,9-1 0,15-45 0,10-11 0</inkml:trace>
  <inkml:trace contextRef="#ctx0" brushRef="#br0" timeOffset="1555">1386 58 8005,'-14'0'0,"-1"0"0,3 1 0,0 3 621,3 0-580,5 8 1,-2-4-149,6 6 1,0 1 148,0-1 0,2-1 37,2-4 0,0 4-161,5-3 0,1-4 91,4-1 0,1-3 162,-1-2 1,1 0-151,-1 0 1,1-2 254,-1-3 0,0-1 10,1-4 1,-6-3 23,1 4 1,-7-9-157,2-1 1,-3 0 20,-2 4 0,0 1-532,0-1 273,0 1 0,-7 1-905,-2 4 1,-4 2 988,-2 7 0,-25 26 0,-6 6 0</inkml:trace>
  <inkml:trace contextRef="#ctx0" brushRef="#br0" timeOffset="2076">1862 144 8521,'0'-14'2020,"0"0"-1563,0 6 0,0 1-163,0 20 1,0 3-182,0 13 1,-4 1-130,-1 4 1,-6-2-116,1 7 0,2-1 173,-2 5 1,6-4-140,-6-1 1,2-6 35,-2 2 1,2-5 109,3-5-158,4-3 235,-6-13-74,7-2 0,5-12-247,0-4 1,6-3-396,-1-1 0,4-5 639,6-1 0,-4 1 548,3 5 1,2 1-554,-2 3 1,5-1 0,-5 6 0,2 0-144,-2 5 1,-3 0 45,4 0 0,-4 12 8,-2 2 0,-4 5-31,-1 1 0,-5 2-7,0 7 1,-2 0-19,-2 0 0,-6 0-115,-4-1 1,-4 1 195,-6 0 1,3-5-41,-7 0 0,1-8 114,-1-1 0,-2-2-123,7-9 0,-5 1 174,5-5 1,-5 0-22,5 0 0,-1-6-18,6-4 1,-1-3-100,1-1 1,4-1-10,1 1 0,6 0-829,-2-1 0,3 1 390,2-1 0,0 1 481,0-1 0,32-5 0,8-3 0</inkml:trace>
  <inkml:trace contextRef="#ctx0" brushRef="#br0" timeOffset="2400">2353 231 8963,'0'-8'3772,"0"2"-3543,0 18 0,-1 0-1,-4 12 1,3 1-218,-3 9 0,-1 1 87,1 4 1,-6 7-44,1-2 1,2 2-135,-1-3 1,1-4-125,-2-1 1,4-6-98,6 2 0,0-10-228,0-5 1,1-7 107,4-3 239,3-6 1,11 4-1037,1-7 0,0 0 502,0 0 0,-3-7 715,7-2 0,20-30 0,9-7 0</inkml:trace>
  <inkml:trace contextRef="#ctx0" brushRef="#br0" timeOffset="2817">2642 549 8350,'0'-15'2968,"0"7"-2517,0 2-624,0 6-41,0 0 101,0 6 0,1-3 70,4 7 0,-2-5-520,7 4 410,0-5 0,4 7 72,1-6 0,-1-1 76,0-4 0,1 0 57,-1 0 0,1 0 5,-1 0 1,1-6 27,-1-4 1,0 2 108,1-1 0,-7-1-1,-3-4 0,1-1-72,-1 1 0,0-1-240,-5 1 158,-7-1 0,-1 3 54,-6 2 0,-5 4-69,-1 6 0,1 1-153,5 4 1,-5 3-181,-1 6 0,1 7-294,5 3 1,-4-1 581,4 1 0,-7 5-54,11 4 1,-4 1-41,9-5 1,0-5 23,5 0 0,0-1 608,0 1 1,6-4-161,4-5 0,3-1-77,1 1 1,6-7-322,-1-3 1,5 1-420,-5-1 0,5 0 460,-5-5 0,46-32 0,5-9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0:13.034"/>
    </inkml:context>
    <inkml:brush xml:id="br0">
      <inkml:brushProperty name="width" value="0.17143" units="cm"/>
      <inkml:brushProperty name="height" value="0.17143" units="cm"/>
      <inkml:brushProperty name="color" value="#849398"/>
    </inkml:brush>
  </inkml:definitions>
  <inkml:trace contextRef="#ctx0" brushRef="#br0">0 17 8129,'0'-9'715,"0"1"2045,0 8-2782,8 0 1,1 2-73,7 4 1,7 3-93,-1 8 1,7 5-154,-1 0 1,9 8-60,2-3 1,2-1-363,-3 2 0,-2-2 230,2 2 1,-3-4-444,-1-8 973,-8 1 0,-10-8 0,-8-2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6:35.5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278 244 8034,'0'-10'826,"0"2"0,-2 3-119,-3-1-475,3 0 0,-6 8-155,8 4 1,-6 3 108,0 9 0,-5 7-17,5 4 0,-7 5 66,1 7 0,-3 9-231,-3 8 0,-5 5-117,0-5 1,-6 5-61,6-5 0,0 0-25,6-6 0,7-10-222,4-7 0,4-8-506,2-10 311,0-7-327,0-2 1,0-10 941,0-4 0,-7-35 0,-3-14 0</inkml:trace>
  <inkml:trace contextRef="#ctx0" brushRef="#br0" timeOffset="300">226 226 8034,'-9'0'1407,"1"0"-928,8-7 380,-8 5-556,6-14 0,-5 7-175,7-9 1,7 7 73,5-1 1,3 1-195,3-7 1,7 1-106,4 0 0,5-1-150,7 1 0,3 2-51,8 3 0,0-1-276,0 7 1,-2 0 59,-4 6 0,0 0 151,-11 0 1,-4 8-402,-14 3 1,-7 5 763,-4 1 0,-58 16 0,-16 3 0</inkml:trace>
  <inkml:trace contextRef="#ctx0" brushRef="#br0" timeOffset="525">105 590 9727,'12'0'514,"-1"0"0,1 0-331,5 0 1,0 0 57,1 0 0,7-2 120,4-3-361,3 3 0,23-2 0,10 0 0,5 4 0,0 0 0</inkml:trace>
  <inkml:trace contextRef="#ctx0" brushRef="#br0" timeOffset="1050">781 504 8048,'0'-18'-638,"6"7"256,-1-1 2969,1 8-1103,-6-3-1178,0-1-218,0 6 1,0-4-115,0 12 0,0-2 108,0 7 0,-2 3-106,-3 9 1,3-2-189,-4 8 1,-2-6-277,2 6 0,-5-2-180,5 2 1,0 2 287,6-8 1,0 6-69,0-6 0,0 0 47,0-6 0,2 1 210,4-1 1,-2-2 171,7-3 0,1-4-106,5-8 1,6-2 554,0-4 1,6-4-279,-6-7 0,6-2 232,-6-4 0,6 1-170,-6-6 0,6-1 233,-6-6 0,1 6-133,-7 0 1,0 6 23,1-6 1,-3 8 188,-3-2 326,-5 4-436,-7 9-247,0 2 0,-2 10-334,-3 4 1,1 4 135,-8 7 1,6 2-365,-5 4 0,7-1 147,-2 6 0,2-6-23,-1 1 1,3 2-43,-4-2 1,4 0-71,2-6 1,0 1 77,0-1 0,8 0 87,3 1 0,-1-7-389,1 1 1,7-8-23,5 1 626,0-3 0,48-33 0,14-7 0</inkml:trace>
  <inkml:trace contextRef="#ctx0" brushRef="#br0" timeOffset="1625">1440 590 7949,'0'-17'9,"0"7"61,0-5 0,5 11 46,1-7 1,2 7 337,-2-2-445,3-4 0,9 8 119,-1-3 0,0-3-90,1 2 0,-7 0-22,1 6 1,-3 2-123,3 4 1,1 4 27,-7 7 0,6 0-70,-7 1 0,1 1-49,-6 4 1,0-2 77,0 8 1,0-6-157,0 6 0,-6-8 67,1 2 0,-3-3 86,2-3 0,4 0 82,-4 1 1,3-9 141,-3-3 136,4 4 625,-6-8-428,8-2 0,2-10-162,4-7 0,4-6-225,7-1 1,0-4 76,1 4 1,5-6-186,0 1 1,8 2 112,-3-2 0,-1 8-344,2-2 1,-6-1 49,6 7 1,-8-2-217,3 13 345,-5 0 0,-4 14 163,-3 4 0,-5 3 110,-7 2 0,0 6-108,0 1 0,0 4-3,0-4 0,-1 1-60,-5-2 0,4-4-120,-4 4 1,-2-4-106,3-1-462,-1-1 319,6 0 378,0 1 0,8-24 0,1-6 0</inkml:trace>
  <inkml:trace contextRef="#ctx0" brushRef="#br0" timeOffset="2365">2393 556 7944,'0'-18'0,"0"7"0,0-1 0,0 6 1179,0-5-296,0 7-519,0-11 0,-2 13-236,-4-4 0,2 4-153,-7 2 1,-1 0-204,-5 0 1,-1 8 238,1 3 0,0 10-197,-1 3 1,1 6 25,0-1 0,1 4-281,5 2 1,-3-1 127,9 1 1,-1-6 86,6 0 0,0-6-151,0 6 162,7-8 1,9 2-138,7-11 1,6-5 87,-6-7 0,8 0 264,-2 0 0,2-2 0,-3-3 0,5-5 0,-4-7 0,2-6 0,-2-1 0,3-1 0,-3 2 0,-2-2 0,2-4 0,-8-3 0,2 3 0,-3-4 0,-3-2 0,4 1 0,-3-1 0,1 0 0,-13 1 0,-1-1 0,-5 0 0,0 6 555,0 1 1,-2 8 841,-3 3 740,3 0-1005,-14 15-632,14-6 1,-7 16-314,3 3 0,4 5 43,-4 1 0,4 6-121,2 0 0,-5 8 121,-1-2 1,-2 4-335,2 1 1,4 1-149,-3 0 0,-3-6-380,2-1 0,-2 1 144,3 6 1,3-2-242,-4-4 0,4 1 322,2-6 1,0 4 37,0-4 1,2-3-79,4-10 0,3-1 105,9-4 0,-1-4 468,0 3 0,6-5-36,1-5 0,4-5 149,-4-7 0,4-6-40,-4-1 1,6-1 185,-1 2 1,-4-2-206,-2-4 1,2-1-10,-1 6 1,-1 1 345,-6 6 1,-7 0 236,-5-1-68,5 9-595,-8 1 1,4 8-321,-12 0 1,4 8 231,-4 3 0,-1 5 79,1 1 0,0 6-564,6 0 1,0 0 189,0-5 0,0 1-419,0 4 437,0-4 0,8 10-13,3-12 0,7 3-34,5-14 1,-4-1-291,4-5 1,4 0 610,2 0 0,27-46 0,7-12 0</inkml:trace>
  <inkml:trace contextRef="#ctx0" brushRef="#br0" timeOffset="2665">3103 53 7875,'-17'0'0,"0"0"205,-1 0-10,1 8 1,2-4 0,3 7 0,-1-5-132,7 5 64,0 1 0,6 5-566,0 1 373,0-1 0,8 0-111,3 1 0,-1-9 96,1-3 1,1-4 68,5-2 0,1 0 33,-1 0 0,0-2 190,1-4 1,-1-1-23,0-5 0,-5-3-57,-1 3 0,-7-3 116,2-3 1,-4 1-49,-2 0 1,0-1-436,0 1 1,0 5-279,0 1 1,-8 5-399,-3-5 0,-5 7 910,-1-2 0,-47 50 0,-11 14 0</inkml:trace>
  <inkml:trace contextRef="#ctx0" brushRef="#br0" timeOffset="2862">2653 469 7425,'17'0'-233,"0"0"0,48-6 0,19-3 0,6-1 0,1 0 1</inkml:trace>
  <inkml:trace contextRef="#ctx0" brushRef="#br0" timeOffset="4217">3537 573 7308,'0'-17'2012,"0"7"-1787,0-5 0,-2 13 225,-4-4-225,4 4 0,-8 10 0,5 3 0,1 5-127,-8 1 0,8 2 79,-1 4 1,1-1-880,-2 6 0,4-6 151,-4 1 1,4 2 9,2-2 0,2 0 323,4-6 1,-2-1 14,7-5 0,1 3 359,5-8 1,1-1-57,-1-5 1,0 0 95,1 0 1,1-5-29,4-1 0,-4-14 29,4 3 1,-3-4-51,-3 4 1,-2-6 48,-3-1 1,1-4-35,-7 4 1,0-4 1,-6 4 0,0-6-101,0 1 0,-8 2 48,-3-2 0,-5 8-184,-1-2 1,-6 11-77,0 6 1,-6-1-96,6 1 0,-6 2 98,6 10 1,0 3-72,5 9 1,-5 1 65,0 4 0,6 4-137,5 8 0,8-6 82,-1-1 1,3-1 75,2 2 1,2-4 185,3-7 0,5-1-94,7 0 0,1-1 188,-1-5 1,2-3-11,4-8 1,-3 0 11,3 0 0,2-8-93,-2-3 1,6-5 114,-6-1 0,6 0-129,-6-1 0,8-5 13,-2 0 0,-3-8-106,3 2 0,-2 4 88,2 2 0,2-2-104,-8 2 1,0 2 100,-5 9 0,-7-1 31,1 7-72,-8 0 1,3 14 4,-7 4 0,0 3 121,0 2 1,0 3-98,0 3 1,0 2-20,0 4 0,0 1 27,0-6 1,-2 4-37,-3-4 0,3-1-30,-4-6 1,4 0-51,2 1 98,0-1-26,0 0-22,0-7 15,0-2 1,0-10 627,0-4 0,2-4-252,4-7 0,-3 0-95,9-1 1,-2-1-152,1-4 0,7 2-91,-1-8 0,0 2 137,6-2 1,2-2-41,-2 8 1,6 0-57,-6 6 1,1 1-65,-7 5 0,0-3-601,1 8 1,-7 1 247,1 5 0,-7 7 199,7 5 0,-8 3 118,2 3 0,-4 1 23,-2 4 1,0-2-10,0 8 0,0-6 19,0 6 0,0-8 18,0 2 0,0 2-40,0-1 0,0-1 180,0-6 1,1-2-102,5-3 0,-2 3 144,8-3 1,-5-4 22,11-3 0,-5-3 130,10-2 0,-3-2-98,-3-3 1,6-5-45,0-7 0,6-1-191,-6 1 1,6-2 143,-6-4 1,6 1-230,-6-6 1,2-1 66,-2-6 0,-4 0-31,5 1 0,-5-1 70,-2 0 0,-5 3-26,-1 3-264,-7-4-315,4 14 61,-16 1 1,-2 13 219,-7 10 0,2 7-131,3 11 0,-1-2 118,7 8 0,-2-8 38,2 2 0,5 2 98,-5-1 0,4 1 181,2-2 0,6-4 63,-1 4 0,9-4 360,-3-1 0,5-1 179,1 0 0,0 6-59,1 1 0,-1-3-238,0-10 0,1 5-48,-1-5 1,-7 5-246,-4 1 0,-5-5-12,-1-1 1,0-5-268,0 5 1,-7-7 68,-5 2 0,-3-4-210,-3-2 1,1 0 80,0 0 1,-1 0 84,1 0 1,0-6-417,0 0 231,-1-7-225,1 3 0,1-1 635,5-1 0,11 1 0,10-7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6:47:08.9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0 136 7521,'10'0'471,"-3"0"-375,-7 0 0,2 0 238,4 0 2,-4 0-78,5 0-7,-7 0-69,0 0 78,8 0-319,-6 0 57,13 0 1,-11 0-95,7 0 1,0 0 97,6 0 1,0 0-105,0 0 0,2 0 75,4 0 1,3 0-2,8 0 1,0 0 7,0 0 0,0 0 20,0 0 0,5 0-9,1 0 0,5-2 19,-5-3 0,-1 3 2,-5-4 1,0 4 16,0 2 1,0 0 3,0 0 0,0 0-24,0 0 1,-2 0-1,-4 0 0,4-2 2,-4-3 1,-1 3-1,1-4 1,0 4-14,6 2 0,-6 0 13,1 0 0,-1 0 19,6 0 1,0 0 2,0 0 1,0 0 9,-1 0 1,1-2 21,0-3 0,0 3 7,0-4 0,0 4-50,0 2 0,0 0-1,0 0 1,5 0-65,1 0 1,5 0 67,-5 0 1,1 0-6,-1 0 1,3 0-68,8 0 0,-6 0 4,0 0 1,-7 0 34,2 0 1,1-2 12,-1-3 0,5 3-4,-5-4 0,-1 4 2,-5 2 0,6 0 1,-1 0 0,3 0 31,-3 0 1,-3 0 4,4 0 1,1 0-34,-1 0 1,-1 0-3,-5 0 0,0 0-6,0 0 1,6 0-5,-1 0 1,1 0 9,-6 0 1,0 0-10,-1 0 1,9 0-20,3 0 1,-3 0 7,-3 0 1,-1 0-1,1 0 1,-3 0 5,4 0 1,1 0 0,-1 0 1,1 0-11,-1 0 0,-4 0-2,3 0 1,3 0-5,-3 0 0,1 0 12,-6 0 1,4 0-55,-5 0 1,5 0 9,-10 0 1,6 0-7,6 0 0,-4 0 57,3 0 1,-1 0 3,2 0 1,-5 0-32,5 0 0,-4 0-3,-2 0 1,0 0 122,-1 0 0,-4 0-96,-1 0 1,0 0 71,6 0 1,0 0-52,0 0 1,0 0-1,0 0 0,0 0-13,0 0 0,0 0 0,0 0 1,-6 0-10,0 0 1,6 0-3,6 0 1,-1 0-27,-5 0 0,0 0 30,0 0 1,0 0-41,0 0 0,-2 0 50,-4 0 0,4 0 0,-4 0 0,4 0 3,2 0 0,2 0 3,4 0 0,-4 0 22,3 0 0,3 0 10,-3 0 1,6 0-36,-5 0 0,0 0 8,-7 0 0,7-1-8,0-5 1,-1 4 2,-5-4 1,0 4-3,0 2 0,0 0 11,0 0 0,5 0 0,1 0 0,-1 0-14,-5 0 1,8 0 3,3 0 1,-2 0-6,3 0 1,-9 0 8,3 0 0,1 0-1,-1 0 1,0 0-2,-7 0 0,1 0-1,0 0 1,0 0-40,0 0 0,0 0-9,0 0 0,0 0 35,0 0 0,0 0 3,0 0 1,0 0 36,0 0 1,-1 0-34,1 0 0,8-1 2,3-5 1,-3 4 52,-3-4 1,3 4 9,-3 2 1,4 0-43,-9 0 1,4 0 4,-10 0 0,4 0 15,2 0 1,0 0-2,0 0 1,0 0-20,0 0 0,6 0-5,-1 0 0,6 0-17,-5 0 0,-1 0-25,-5 0 0,6 0-103,0 0 0,5 0 119,-6 0 1,1 0-12,-6 0 1,0-1 56,0-5 1,5 4 9,1-4 1,-1 5 76,-5 1 1,6 0-59,0 0 1,7 0-16,-2 0 1,-4 0-50,-1 0 0,1-2-2,-1-4 0,5 4 12,-5-4 1,-1 5-10,-5 1 0,-2 0-19,-3 0 1,6 0-16,-6 0 1,6 0 36,-6 0 1,3 0 3,2 0 1,5 0 54,1 0 1,-1 0-7,-5 0 1,0 0 10,0 0 0,0 0-46,0 0 0,0 0 6,0 0 0,0 0-17,0 0 1,0 0-5,-1 0 1,0 0-1,-5 0 0,2 5 14,-7 1 0,7 0 100,-2-6 1,4 0-88,2 0 1,-6 0 6,0 0 1,1 0 7,5 0 0,0 0 7,-1 0 0,1 0 12,0 0 1,6 0 1,-1 0 1,-5 0 14,-5 0 0,-1 0-39,6 0 1,-2 0 0,-4 0 1,4 5 28,-4 1 1,-1-1 15,1-5 1,-5 0-9,5 0 0,-5 0-3,5 0 0,-6 0-1,7 0 1,-7 6 1,7 0 0,-7-1-195,7-5 0,-3 0 98,2 0 1,4 0 52,-4 0 0,-3 0-14,-2 0 1,1 0-31,-1 0 1,5 0-38,-5 0 0,-1 0 8,-5 0 0,2 0 64,4 0 0,-5 0 24,5 0 0,-4 0-89,-2 0 1,0 0 57,0 0 1,5 0-16,1 0 1,0 0-61,-6 0 1,0 0-118,0 0 1,-1 0 197,1 0 0,0 0 116,0 0 1,6 0-128,0 0 1,-1 0 9,-5 0 1,6 0 7,-1 0 1,3-1 6,-3-5 0,-1 4-132,7-4 1,-7 4 45,2 2 0,-2 0 25,1 0 1,-3 0 1,4 0 1,-5-5-2,-1-1 1,-5 1 104,-1 5-40,0 0 0,6 0 51,0 0 1,-5-2-79,-1-4 0,-5 4-20,5-4 0,-5 5 16,5 1-2,-7 0-23,11 0-28,-13 0 30,5 0-30,-7 0-2608,0 0 2009,-7 0 1,3 0 629,-8 0 0,-52 7 0,-19 3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09:37.7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7865,'9'7'1044,"5"-6"16,-12 6-145,5-7-608,1 0 1,1 0-88,7 0 0,-3 0-57,3 0 1,-1 0 56,12 0 0,0 0 0,6 0 0,5 0-84,0 0 0,2-1-197,-2-5 0,-3 5-585,3-5 1,-6 5-2314,-4 1 1024,3 0 1935,-13 0 0,-46 0 0,-19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10:08.7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32 10689,'0'-9'1871,"0"2"-1601,7 7 1,2 0-227,8 0 0,5-1 80,-1-5 0,10 5-465,2-5 0,1 5 218,10 1 1,-6 0-957,6 0 0,-8 0 132,2 0 947,-3 0 0,-25 7 0,-4 1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10:19.0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32 9753,'17'0'63,"-6"-5"0,-1 0 0,3 1-215,2 2 1,1 2-42,0 0 0,-1-1 40,-4-5 0,3 5 35,-3-5 0,-2 5-80,2 1 0,-5 0-558,4 0 244,-6 0-449,11 0 961,-14 0 0,-22 0 0,-16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11:55.0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48 9564,'-10'0'2622,"3"0"-2167,7 0 235,0 0 0,7-6-459,4 1 1,4 0-40,1 5 1,8 0-100,3 0 1,6 0 64,5 0 1,4 0-80,7 0 1,5 0 47,1 0 0,-1 0-125,-5 0 1,0-5-174,0-1 0,-9 1 88,-7 5 0,-8 0 3,-9 0 174,1 0 208,-8-7-183,-2 5 16,-7-5-98,-7 7 0,3 0 56,-7 0-288,8 0-163,-5 0 0,7 0-1517,-5 0 818,4 0-1653,-5 0 2710,0 0 0,-31 14 0,-15 4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1:24.7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148 32 7965,'0'-11'1008,"0"1"63,0 6-80,0-3-550,0 7-364,0 0-47,0 7 0,-6 4 81,1 10 0,-6 3-14,6 8 1,-8-1-15,2 1 0,-4-1-38,-1 1 0,5-1-446,0 1 0,2-2 43,-2-4 0,-1-3-186,6-8 179,1 1 363,5 0-80,0-7 1,2-9-19,3-11 1,4-3 189,7-2 0,6 1 316,0-1 1,5 0-248,-5 0 1,2 2-224,-3 4 1,-1 1-2,8 4 0,-8 3 86,1-3 1,-3 5-28,-1 5 1,-3 4-34,-3 7 0,-4-1-17,-7 1 1,0 5 42,0 0 1,0 5 46,0-5 0,-5 6-5,0-6 1,-8 0 12,2-6 0,-9-1-287,-2-3 0,0 1 53,6-7 1,-2 1-33,-4-6 1,4 0 70,-4 0 1,4 0 219,2 0 1,-1-2-199,1-3 1,2-4-94,3-7 0,2 0-8,3 1 0,4-1-706,-3 0 938,3 0 0,24 1 0,5-1 0</inkml:trace>
  <inkml:trace contextRef="#ctx0" brushRef="#br0" timeOffset="509">556 347 6557,'9'0'1276,"-1"0"-1065,-8 0 0,1 0 110,5 0-160,-4 7 1,7-5 162,-4 3 170,-3-3-326,12-2 1,-4-2 82,6-3-79,0 3 1,1-12-196,-1 3 0,0-3 104,1-1 0,-3 4 37,-3 1 1,2-1-146,-8-5 0,6 0-334,-6 1 283,1-1 1,-8 2-59,-3 3 0,-4 4 26,-8 7 0,1 0 64,0 0 1,-6 7-127,0 4 1,-5 8 72,5 2 0,0 2 19,6-2 1,0-2-2,-1 8 0,6-6 168,0 5 0,8-5-64,-3 5 1,6-7 149,6 2 0,-1-3-44,12-2 0,-5-2-51,10-4 1,3 2 102,3-6 0,-3-1-109,2-5 0,-5 0-757,5 0 0,-5 0 25,5 0 0,-1-2-804,1-3 1464,4 3 0,-6-33 0,8 0 0</inkml:trace>
  <inkml:trace contextRef="#ctx0" brushRef="#br0" timeOffset="843">1193 268 7944,'0'-9'601,"0"-5"1,0 11 840,0-8-989,0 8 0,0-6 305,0 4-298,0 3-557,-7-5 1,3 7 35,-6 0 0,4 5 54,-5 0 1,6 6-409,-6-6 1,7 7 156,-1-1 0,3 3 17,2 2 0,0 0-246,0-1 672,0 1 1,0 0 79,0 0 1,5-1 63,1 1 1,5 0-136,-6 0 0,6-1-54,-5 1 1,-1 0-89,-5 0 1,2-1-173,3 1 1,-3-5 219,3-1-10,-3 1-737,-9-3 1,-2 5 281,-7-8 0,-1 0 94,1-5 0,-2-2-156,-4-3 1,4 3-410,-4-3 0,4-4 836,2-1 0,-1-25 0,1-7 0</inkml:trace>
  <inkml:trace contextRef="#ctx0" brushRef="#br0" timeOffset="1168">1585 95 14099,'0'15'456,"0"1"1,0 0-442,0 0 1,-5 6 85,-1 5 0,-6 2-383,1 3 0,-4 0 86,-1-1 1,5 1-53,0-1 0,6-5-86,-6 1 0,7-8-159,-1 2 0,3-4 0,2-1 0,2-7 129,3-4 0,4 2-105,8-2 0,-1 1 104,0-6 0,6 0-159,0 0 0,7 0 524,-2 0 0,11-28 0,4-7 0</inkml:trace>
  <inkml:trace contextRef="#ctx0" brushRef="#br0" timeOffset="1342">1487 252 7920,'0'-9'2723,"8"2"-2431,3 7 0,3 0 49,2 0-341,8 0 0,67-7 0,-34 3 0,0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1:23.0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0 111 10477,'0'-9'1489,"9"2"-1202,7 7 0,3-2 0,8-3 0,7 1 99,10-6 0,9 4-138,1-4 0,2 1-703,-1-1 0,-6-3 310,0 8 1,-15-5 102,-12 4-1285,-4 1-239,-1 5 0,-10 0 456,-7 0 1110,-7 0 0,-53 21 0,-11 5 0</inkml:trace>
  <inkml:trace contextRef="#ctx0" brushRef="#br0" timeOffset="383">261 95 9299,'0'-9'2317,"8"2"-1821,-6 7-297,5 0 0,-7 7-45,0 4 1,-2 3-141,-3 1 0,1 8 104,-7 3 0,0 9-149,-5 2 1,-1 7 26,1-2 1,-6 2 86,1-2 1,1-4-322,9-6 0,-4-3 111,4-2 1,4-5 109,2-6 1,1-7 86,-1-4 21,3 4-360,-6-7 0,8 3-1078,0-10 1347,0 3 0,15-26 0,3 2 0</inkml:trace>
  <inkml:trace contextRef="#ctx0" brushRef="#br0" timeOffset="1049">572 174 7995,'0'-9'1931,"7"2"-1418,-5 7-303,5 0 0,-7 2 0,0 3 0,-2 4-156,-3 6 0,1 6 72,-7 0 1,6 7-265,-6-1 0,2 2 132,-2 3 1,-3-1-430,3 1 1,2-2 224,-2-4 1,5 4-19,-5-4 0,8-9-231,-3-1 173,5-4 296,1 4 1,0-9 356,0-7 55,7-7 0,-4-10-167,8-4 0,6 1-29,4-6 1,3 2-204,-2-3 0,1-1-115,5 7 1,1-5 111,-8 5 0,7 0-94,-7 5 1,1 6-90,-5-1 0,-1 8-7,0-2 0,-5 3-19,0 2 0,-7 7 110,1 3 1,-3 4 4,-2 2 1,0 0-50,0 0 1,0 5 2,0 0 1,0 0 26,0-6 1,0 1-19,0 0 0,2 0 148,3-1-123,-3 1 1,13-2 350,-5-3 1,5-4-98,1-7 1,1 0 183,-1 0 0,0 0-128,1 0 0,-1-7-1,0-4 1,6-3-33,0-2 0,0-1 139,-6-4 1,0 2-214,1-8 1,-1 8 15,0-2 0,-1 4-200,-4 1 0,-4 0-88,-7 0 207,0 8-55,0 1 0,-2 7-97,-3 0 1,-4 8-103,-8 8 1,6 0-364,1 5 0,4 2 214,-5-2 0,8 0 77,-3-6 1,4 1 458,2 0-246,0 7 0,2-6-62,4 4 1,3-5 88,7-6 0,0 3 50,1-8 0,1 0-56,4-5 40,-4 0 0,31-11 0,12-6 0,2 0 0,0-1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1:31.1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311 505 8047,'0'-9'-30,"2"-3"83,3 6 1,-3-1 155,3 2 0,-3 2 284,-2-8-113,0 8 101,0-11-149,0 5 143,0-7-323,0 0 0,-7 6 19,-4-1 1,-3 8-133,-3-2 0,1 3 49,0 2 0,-3 0-166,-2 0 1,1 7 89,-8 3 1,7 4-119,-7 2 0,8 7-53,-1 3 0,-1-1 99,6 1 0,-3-5-34,14 5 0,0-7-20,5 2 1,1-3-59,5-2 1,3-2 33,7-4 1,6-3-144,0-7 1,7 0-487,-2 0 0,4 0 290,2 0 0,-1-2 477,1-3 0,36-60 0,-30 23 0,0-1 0</inkml:trace>
  <inkml:trace contextRef="#ctx0" brushRef="#br0" timeOffset="492">556 126 8047,'0'-8'2693,"0"-6"-1854,0 12-357,0-12 231,0 12 349,0-5-812,0 7 0,-2 7-58,-3 4 0,1 4-174,-7 6 0,6 0 89,-6 11 0,0-2-82,-5 12 1,-1-5-2,1 5 0,0 0-5,-1 5 0,6-5-248,0 0 0,2-7-438,-1 2 1,2-6 157,8-5 1,2-3-223,4-7 1,-3-7-4,8-4 0,5-3 265,6-2 0,2 0 181,-2 0 0,3-7 67,8-4 0,-6-3 105,0-2 1,-1-1-45,1-4 1,2-2 133,-7-3 1,5 1 66,-5 4 1,-1 4 163,-4-4 1,-1-2-176,0 2 0,-1 5-142,-4 6 919,-4-1 0,-2 1 205,1-1 389,-1 8 1,-6-4 124,-5 7-1223,4 7 1,-10 2-185,6 6 0,-5 1-183,6 0 0,-6 1 244,5 4 0,1-3 61,5 3 0,0 2-79,0-2 1,0 1-368,0-1 1,2-3-967,3 3 0,4-4 202,8-1 0,-1-2-105,0-3 1,1-3 298,-1-2 1,2-4 774,4 3 0,18-53 0,11-13 0</inkml:trace>
  <inkml:trace contextRef="#ctx0" brushRef="#br0" timeOffset="783">883 79 7993,'-9'0'1131,"-6"0"1,11 0-306,-6 0-770,6 7 110,-3-5 1,7 7 304,0-4-336,0-3 1,7 5-200,4-7 155,3 0 1,3 0-87,-1 0 0,0-6-272,1 1 242,-1-7 1,-1 3-64,-5-7 1,3 6 87,-7-1 0,-1 6-53,-5-5-671,0 6 1,-2-8-2409,-3 7 3132,-4-1 0,-51 55 0,-11 13 0</inkml:trace>
  <inkml:trace contextRef="#ctx0" brushRef="#br0" timeOffset="1183">1275 316 7993,'9'0'2672,"-2"-7"-1459,0 5-371,-5-5-639,5 0 140,-7 5-256,0-5-42,0 7 1,-7 2-280,-4 3 1,2-1-364,-2 6 0,2 1 266,-2 4 0,-1 1 92,6 0 1,1-4 22,5 4 1,0-4 161,0 9 0,0-3 141,0-3 1,0 1 311,0 0 0,5 0-106,1-1 0,6 1 46,-1 0 1,-3 0-171,-3-1 1,2 1-284,-1 0-280,-1 0 265,-5-1 0,-2-6-19,-3-4 0,-4 2-139,-8-1 1,1-1-113,0-5 1,-2-2-111,-4-3 1,4 1-713,-4-6 1221,-4 6 0,-13-24 0,-12 2 0</inkml:trace>
  <inkml:trace contextRef="#ctx0" brushRef="#br0" timeOffset="1707">1683 190 14310,'-2'15'138,"-3"1"0,1 7-165,-7 3 1,2 6-285,-2 4 0,-3-1 201,3 7 1,-2-5-38,2 5 1,-1-7-556,6 2 0,1-6 207,5-4 0,0-5-160,0-6 1,7-7 363,4-4 0,4 2 379,1-2 1,6 1-42,-1-6 0,7-7 240,-7-4 1,8-3 5,-1-2 0,1-5-119,-2 0 0,2-1 199,-7 1 1,3 3-58,-8-3 1,3 4-37,-10 1 1,-2 5 223,-3 1 371,-3 6-498,-2-3-381,0 7 1,-2 2 23,-3 3 0,3 4-247,-4 7 1,-1 0 25,2-1 1,-1 1 83,6 0 1,0 0-272,0-1 0,0 1 89,0 0 0,6 0-67,-1-1 0,8-4-120,-2-1 0,3-6-124,3 1 1,-1-3 88,0-2 521,1 0 0,28-42 0,8-11 0</inkml:trace>
  <inkml:trace contextRef="#ctx0" brushRef="#br0" timeOffset="2031">1928 32 7944,'-11'0'297,"0"0"0,6 0 471,-6 0 1,6-5-227,-6-1 0,5 1-161,-5 5 1,8 2-152,-3 3 0,5-1-66,1 6 0,0-5 0,0 6 0,0-6-83,0 6 0,7-6-201,4 5 1,-2-6 4,2 1 1,0-1-251,5 1 0,0-3 168,1 3 1,-1-3 98,0-2 0,-5-6 147,0 1 1,-6-5-22,6 4 0,-7-6 107,1 2 1,-3 1-285,-2-2 1,0 6-243,0-5 1,-2 4-273,-3-4 1,-4 6-1539,-7-1 2201,-8 3 0,-45 30 0,-18 7 0</inkml:trace>
  <inkml:trace contextRef="#ctx0" brushRef="#br0" timeOffset="2206">1536 363 7946,'0'-9'1974,"0"0"-780,0 4-1420,0 3 1,7-5-356,4 7 0,6 0-1548,4 0 2129,5 0 0,31 3 0,13 1 0,5 1 0,1-1 0</inkml:trace>
  <inkml:trace contextRef="#ctx0" brushRef="#br0" timeOffset="3148">2239 394 7952,'9'-8'514,"5"1"0,-10 5 495,7-3-134,-8 3-688,12-5 1,-11 7-88,6 0 1,-6 2-126,2 3 1,-3-2 101,3 8 1,-5 1-412,5 9 1,-4-3 145,-2 3 1,-6 1-299,1-1 1,-2 6 120,1-6 1,2 1-20,-6-1 0,6-3 126,-2 3 1,-1-9-96,2-1 148,-1-1 0,6 1-233,0-1 1194,0-6 0,0 1-376,0-10 1,2-4-18,4-7 0,3-1-143,7-4 0,6-2-157,0-3 0,7-4 18,-2 4 1,4-2-97,1 1 0,-1-1 18,-4 7 0,2 2-163,-7 9 0,0 1 55,-6 4 0,1 3 72,-1-3 1,-5 8 152,0 2 1,-8 8-109,3-3 0,-4 9-26,-2 2 1,0 2-17,0-2 1,-2-3-103,-4 3 1,5 1-184,-5-1 1,4 0 71,2-5 1,0 0-91,0 0 1,0-6 29,0 1 0,8-6 234,3 5 0,3-6-115,2 1 0,1-3 25,-1-2 1,6 0 37,0 0 0,7-5 117,-2-1 0,-2-6 4,3 2 0,-3-4 0,2-2 0,4-5 520,-4 0 0,2-2-237,-1 2 1,-5 4-117,-7-4 1,-1-2 300,-4 2 1,2-5 1638,-8 5-1515,0 0 1,-12 7-36,-4 3 1,-5 4-490,-6 7 0,2 0 25,-7 0 1,5 7 137,-5 4 0,7 4 0,-2 6 1,-1-3-1,1 3 0,6 2-798,5-2 1,2 5-1207,-2-5 1,-2 0 928,8-5 1,-1-1 166,6 1 0,2-2 942,3-3 0,4 1-224,8-7 1,-1 0-74,0-5 0,3-1-19,2-5 1,-2-2 1026,2-8 0,3 0-208,-2 0 1,-1-1-75,-4-4 1,-1 3-280,0-3 1,1 6-73,-1 4 1,-5-3-470,0 4 137,-7 3-324,3 0 0,-7 15 175,0 8 0,-7 3 11,-4 13 0,2-1 348,-2 17 0,2-3 251,-2 13 0,-4 2-66,4 8 1,-3 5 16,-3 11 1,-4-3-106,-1 3 1,-7-5-112,2-6 0,-2-4-481,1-12 1,-1-4 268,8-11 0,-7-12-537,7-15 18,-1-6 0,5-11-503,1-3 0,0-9 450,-1-7 1,1-7 282,0 2 1,-1-6-8,1-4 0,7-5 205,4-6 1,6-7-1131,10-4 1,9-10 1225,18-6 0,4 26 0,11-4 0,3-2 0,6-4 0,-1-1 0,1 1 0</inkml:trace>
  <inkml:trace contextRef="#ctx0" brushRef="#br0" timeOffset="4040">3497 410 7090,'1'-9'488,"5"4"284,-4-4 390,5 8-185,-7-13 69,0 12-629,0-5-334,0 7 284,0 0-148,0 7 1,-2 7-489,-3 7 0,1 5 160,-7-5 1,6 7 13,-6-2 0,7-1-310,-1 1 0,-3-1-366,3 1 0,0-3 188,5-8 0,0 1-140,0 0 1,1-2 472,5-3 1,-3 1 255,8-7 1,0 0 75,6-5 0,4-7-91,1-3 1,7-6 395,-2-5 0,2 2-29,-1-8 0,3 1 82,-4-5 0,-4 4-90,-1 1 1,-4 7 118,-1-2 1,-1 0 322,0 5-399,-7-3 0,-1 15 85,-8-6-259,0 6 1,0-1-524,0 10 1,-2-1 62,-4 6 0,3 3-131,-8 8 1,7-4 98,-1 4 0,3 2-169,2-2 0,-5 0 91,-1-5 0,1-1 56,5 1 1,1 0 80,5 0 0,-2-2 41,6-4 1,1 2 6,6-6 0,-1-1 228,0-5 1,2 0 440,4 0 1,-4-2-261,4-3 1,2-4 93,-2-7 1,5 1-62,-5-1 1,1-5-85,-1 0 0,-4-5-40,4 5 0,1-6 69,-1 6 1,-5-5 677,-7 5-119,-6 0-93,11 5-631,-14 8 0,5 1-259,-12 7 0,3 1 60,-8 5 0,7 2 126,-1 8 0,-2 5 23,1 0 0,1 2-155,5-2 0,0-4-566,0 4 1,0-3 276,0-2 1,0-1 50,0 1 0,2 0 174,3 0 0,4-2 66,7-4 1,1-1-324,-1-4 0,0-3 109,1 3 0,-1-5 361,0-5 0,37-39 0,9-15 0</inkml:trace>
  <inkml:trace contextRef="#ctx0" brushRef="#br0" timeOffset="4323">4183 79 7840,'-17'0'1778,"1"0"-1339,7 7-434,-6 2-17,14 7-19,-7-1 1,16-4 131,3-1 1,-2-6 28,1 1 1,1-3-128,6-2 0,-1 0-59,0 0 1,1 0 340,-1 0-191,0-7 0,-1-2 222,-4-7-314,3 1 0,-12-1-367,4 0 247,-5 0 1,-2 2-156,-5 4 1,-3 3-1826,-7 7 2098,-1 0 0,-35 35 0,-10 9 0</inkml:trace>
  <inkml:trace contextRef="#ctx0" brushRef="#br0" timeOffset="4698">4787 363 7928,'0'-9'484,"0"-5"0,0 11 1893,0-8-1922,0 8 1,-2-4-214,-3 7 1,-4 0-143,-8 0 0,1 0-194,0 0 0,-1 7-257,1 3 1,2 4 255,3 2 1,-2 0-115,8-1 1,-1 1-11,6 0 0,0 0 444,0-1 1,2 6-1,3 0 0,4 0 16,8-5 1,-6 0-135,0 0 0,-2-1 363,2 1-537,3 7 1,-12-6 179,3 4-337,-3-3 1,-4-4 55,-3-3 0,-4-3-186,-8-2 0,-4-5 55,-1 5 0,-5-5-43,5-1 0,-7-5-187,2 0 0,1-6-305,-1 6 1,5-6 833,-5 6 0,7-21 0,-4 0 0</inkml:trace>
  <inkml:trace contextRef="#ctx0" brushRef="#br0" timeOffset="5374">5130 174 12989,'0'16'335,"-5"5"-108,-1 0 0,-6 8 0,1 3 1,-4-1-513,-1 6 0,0 3 61,-1 2 0,1-1 8,0 1 1,1-13 65,4 3 0,-2-11-90,8 0 0,0-4-161,5-1 210,0-7 126,0-2 1,0-9-18,0-3 0,5 1 316,0-6 1,10-1-116,1-4 0,1-6-126,4 0 0,3 0-36,-2 5 1,7-5-159,-2 0 1,-2 0 124,3 5 0,-8 2-13,1 4 93,-2-4 0,-3 12-193,0-3 269,-7 3 1,-1 4-67,-8 3 0,0 4-23,0 6 0,0 6-48,0 0 1,-6 0-154,1-5 0,-1 0 71,6 0 1,0-1 10,0 1 1,0 0 180,0 0-155,8-1 1,1-4 290,7-1 0,-5-6-73,0 1 1,1-3 64,10-2 1,-4-2 17,4-3 0,-2 1-60,2-6 0,-4-1 17,4-4 0,-4-1 115,-2 0 0,1 0-56,-1 1 1,0-1 7,1 0 31,-8 0 0,0 2-108,-4 4 0,-3 1-249,4 4 254,-5 3 0,-1-3-12,0 10 0,-5 4-662,-1 7 1,1-6 57,5 1 0,-5-1 165,-1 6 1,1 0-156,5-1 154,0 1 0,0 0 16,0 0 0,7-2 76,4-4 0,3-1-255,3-4 1,-1-3-461,0 3 0,1-3 924,-1-2 0,37-28 0,8-7 0</inkml:trace>
  <inkml:trace contextRef="#ctx0" brushRef="#br0" timeOffset="5667">5588 79 7914,'-11'0'189,"0"0"1,5 5 135,-4 1 1,4-1 504,-5-5 1,6 5-24,-6 0-280,7 8-300,-3-5 0,7 8-79,0 0 0,0-5-888,0-1 574,7-6 1,2 8-236,8-7 243,-1 0 0,0-5 6,1 0 226,-1 0-89,0-7 0,-1-1 203,-4-8 0,-2 5-92,-4 1 0,-3-1 31,4-5-280,-5 1 1,-1-1-321,0 0 0,-1 7-178,-5 4 1,2 3-1382,-6 2 2032,6 0 0,-40 42 0,-1 11 0</inkml:trace>
  <inkml:trace contextRef="#ctx0" brushRef="#br0" timeOffset="6658">5931 410 7914,'0'-16'261,"0"1"443,0-1-219,0 0 0,5 6-188,1-1 0,6 8-70,-1-3 0,4 5 0,1 1 0,-5 0-74,0 0 0,0 1-113,5 5 0,0 2 100,1 8 1,-6 0-87,0 0 0,-6-1-151,6 1 1,-7 5 57,1 0 1,-3 2 113,-2-2 1,0-2-115,0 7 1,-6-6-166,1 1 1,-6-4-362,6-1 100,-8 0 1,9-2-144,-7-4 290,8-3 15,-5-7-20,8 0 195,0-7 0,8-2 370,3-6 1,3-6 910,2 0 1,1-2-648,-1 2 0,8-2-335,3-3 0,-2-2-198,3 7 1,-7 0-287,7 5 1,-3 0-23,2 1 0,-1 4 78,-5 1 1,-8 6 248,3-1 0,-5 5-87,0 5 0,-2 4 188,-3 7 0,-4 1-44,3 4 0,-3-3-18,-2 3 0,-2 1-86,-3-1 1,3 0-3,-4-5 0,4 5-192,2 0-83,0 0 0,2-5-13,4 0 0,3-2 56,7-4 1,6 2 213,0-6 0,7-1-96,-2-5 1,4 0 144,2 0 0,-1-2 25,1-3 0,5-4 148,0-7 0,0 1 271,-5-1 0,0-5-224,-1 0 1,-6-5 276,-5 5 1,1-6-185,-5 6 0,1-1 350,-13 1 0,1 3-154,-6-3 1,-2 5-34,-4 6 0,-5-2-312,-10 6 0,1 1-245,-8 5 0,1 0-318,-5 0 0,4 7 310,1 4 0,2 3-502,-3 1 1,-1 6 260,8 0 1,1 0-102,9-5 0,-2 5 71,8 0 0,-1 0-27,6-5 1,0 0 288,0-1 0,7-1 208,4-3 0,6 1 406,4-7 0,3 1-295,3-6 1,2 0 266,-7 0 0,5-2-184,-5-3 0,5-2 7,-5-4 1,0-3-9,-6 4 0,-1-4 142,-4-2 0,1 5-2,-6 1-318,-1 6-188,3-3 0,-7 9 61,5 3 1,-6 6 129,-6 10 1,5 5-32,-5 11 1,-3 0 166,-2 10 1,2-1-51,-2 11 0,0 6 41,-5 6 1,-8-1 178,-3-5 0,2-2 577,-3-3 0,3 2-548,-2-8 1,1-3-169,5-12 1,8-7-43,-3-15 0,3-6-37,-3-4 0,-1-5-507,1-5 0,0-9-398,-1-7 0,-5-7-400,1 2 0,4-4 403,6-1 1,6-3-160,-6-3 1,9-3-284,2-7 1,15-2 544,12-4 0,13 4 609,9-3 0,1 17 0,7 0 0,7-2 0,1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1:45.5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229 32 7989,'0'-9'725,"6"0"-131,-1 4 68,1 3-427,-6-5 0,0 14-109,0 4 0,-6 4-9,1 6 1,-8 9-178,2 7 1,-5 7 137,-6-2 0,4 3-121,-4 2 0,-2 1-279,3-1 1,-1-1 175,6-4 1,1-4-119,4-6 1,-2-8-147,8-3 280,0-10 204,5-4 1,1-9 218,5-3 0,-3-4-185,8-7 1,0-5 78,6 0 0,1-2-182,3 2 1,-1-1 94,8-5 1,-7 3 31,7 3 0,-3 3-159,2-3 1,2 4-413,-7 1 1,5 5 202,-5 1 1,0 6 97,-6-1 93,1 3 1,-3 11 8,-3 7 0,-4 0-4,-7 5 1,0 2 42,0-2 0,0 5 89,0-5 1,0 5-74,0-5 0,0 0-604,0-5 1,0 0 73,0-1 0,6 1 58,-1 0 0,13-7 453,-1-4 0,46-17 0,8-6 0</inkml:trace>
  <inkml:trace contextRef="#ctx0" brushRef="#br0" timeOffset="425">932 410 7989,'0'-11'-210,"0"1"0,-6-1 84,1-4 0,-6 4 1011,5 1 1,-4 4-313,4-4 0,-7 6-175,3-1 1,0 3-220,0 2 1,4 0-113,-5 0 1,0 2 37,-5 3-300,0 4 1,-1 12-294,1 0 0,1 2 293,5-2 1,-3-2-394,7 7 1,-1-6 217,2 1 1,3-4-6,-4-1 1,5 0 98,1-1 1,5-4 132,1-1 1,6-6 66,-1 1 1,4-3 230,1-2 1,0 0 160,1 0 0,-1-7-196,0-4 1,2-3 199,4-1 0,-4-1-42,4 0 1,-4 0-36,-1 1 0,-1-1 2,0 0 1,-1 0 192,-4 1 0,1-1-112,-6 0 0,-1 6 334,-5-1-1117,0 8 416,0-4 1,0 8-18,0 5 1,-1 4 25,-5 11 0,4-3-172,-3 3 0,3-2-77,2 2 0,0-4-16,0 4 0,0-3 12,0-2 0,5-6-59,1 1 1,7-6 174,-2 5 1,5-6-145,6 1 0,-2-3 313,7-2 0,44-35 0,-28 13 0,1 0 0</inkml:trace>
  <inkml:trace contextRef="#ctx0" brushRef="#br0" timeOffset="998">1324 299 11978,'7'16'190,"-5"0"-316,3 0 1,-1 0-281,1-1 0,-1 1 227,7 0 1,-7 5-199,1 0 0,2 0-72,-1-5 211,6-1 1,-8-1 137,7-3 1,-6 1 155,6-7 1,-5 1-274,5-6 125,-1 0 0,7-7 538,-1-4 0,-5 2-176,0-1 1,0-6 128,5-5 1,0-2-74,1 2 1,-1 4-66,1-4 1,-7 0-225,1 5 0,-2-3-314,2 8 1,-2 4-161,-3 2-157,-4-4 379,12 7 1,-7 2 153,4 11 1,-2-2-1,-3 1-16,3 1 1,7 3 215,1-4 0,-1 3 87,0-8 1,6 0 119,0-5 1,7 0-94,-2 0 1,-2 0-107,3 0 1,-3-5 67,2 0 0,-3-8-38,-8 3 0,1-4 31,-1-2 1,-2 0-60,-3 0 0,-2 1-54,-3-1 0,-4 0-53,3 0 1,-5 8-111,-5 2 0,1-1-46,-7 2 1,0 2-250,-5 8 0,0-2 28,-1 8 1,3-1 123,3 6 0,-2 5 33,8 0 0,-6 0 8,5-5 0,1 5-7,5 0 0,0 0 132,0-5 377,0 0 0,2-1-331,3 1 0,4-5-81,8-1 1,-1-6 75,0 1 1,2-2 1,4 3 2,-4-5 0,42-8 0,2-10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0:13.536"/>
    </inkml:context>
    <inkml:brush xml:id="br0">
      <inkml:brushProperty name="width" value="0.17143" units="cm"/>
      <inkml:brushProperty name="height" value="0.17143" units="cm"/>
      <inkml:brushProperty name="color" value="#849398"/>
    </inkml:brush>
  </inkml:definitions>
  <inkml:trace contextRef="#ctx0" brushRef="#br0">33 51 8129,'-7'-9'1211,"5"-1"-887,-3 5 167,3 3-723,-6-5 67,6-1 58,-5 6 304,7-5-352,0 7 0,7 0 262,5 0 0,2 5 4,3 1 0,1 13-160,5-3 1,3 6 95,7 1 1,0-5-541,0 4 1,1 2-59,-1-2 0,0 2-254,1-1 0,-3-10 805,-3 3 0,-4-3 0,-22 4 0,-4-1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1:41.9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400 221 7933,'0'-10'0,"0"-1"-355,0 8 1,2-9 138,3 6 131,-3 1 201,5-2-18,-7 5 219,0-5-148,0 0 256,0 6-156,0-6 197,0 7-541,0 0 1,-14 14 0,-4 3 0</inkml:trace>
  <inkml:trace contextRef="#ctx0" brushRef="#br0" timeOffset="858">400 190 8087,'6'-11'2,"-1"1"0,0 5 184,-5-6 0,2 6 59,4-6 0,-5 6 245,5-5 53,-4 6-298,-2-10 0,0 11-362,0-8 10,0 8 0,-8-4-59,-2 7 0,-5 0 17,-1 0 1,-2 5-113,-4 0 1,2 7 34,-7-1 1,5 3 34,-5 2 1,7-2 152,-2-4 0,4 4-26,1-3 1,6 3 56,1 1 1,6-4 62,-1-1 0,3 1 181,2 5 1,7-6-58,4 1 0,3-1 125,3 6 0,-1-2-158,0-3 1,-1 3-37,-4-4 1,1 4-292,-6 2 0,5 0 61,-6-1 0,1 1 36,-6 0 1,0-6-14,0 1 1,-8-2-158,-2 1 0,-5-1 87,-1-4 0,-1-3 68,1 3 0,-2-3 157,-4-2 1,4-2-127,-4-3 0,2 1 99,-2-6 0,6 5-65,0-6 1,-1 2-287,7-1 213,2-4 106,-6 5 0,26-7 0,-1 1 0</inkml:trace>
  <inkml:trace contextRef="#ctx0" brushRef="#br0" timeOffset="1350">743 1 9263,'-7'16'198,"-4"-1"0,-4 8-103,-1 3 1,0 6-101,-1 5 1,-4 1 86,-1 4 1,0 2-200,6-7 1,-1 0-5,1-6 1,0-1 14,-1-4 0,8-8 83,4-8-75,-4-6 230,7 3 0,-3-9-75,10-3 0,-1-2 81,7-4 1,-1-8-87,7 3 0,-5-3 20,5 3 1,-3-5-60,14 0 0,-7-5-134,7 5 0,-3 0 112,2 5 0,2 0-155,-7 0 0,5 2 45,-5 4 0,0-2 37,-6 6 1,0 3 54,1 8 0,-6 4-34,0 7 0,-8-1 122,3 1 1,-4 5-144,-2 0 0,0 6-2,0-6 0,-6 1-51,1-1 0,-3-3-197,3 3 0,3-4 104,-3-1 0,1-5-114,-1-1 1,3-5 341,-4 6 0,4-22 0,2 1 0</inkml:trace>
  <inkml:trace contextRef="#ctx0" brushRef="#br0" timeOffset="1700">1217 237 8046,'0'-9'1304,"0"-5"-822,0 13 122,0-6-362,-7 7 0,3 1-148,-7 5 1,6 4-183,-6 11 0,7-1-49,-1 6 0,-3-7-271,3 2 1,0 2 289,5-2 0,0 5-47,0-5 0,1 0-239,5-5 0,-3 0 38,8-1 1,0-4 32,6-1 1,1-6 103,3 1 1,-1-3 28,8-2 1,-8-2 347,1-3 1,3-4 518,-2-7 1,0-5 306,-6 0 0,0-1-439,1 1 1,-8 1-146,-4-6 1,-3 5-99,-2-5 0,0 7-517,0-2 1,-9 3-200,-7 2 0,-3 0-417,-8 1 1,0 6 416,-6 4 424,1 3 0,-30 44 0,-7 11 0</inkml:trace>
  <inkml:trace contextRef="#ctx0" brushRef="#br0" timeOffset="2458">1772 221 9737,'0'-8'536,"0"1"0,0 8-69,0 5-233,0 2 0,-1 13 0,-5 0 0,4 1-429,-3-7 1,-2 3-643,1 3 1,1-4 335,5 4 0,0-3-847,0-2 1029,0-1 0,7-1-23,4-3 0,3-2 167,3-4 0,-1-3 145,0 3 0,3-5 382,2-5 0,-1-4-6,7-7 0,-5 0 101,5 1 0,-5-6-108,6 0 1,-9-6 7,3 6 0,-4-1-108,-1 1 0,-8 3-70,-4-3 1,3 9 608,-3 1-8,0 1-751,-5 1 1,-1 2-41,-5 7 0,-1 7-38,-4 3 0,-4 6-31,5 5 0,1-3-234,-2 3 0,7 2-120,-1-2 0,3 0 174,2-6 0,0 6-267,0 0 352,0 0 1,0-5 261,0 0 0,7-7 8,4-4 1,3 2-99,3-2 1,5 0-29,-1-5 0,7-5 55,-7 0 1,7-7-460,-7 1 1,8-3 146,-1-2 0,-5 1-330,-1-1 1,2-5 627,-3 0 0,1-2-246,-6 2 0,1 2 291,-1-8 0,-1 1 56,-4-5 1,1-1 133,-6 1 1,-1-1 484,-5 1 0,0 6 1453,0 4-887,0 11-687,0 3 0,-2 7-187,-3 0 0,1 8-133,-7 8 1,2 2-91,-2 8 1,-1 0-1,6 6 1,-5-1-117,6 1 0,-6-6-200,6 0 0,-3-1-541,3 1 1,3-1 347,-3-4 0,3-4-407,2 4 1,0-3 287,0-3 1,2-1-698,3-3 550,4 3 1,13-7 15,0 3 0,-1-3 171,-4-7 0,1-1 399,4-5 0,-4 5 0,49-34 0,4 0 0</inkml:trace>
  <inkml:trace contextRef="#ctx0" brushRef="#br0" timeOffset="2908">2900 285 7940,'0'-11'0,"0"0"0,0 6 0,0-5 0,5 4-100,0-4 1,1 5 1622,-6-6-25,0 8-720,0-11 1,0 10-351,0-6 0,-7 6-183,-4-1 1,2 3-17,-2 2 1,-2 0 0,-9 0 0,4 7-1471,-4 4 0,-1 3 592,1 1 1,-2 6-36,3 0 0,4 6 67,1-6 0,1 5 56,10-5 1,0 5 284,5-5 0,0 0-49,0-5 392,0 0 0,7-2-119,4-4 0,5-3 131,6-7 1,-2 0-34,7 0 0,-5-7 453,5-3 0,-2-4-159,3-2 0,1-1-37,-8-4 0,7 1-39,-7-6 0,3 0-75,-2-6 0,-4 1 49,4-1 0,-10-5-106,-1 1 0,-7-1 563,1 5-136,-3 1 285,-2 6-623,0 10 0,-5 9-276,-1 12 0,-5 9 139,6 12 0,-6 2-135,6 3 0,-6-1-164,5 1 1,-1-6 136,2 0 0,3-1-111,-4 1 0,5 2 55,1-7 0,0 0-204,0-5 0,1 0 11,5 0 0,-3-2 0,8-4 1,0 2-215,6-6 0,-1-1-1059,0-5 1600,1 0 0,21-35 0,5-9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1:47.8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33 284 7160,'10'-2'-524,"-5"-3"1206,-3 3 702,-2-5-998,0 7-245,0 0 1,2 5 131,3 0-96,-3 1-54,12 1-62,-5-6 1,8 6 207,-1-7 1,0 0-130,1 0 0,-1 0-136,0 0 1,1-5 59,-1 0 0,0-6-155,1 6 0,-6-7 144,0 1 1,-6-1-45,6 2 1,-7-4-199,1 3 0,-3-3 77,-2-2 1,-2 6-4,-3-1 1,-5 8 13,-6-2 0,-2 3-83,-4 2 1,2 7 114,-7 3 1,5 6-10,-5 5 1,2-2-47,-3 8 1,5-3 50,6 2 0,3 4 12,3-4 0,4 4-4,7 2 1,2-6-21,3 0 1,4-6-23,7 1 0,8-6-96,3-4 0,0-4-23,6-7 0,-4 0-463,9 0 689,-3 0 0,41-42 0,-32 16 0,-1-1 0</inkml:trace>
  <inkml:trace contextRef="#ctx0" brushRef="#br0" timeOffset="233">507 189 11525,'9'7'518,"4"2"-279,-8 7 1,8-1-129,-2 1 0,9 5-156,2 0 1,0 5-271,-6-5 1,0 2-111,1-2 0,4-3-571,1 3 0,0-5-187,-6-6 1,1 2 1182,-1-6 0,-14-22 0,-4-10 0</inkml:trace>
  <inkml:trace contextRef="#ctx0" brushRef="#br0" timeOffset="442">801 158 8037,'0'-9'4,"-2"2"-4,-3 7 0,1 0 0,-7 0 0,1 0 0,-7 0 0,1 9 1407,0 6 0,-8 3-615,-3 8 0,-4 0-540,-2 6 1,6-1-249,0 1 0,1-2-323,-1-4 0,-2 2-544,7-7 1,6 0-2764,5-5 3626,0 0 0,24-15 0,7-2 0</inkml:trace>
  <inkml:trace contextRef="#ctx0" brushRef="#br0" timeOffset="1033">1112 16 9308,'0'-9'2973,"0"2"-2727,0 7-142,0 0 0,0 7-102,0 4 0,-6 3 105,1 1 0,-6 8-80,5 3 0,-6 4-631,1 2 1,2-1 263,-2 1 0,2-1-303,-2 1 1,2-6 178,3 0 1,5-1 13,-5 1 1,4-3 271,2-7 0,2-6 157,4 1 0,-3-8 5,8 2 0,0-3-89,5-2 0,6 0-7,0 0 1,5-7 181,-5-3 1,5-4 404,-5-2 0,7-2-234,-2-3 0,2 4 21,-2-4 0,2-2-107,-7 2 0,0-2-38,-6 2 0,1 2-44,-1-7 0,-1 6 2,-5-1 0,-2 4 196,-8 1-86,0 0-417,0 8 1,-2 1-58,-4 7 0,3 1-54,-8 5 0,7 2 150,-1 8 0,-2 0 61,1 0 1,1-1-201,5 1 47,0 0 0,2 0 377,3-1 1,-1-4-47,6-1 1,1-4 436,6 4 0,-6-1 493,0 1-375,-1 4 0,7-5-42,-1 7-448,-7 0 1,0-1-246,-3 1 1,-5 0-23,5 0-333,-4 0 1,-2-1 213,0 1 1,0-5-609,0-1 0,0-5-320,0 6 1203,7-8 0,-5 4 0,41-35 0,3-7 0</inkml:trace>
  <inkml:trace contextRef="#ctx0" brushRef="#br0" timeOffset="1266">981 142 10133,'-9'0'1014,"3"-2"-995,12-3 0,5 3-496,11-3 0,-1 3 477,12 2 0,47-6 0,22-2 0,-26 2 0,1 0 0,0 1 0</inkml:trace>
  <inkml:trace contextRef="#ctx0" brushRef="#br0" timeOffset="1760">1781 315 7963,'10'0'567,"-3"-7"-102,0 5-253,-5-5 0,7 7 253,-4 0-141,-3 0-136,5 0 1,-1-1 15,-1-5-64,8 5 1,-4-6-188,7 7 0,-5-2-51,0-3 1,-2 1 138,2-6 1,4 4-92,-4-4 1,-2 5 69,2-6 1,-6 2-62,6-1 1,-7-4 79,1 3 1,-3 3-107,-2-3 1,0 6-12,0-6 0,-7 8-94,-4-2 1,-6 3 123,-4 2 0,1 7-11,-8 3 0,7 4 20,-7 2 1,3 5-10,-2 0 1,3 5 24,8-5 0,-1 7-13,1-1 1,7-3-113,4 2 1,3-5 79,2 6 0,2-8-15,3 2 0,6-5-66,11-6 1,3 3-140,8-8 0,1 0-113,4-5 0,-3 0-154,3 0 555,4 0 0,29-42 0,-29 16 0,1 0 0</inkml:trace>
  <inkml:trace contextRef="#ctx0" brushRef="#br0" timeOffset="2626">2239 268 7955,'0'-9'0,"0"0"1168,0 4-295,0 3-631,0-5 1,2 2-72,3 0 1,-1 0-121,7 5 1,-6 0 176,6 0 1,-7 1 0,1 5 0,2 2-721,-1 8 1,-1 0 284,-5 0 0,6-1 7,-1 1 1,1 5 75,-6 0 0,0 5-137,0-5 0,0 1-134,0-7 344,0 8 0,-6-5 97,1 3 0,-1-9 474,6-2 356,0-6-630,0 3 1,0-9 50,0-3 0,0-4-48,0-7 0,2 1-58,3-1 0,-1-2-126,7-3 0,0 2-260,5-7 1,2 6-21,4-1 0,-2-1-237,7 1 1,-5 1 29,5 10 0,-7-2 144,2 6 0,-4 1 152,-1 5 1,-3 2-85,-3 3 1,2 4 256,-8 7 0,1 5 4,-6 0 1,0 1 27,0-1 1,0-3-17,0 3 1,0-3 78,0-3 0,-6 1-99,1 0 1,-3-6-24,3 1 413,3-8-111,-5 4 469,0-7-200,5 0-303,-5-7 0,7-1-207,0-8 0,5 0-87,1 0 1,6 1-35,-1-1 0,4 0 99,1 0 0,8-5-391,3 0 0,-2 0 116,2 5 1,-5 1-155,5-1 1,-7 5 76,2 1 0,-4 6 158,-1-1 1,-6 3 48,-1 2 0,-6 2 5,2 3 1,-5 4 97,-1 7 0,0 0-105,0-1 0,-5 3 32,-1 3 1,-1-4 65,2 4 1,3-3 10,-4-2 0,5 0 5,1-1-24,0 1 67,0 0 1,7-2 185,4-4 1,3-3-195,3-7 0,1 0-25,4 0 0,-4 0 194,4 0 0,1-5-82,-1 0 0,0-7-130,-6 1 0,0-3 17,1-2 0,4 1-182,1-1 1,0-5 161,-6 0 1,-5-2-27,0 2 1,-2 3 278,2-3-186,-4 4 1,-8 3-8,-5 3 0,3-1-9,-8 7 1,0 1-241,-6 10 1,1 2 15,0 8 1,5 0-3,0 0 1,5 1 111,-4 4 1,6-3-26,-1 3 0,3 1-58,2-1 1,0 1 54,0-7 1,2 1 74,3 0 1,4 0-48,7-1 0,1-4-17,-1-1 0,6-6 21,0 1 1,7-3-1,-2-2 1,-2 0-406,3 0 0,-3-2-1292,2-3 1741,4-4 0,31-49 0,-23 24 0,0 0 0</inkml:trace>
  <inkml:trace contextRef="#ctx0" brushRef="#br0" timeOffset="3309">3595 79 7919,'0'-9'1560,"0"2"1,2 7-681,3 0 29,-3-7-233,5 5-699,-7-5 107,0 7 1,0 2-109,0 3 0,-5-1-100,-1 6 0,-5 6-161,6 5 1,-6 7 86,6-2 1,-6-1-8,5 1 1,-1 6-4,2 4 1,3-4 82,-4-6 0,4 0-24,2 6 1,8-2-77,3-4 1,1-3 38,-1-7 0,9-6 146,-3 1 0,4-8 188,1 2 0,-2-3-203,7-2 1,-7-7-51,2-3 1,2-4 73,-3-2 1,7-5-13,-7 0 1,1-6 83,-5 6 0,-1-5-87,0 5 0,1-5 866,-1 5 1,-7 0 223,-4 5-271,4 0-69,-7 1-399,6 6 0,-14 4-928,1 10 0,-6 4 336,5 6 0,-5 6-299,6 0 0,-2 6 258,1-6 0,4 1-147,-3-1 0,3-3 117,2 3 0,0-3 87,0-3 0,6 1 220,-1 0 0,8-6 275,-2 1 1,3-8 194,3 3 0,1-5-236,3-1 1,-1 0 106,8 0 0,-7-7-91,7-3 0,-7-4 124,7-2 0,-7-5-48,7 0 0,-3-5-84,2 5 1,-3-6-8,-8 6 0,-1 0-15,-4 6 0,1 4 110,-6 1-130,-1 6 0,-5-1-202,0 10 1,-5 4 62,-1 7 1,-6 1-8,1 4 1,2-2 93,-2 8 0,5 4 158,-4 6 0,4 2-102,-5-3 1,6-1 181,-6 7 0,2 0 120,-2 6 0,-4-6-116,4 0 0,-1-7-328,1 1 0,-9-2 131,4-3 1,-4-6-194,3-4 1,-1-11-216,-4-4 1,2-5-280,-7-1 1,7-7 113,-2-3 0,4-10-227,2-1 0,0-5-483,-1 5 1,1-2 515,0 2 1,-1 4 624,1-4 0,0 3 0,-1 3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1:52.4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344 93 8513,'0'-8'680,"0"-6"0,0 10-339,0-6-278,0 6-257,0-10 228,0 12 0,-2-10-83,-3 7 0,1 0-9,-7 5 0,0 1 76,-5 5 1,0-3 18,-1 8 1,1-1-6,0 6 0,-1 0 30,1-1 0,5 6 9,0 1 0,8-1-107,-3-6 0,4 1 90,2 0 1,2 0 127,4-1 1,8-1-108,8-3 1,0 6-35,-6-6 0,0 6-31,1-6 0,-3 3-133,-3 2 0,4-1 188,-5 1 0,-2 0-14,-3 0 1,-3-6-512,-2 1 0,-7-3 187,-4 3 0,-4 1 116,-1-7 0,0 1 87,-1-6 1,-4 0 8,-1 0 0,-5 0-1,5 0 1,-2 0 16,2 0 0,4-2 176,-4-3 0,4 1-62,2-6-390,0-1 1,1-5-143,4 1 463,4 6 0,50-19 0,12 2 0</inkml:trace>
  <inkml:trace contextRef="#ctx0" brushRef="#br0" timeOffset="775">507 204 7869,'0'-9'494,"0"-5"1,0 11 272,0-8-533,8 8 1,-5-10-139,8 8 0,-5 0 125,4 5 0,-4-5-184,5-1 0,0 1 19,5 5 0,0 0-95,1 0 0,-6 5 116,0 1 0,-2 8 3,1 1 1,3 1-428,-7 5 1,-1 2 172,-5-2 0,0 5-37,0-5 0,0 5 46,0-5 0,0 6-102,0-6 1,-5 0 172,-1-6 0,-1-4 56,1-1 0,5-4-61,-5 4 1,3-6-136,-3 1 627,4-3 0,-5-9-156,7-4 1,0-3 64,0-2 0,7-1-147,4-4 1,4 2-276,1-8 1,6 6 194,0-5 0,1 2-31,-1-3 1,2-1-549,3 7 1,4 0 159,-4 6 0,-3 4 319,-3 1 0,3 6-75,-2-1 0,-2 5 124,-9 5 0,1 0 9,-6 11 0,5-4 158,-6 9 1,0 4-121,-5 1 0,0-1-16,0 1 1,0-5 100,0 5 0,-1-7-38,-5 2 0,4 2-234,-3-2 0,-2 0 76,1-5 23,-6-7 0,10-1 164,-4-2 81,-3-5 0,7 5-165,-3-12 1,3-2 112,2-8 1,0 0-194,0 0 1,6 1 101,-1-1 0,8-5-118,-2 0 0,3-7 111,2 2 0,3 1-259,2-1 0,-2 7-15,2-2 0,-1 3 30,2 2 1,-4 8 165,4 2 0,-4 5 14,-1 1 0,-1 0 160,0 0 0,-5 8-119,0 8 1,-7 2-16,1 8 0,-3-5 2,-2 5 1,0-7-200,0 2 0,0 2-94,0-2 1,-2 0-833,-3-5 601,3 7 1,-7-6-732,3 4 1213,4-10 0,10-11 0,10-9 0</inkml:trace>
  <inkml:trace contextRef="#ctx0" brushRef="#br0" timeOffset="1675">1716 220 8182,'0'-16'1219,"0"0"-744,0 0 0,0 6 837,0-1-923,0 1 0,0-1-134,0 1 0,-2 6 150,-3-1 0,1 3-100,-7 2 0,-1 0-599,-10 0 0,4 7 39,-4 4 0,2 8-254,-2 2 0,4 7 322,-4-2 0,4 4-49,2 2 0,5-6-464,0 0 0,7-5 188,-1 5 1,3-6 247,2 1 0,2-6 36,3-4 0,5-2 371,6-4 1,0-3 72,1 3 1,-1-5 42,0-5 1,2-4-41,4-7 1,-4 0 24,4 1 0,-4-1-10,-1 0 1,-1 0-119,0 1 1,-5-6 115,0 0 1,-2 0-62,2 5 0,2 0 170,-8 0 0,1 6 102,-6-1-97,0 8-248,0-4 0,0 9-208,0 3 1,-2-2 16,-4 8 1,3-1 121,-8 6 0,7 5-504,-1 0 0,3 0 204,2-5 1,0 0-310,0-1 1,0 1 216,0 0 1,0-6 119,0 1 1,5-6 217,1 6 0,7-8 232,-3 2 1,7-3-86,5-2 0,-4 0-114,3 0 0,3-7 41,-2-3 0,5-4-22,-5-2 1,1-2 92,-1-3 1,-2 4-18,7-4 0,-7-4 153,2-1 1,2-4-148,-2-1 1,-1-1 148,-4 1 0,-1 1 236,0 4 1,-7 3 197,-3 7 932,-4 0-1053,-2 1 0,-2 6-470,-4 4 1,3 10 18,-8 5 0,0 6-218,-5 5 1,5-2 33,0 8 0,0-1 27,-5 6 1,-1-3 23,1-2 0,5 2-92,0-2 0,6-3-555,-6 2 0,7-5 230,-1 6 1,3-8-1113,2 2 953,0-4 1,4-3-13,7-3 0,-1-4 308,12-7 1,4 0 414,1 0 1,4-7-260,1-4 1,1-3-1,0-1 1,-1-3 382,1-3 0,-2 2-98,-4-7 1,2 5-12,-7-6 0,2 3 18,-3-2 0,-2-8 153,2 8 1,-4-5-196,-6 9 1,1-4-80,-6 5 0,-1 0 2760,-5 5-1117,0 8-433,0 1-827,-7 7 1,-2 7-474,-8 3 1,7 4-39,-1 2 1,5 5-17,-5 0 0,2 5 74,-2-5 0,-3 7-185,3-1 0,2-3-432,-2 2 0,7-5 260,-1 6 1,1-8 16,-1 2 1,3 2 62,-3-2 0,5-2 95,5-9 1,-1 3 20,7-8 1,1 5-128,10-4 0,-2-1-150,7-5 1,-1-2-297,1-3 1,4 3 769,-4-3 0,18-11 0,6-1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2:01.7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66 221 7859,'14'-1'94,"-3"-5"0,-2 5 318,-3-5 384,-5 5-280,7 1-318,-8 0 0,0 1 23,0 5 1,-6 2-1,1 8 1,-6 2-480,6 3 0,-3-2 206,3 7 0,3-6-96,-3 1 0,3-2-36,2 2 0,7-5-275,4-1 324,3 1 0,8-14 13,0 3 0,0-3 119,-6-2 0,6-5-85,0-1 0,-1-8 251,-4-1 0,-1-1-8,0-5 0,-5 2 114,0-2 0,-7 1-37,1-6 0,-3 5-134,-2-5 1,-2 1-49,-3-1 1,-6 3-28,-11 7 0,-1-3-232,-5 3 1,-1-1 76,8 12 1,-9-1-222,3 6 1,2 2 118,-2 3 1,7 9-102,-2 7 1,6 7-12,5-1 0,3-3-126,8 2 1,0-1 202,0 1 0,8 2 269,3-7 0,3 0 0,2-5 0,3-7 0,2-4 0,-1-3 0,8-2 0,-1 0 0,5 0 0,7-12 0,-1-4 0,0-5 47,-6 0 0,1-4 142,0-6 0,-6-1 72,0 1 1,-7-1 113,2 1 0,-4-1-42,-1 1 0,-7 6 561,1 4-13,-7 4-522,3 8 0,-14 2-248,-4 7 1,-2 12 109,2 4 1,-3 12-161,3 3 1,-4 3-16,-1 8 0,2 7-177,3 8 0,-9 7 117,3 4 0,-8 4-229,3 6 1,-7 3 92,2 3 1,-2 2 74,15-41 0,1-1 1,-11 35-454,8-11 1,1-12-251,4-9 377,4-6 0,14-19 149,4-6 0,4-9 59,1-12 1,0 1 464,1-6 0,-1-2-201,0-9 1,6 1 458,0-6 1,2 0-366,-3-6 0,-2 1 200,2-1 0,-4-1-122,-6-4 1,1-1-85,-6-4 0,-1 2 26,-5 3 1,-2 3-24,-3-2 0,-10-1-57,-6 5 1,-14-1-103,2 12 1,-8 0-582,3 5 0,-6 1 213,6-1 0,0 7-786,5 4 233,8 3 520,8 2 1,14 5 397,14 1 0,42-5 0,21-4 0,10-2 0,0 1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2:02.3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322 127 7867,'0'-16'0,"5"0"-195,1 1 1,-1 4 17,-5 1 1441,0-1-374,0-5-606,0 0 1,-2 8-131,-3 2 1,-4 5-139,-8 1 0,1 1 151,0 5 1,-1-3-85,1 8 1,-6-1-181,1 6 0,-1 5 50,5 0 1,7 0-126,-1-5 1,7 0 39,-1-1 1,3 1 57,2 0 0,0 0 69,0-1 0,7 1-16,4 0 1,2 0-17,-3-1 1,5 1 4,-4 0 1,-2-6 230,2 1 1,-8-1-1,3 6 0,-4-5 70,-2-1 1,0-5-375,0 6 1,-2-6-373,-4 6 0,3-8 223,-8 2 1,0-3 119,-5-2 0,-1 0-289,1 0 1,0 0 92,-1 0 0,1-5 576,0 0 1,-1-8-89,1 3 1,5 1-404,0-1 1,8 4 61,-3-4 1,-1 5 182,1-6 0,23 8 0,10-4 0</inkml:trace>
  <inkml:trace contextRef="#ctx0" brushRef="#br0" timeOffset="468">583 158 7920,'0'-8'1439,"0"-6"-696,0 12 120,0-12-926,0 12 109,0-5 0,0 14-371,0 4 1,-2 3 95,-3 1 0,1 6-40,-7 0 1,8 7-30,-3-1 1,-1-3-314,2 2 0,-1-6 232,6 1 0,0-4-1,0-1 0,0 0 356,0-1 0,6-4 24,-1-1 0,8-6 85,-2 1 1,3-3-30,2-2 0,6-7 107,0-4 0,2-3 88,-3-1 1,-1-3 58,8-3 1,-8 2 48,1-7 1,3 5-73,-2-6 0,-2 8 93,-9-2 1,3 4-60,-3 1 0,-4 5 184,-1 1-92,-4 6-398,-2-3 1,-8 14 129,-3 4 0,2 5 59,-2 5 1,1-2-195,-7 7 0,6-7-300,0 2 0,8-3-245,-3-2 1,5 5 215,1 0 0,0-6-833,0-4 0,1-2 503,5 1 1,3 2 648,7-6 0,1-1 0,-1-5 0,7 0 0,32-21 0,14-5 0</inkml:trace>
  <inkml:trace contextRef="#ctx0" brushRef="#br0" timeOffset="734">1269 190 7920,'0'-16'652,"0"6"-257,0-1 1,0 6 639,0-6-373,0 8-299,0-4 0,-2 7-135,-3 0-38,-4 0 0,-7 7-253,-1 3 1,3 4 116,3 2 0,-4 2 173,4 3 1,2-4-517,-2 4 0,6 2-606,-6-2 0,8 2 395,-3-2 0,4-4-88,2 4 1,2-3 111,4-3 1,-3-1-110,8-3 1,2 1 584,9-7 0,-4 1 0,3-6 0,63-14 0,-35 5 0,0 0 0</inkml:trace>
  <inkml:trace contextRef="#ctx0" brushRef="#br0" timeOffset="984">1694 174 7920,'0'-10'194,"0"-1"1,-2 6 342,-3-6 1,3 6 437,-3-5 184,3 6-1005,-6-3 1,5 7 35,-8 0 0,5 0-125,-4 0 0,-1 7 108,-6 4 0,6 4-324,1 6 0,-1-1 169,-6 6 0,3-2-11,3 3 1,-2 1-1267,8-7 0,-6 5 578,5-5 1,1 0 127,5-5 1,0-1 126,0 1 1,7-5 99,4-1 1,4-6 325,1 1 0,6 2 0,0-2 0,50-28 0,8-12 0</inkml:trace>
  <inkml:trace contextRef="#ctx0" brushRef="#br0" timeOffset="1509">2086 206 7898,'11'0'-711,"0"0"1369,-7 0 0,3-2-15,-7-3-484,7 3-128,-5-5 46,12 7 0,-10 0-395,7 0 47,-7 0 91,10 0 29,-5 0 68,7 0 77,1-7 49,-1 5 223,0-12-190,-6 5 0,-3-1-110,-7-1 15,0 8 1,-2-9-304,-3 6 281,-5 1 0,-11 5-122,-1 0 1,0 5 119,6 1 1,-1 6-20,1-2 1,0 6-28,-1 5 1,1-3-1,0 3 0,7-2 244,3 2 0,4-4-108,2 4 0,0 2 135,0-2 0,2-2-96,4-8 1,3 3-39,7-4 1,2-1 69,4 2 0,-2-8-51,7 2 0,0-3-266,6-2 1,-2-2 74,-4-3 1,2 2-633,-7-8 1,7 6 755,-2-6 0,8-14 0,5-9 0,3-5 0,1 1 0</inkml:trace>
  <inkml:trace contextRef="#ctx0" brushRef="#br0" timeOffset="1860">2789 80 7898,'0'-9'2629,"0"-5"-2371,0 12 0,-2-5-220,-4 7 0,3 0 93,-8 0 0,0 0-77,-5 0 1,-1 5 20,1 1 1,1 6-264,5-2 1,-5 4-284,4 2 1,4-4 234,1 4 0,5-9 16,1 9 1,0-4 241,0 4 0,0 0 188,0-1 0,7 1-125,4 0 0,-2 0 88,2-1 1,0 1 45,5 0 1,0 0-6,1-1 0,-7-1-238,1-3 1,-7 3 129,1-4-568,-3 4 177,-2 2 0,-2-7-38,-3-4 1,-4-3 84,-7-2 0,3 0-31,-3 0 0,3 0-151,-9 0 0,4-2 58,2-3 1,1 1-100,4-6 0,-3 5 461,3-6 0,2 2 0,-2-1 0,14-4 0,-1 5 0</inkml:trace>
  <inkml:trace contextRef="#ctx0" brushRef="#br0" timeOffset="2302">3279 143 7898,'0'-11'-89,"0"1"89,0 6 0,0-10 2274,0 5-1613,0 1 0,-8 1-593,-2 7 1,0 0 33,0 0 0,-1 0-342,-6 0 1,1 5 183,0 0 1,-1 7 114,1-1 0,5 3-259,0 2 0,8-1-203,-3 1 0,4 0 334,2 0 1,0-1 21,0 1 0,6 0 279,-1 0 0,8 1-60,-2 4 0,-2-9 60,2 4 0,-2-4-64,2 4 1,-2 0 39,-4 0-170,-3-1 1,5 1-137,-7 0 0,0-6 41,0 1-77,0-8 1,-7 4-81,-4-7 0,-3 0 55,-3 0 1,1-1 84,0-5 0,-6 3 0,0-8 1,2 1 14,9-6 0,-3 6-55,3-1 10,4 1-334,-8-6 438,13 7 0,46-5 0,19 5 0</inkml:trace>
  <inkml:trace contextRef="#ctx0" brushRef="#br0" timeOffset="2492">3622 458 9827,'9'0'2812,"-2"0"-3300,-7 0 488,0 0 0,-36-7 0,-10-2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2:07.8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10476,'7'-9'1830,"-5"2"-1222,13 7-351,-6 0 0,7 0-63,1 0 0,-1 0 63,0 0 0,8 2 0,3 3 0,6-3-453,5 3 1,5-3 152,12-2 0,5 5-139,11 0 1,16 1-55,-39-6 1,2 0-1,1 0 1,1 0 139,0 0 1,0 0 0,0 0 0,1 1 20,1 2 1,1 0-1,-2-2 1,-1-1 55,-3 3 0,0 0 0,1-2 0,0 1-10,2 1 1,-1-1 0,-1-1 0,0 0 3,2 2 1,0-1 0,0 0 0,-1-2 38,-2 0 1,0 0 0,2 2 0,0 1-96,41 3 1,3-1 218,-3-5 1,-42 0 0,-2 0-22,40 0 0,2 0 10,-13 0 0,2 0-42,3 0 1,5 0 10,0 0 1,4 0-61,-9 0 1,3 2-121,-9 3 1,4-3 131,2 3 0,-2-3-15,-4-2 0,4 5 26,-4 0 1,-3 2-17,-3-2 0,-15-3 53,-6 3 0,-9-1-33,3 1 1,-6-3 11,1 3 0,-5-3-4,-6-2 0,2 0 355,-7 0 1,1 0-290,-1 0 0,-4 0 171,4 0 1,-4 0-29,-2 0-114,1 0 63,-1 0-33,0 0 10,-7 0-104,-1 0-13,-8 0-3778,0 0 2380,-8 0 1309,-1 0 0,-80-21 0,36 8 0,-1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2:08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95 11879,'0'-9'1345,"0"2"-823,0 7-370,0 0 1,7 0-139,4 0 1,5 0 77,6 0 0,11 0-33,10 0 0,14 0 63,8 0 0,11 0-156,17 0 1,-43-1 0,1 0-190,9-1 1,0-1 0,1 1-1,0 0 185,2-3 0,-1 0 0,-1 3 0,-2 0 58,-4 0 1,-1-1 0,-1 0-1,-1-1-135,-3 1 0,0 1 0,2-1 0,0 1 130,-2 1 1,0 2 0,1-2 0,0 0 16,37-4 1,-6 3 119,-4-3 1,3 1-89,1-1 1,-3 3-35,-12-3 0,-1 3 61,0 2 1,-3 0-3,-7 0 0,-8 0-38,-15 0 1,-6 0-7,-4 0 1,-4 0 951,-2 0-844,-7 0 650,-2 0-656,-7 0 366,0 0-1420,-7 0-115,5 0 0,-12 0 468,3 0 554,4 0 0,-44 14 0,-4 4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2:45.2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148 32 7976,'7'-9'-307,"-5"2"1215,5 0-224,-7 5 171,0-5-253,0 7 1177,0 0-1439,0 7 0,0 2-107,0 7 1,-5 1 14,-1 4 1,-5-2-74,6 8 1,-8-1-117,2 5 0,-1 6 57,1 0 1,-4 1-215,4-1 1,-1-4-27,1 4 0,-2-5 102,8-6 0,-1-3-433,6-7 1,0-1 173,0 1 1,2-2-201,3-3 0,-1-4-19,7-7 0,5 0-185,6 0 1,2 0 275,-3 0 1,-1-6 60,8 1 1,-3-7 347,2 1 0,19-24 0,-3-7 0</inkml:trace>
  <inkml:trace contextRef="#ctx0" brushRef="#br0" timeOffset="241">1 284 6772,'9'0'1595,"0"0"-1214,-4 0 1,-1 0-150,7 0 1,-6 0-561,6 0 0,0 0 223,5 0 1,8 0-1426,3 0 1530,-3 0 0,65 0 0,-40 0 0,0 0 0</inkml:trace>
  <inkml:trace contextRef="#ctx0" brushRef="#br0" timeOffset="683">573 284 7967,'-10'0'-436,"3"0"729,7 0-227,0 0 28,0 7 1,7-6-2,4 5 1,-2-5-18,2-1 1,0 0-33,6 0 1,-7 0 105,1 0-54,0-7 0,6 4-92,-1-8 0,-5 6 172,0-5-12,-8-1-75,12-5-1,-13 1-15,5-1 1,-9 7 6,-3 4 1,-4 3-261,-8 2 0,1 2 56,0 3 1,-1 4-14,1 7 0,0 5 21,-1 0 1,3 5-96,3-5 1,-2 5 162,8-5 1,-1 5-13,6-5 0,0 6-148,0-6 0,0 0 99,0-5 1,7-6-170,4 1 0,9-3 11,2 3 1,2-4 266,-3-7 0,34-21 0,14-5 0</inkml:trace>
  <inkml:trace contextRef="#ctx0" brushRef="#br0" timeOffset="1027">1161 221 7966,'0'-16'254,"-6"5"622,1 1 240,-1 6-261,-1-10-647,-2 13 1,-7-6-16,-1 7 0,1 5-79,0 0 1,-1 7 0,1-1 0,5 3-176,0 2 0,6 5 20,-6 0 1,7 0-296,-1-6 0,3 1 75,2 0 0,2 0 76,3-1 0,2 3 307,4 3 1,4-9-65,-4 4 1,3-4-35,3 4 0,-6 0-7,-1 0 0,-4-2 19,5-4 1,-8 4-37,3-3 0,-4-3-204,-2 3-42,0-8 0,-8 6 54,-3-4 0,1-3-158,-7 3 1,5-3-16,-10-2 1,2-2 11,-2-3 0,4 3-107,-4-3 1,-2-2 459,3 2 0,-1-21 0,6-1 0</inkml:trace>
  <inkml:trace contextRef="#ctx0" brushRef="#br0" timeOffset="1361">1455 110 7923,'0'-8'4129,"0"1"-3497,0 7 0,0 1-296,0 5 0,0 2-139,0 8 0,0 2-62,0 3 1,-6-2-141,1 7 1,-6 0-314,5 6 0,-4 1 197,4 4 1,-5-6-171,6 1 1,-1 0-53,6-6 1,0-2-710,0 3 690,0-8 0,8 2-86,3-11 0,3 3-26,2-8 0,6 0-95,0-5 0,7 0-166,-2 0 0,-3-7 735,-2-3 0,25-32 0,5-9 0</inkml:trace>
  <inkml:trace contextRef="#ctx0" brushRef="#br0" timeOffset="1542">1422 284 7793,'-9'0'1944,"2"0"-1563,7 0-772,0 0-425,7 0 0,2 0 816,7 0 0,48-6 0,19-2 0,7-1 0,0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3:09.4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33 237 7709,'-9'0'-1050,"1"0"3046,8 0-778,-7 0-489,5 0-141,-5 0-295,7 0 1,2 0-5,3 0 1,10 0 93,7 0 0,9 0-141,1 0 1,6-5-1,6 0 0,3-1-503,-3 6 1,1 0 236,-1 0 0,-4-5-656,-8 0 1,-1-1 69,-4 6 1,-3 0-1041,-8 0 846,-7 0-1104,-1 0 1908,-23 0 0,-32 7 0,-22 2 0</inkml:trace>
  <inkml:trace contextRef="#ctx0" brushRef="#br0" timeOffset="276">327 253 8758,'-9'0'2808,"2"0"-1995,7 0-199,0 0-177,0 7 1,0 2-248,0 6 1,-6 3-1,1 3 1,-3 5 255,3 11 1,1 3-137,-7 7 0,0 2-304,-5 4 0,5-4-6,0 3 1,2-10-42,-2-5 0,2-3-136,4-3 1,3-12-961,-3-3 339,3-11-586,2 2-566,0-7 1352,0-7 1,0-1 597,0-8 0,-7-28 0,-3-7 0</inkml:trace>
  <inkml:trace contextRef="#ctx0" brushRef="#br0" timeOffset="959">703 174 7985,'0'9'-203,"0"-2"622,0 0 131,0-6-60,0 6 5,0-7-18,0 0 1,7 0-380,4 0 1,3-5-5,3 0 0,1-6-225,4 6 1,1-7 213,4 1 0,4 3 38,-4-3 1,-3 6-628,-2-6 0,-4 8 202,-2-2 0,1-2-425,-1 1 1,-5 1-530,0 5 1258,-8 0 0,-32-7 0,-16-2 0</inkml:trace>
  <inkml:trace contextRef="#ctx0" brushRef="#br0" timeOffset="1158">948 48 7985,'0'-11'0,"0"1"0,0 6 1676,0-10-544,0 13-754,0-6-287,-8 7 1,5 1-123,-8 5 1,5 2 9,-4 8 1,-1 2-220,-6 3 1,1-2-137,0 7 1,1-5-398,4 5 0,-3-6 94,3 1 0,-4 2-211,-1-2 890,0 0 0,-1-6 0,15-13 0,4-4 0</inkml:trace>
  <inkml:trace contextRef="#ctx0" brushRef="#br0" timeOffset="1349">784 32 11460,'0'16'983,"2"0"-646,4-1 0,-3 3-258,8 3 1,-6-4-247,6 4 0,-2 2-520,2-2 0,2 6 584,-7-6 103,-1 7 0,-5 3 0,0 9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3:20.6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286 300 7445,'0'-9'2180,"0"2"1,0 9-1672,0 3 1,0 5-120,0 11 1,-7 6 47,-4 10 1,-6 3-196,-4 7 1,1 7-39,-8 4 1,1 9-227,-6 1 0,8 0-43,3-5 1,0-8 248,6-8 1,-2-9 179,13-11-167,-1-5-436,6-13-4039,0-2 2967,0-7 1,0-7-27,0-3 1408,-7-4 0,12-58 1,-3-14-1</inkml:trace>
  <inkml:trace contextRef="#ctx0" brushRef="#br0" timeOffset="276">204 315 8116,'9'-10'321,"-3"-1"1,3 8 510,2-2 0,0-2-292,5 1 1,-2-1-49,14 2 0,-7 3-128,7-3 0,4 10-49,6 6 1,-1 3-380,-10 2 0,-3 5 125,-8 0 1,-2 7-7,-3-2 1,-3 2-5,-8-2 0,-2 2 11,-4-7 1,-5 6-744,-10-6 0,2 0 236,-2-6 0,-3-1-262,2-3 0,-5-2 256,5-4 1,-1-3-538,1 3 0,4-3 377,-4-2 1,4 0 610,1 0 0,8-21 0,2-6 0</inkml:trace>
  <inkml:trace contextRef="#ctx0" brushRef="#br0" timeOffset="874">694 599 9314,'0'9'139,"2"0"-146,3-4 1,-1-3-45,7 3 89,0-3 0,5-4 20,1-3 1,-1 1-67,0-6 1,1-1-2,-1-5 1,0-5 15,1 0 1,4-7-112,1 2 0,0-4 22,-6-1 1,1 5 80,-1-1 0,-5 6-221,0-5 1,-8 12-130,3-2 141,-4 11 1,-4-2 32,-4 7 0,3 2-143,-8 3 1,5 4 116,-5 6 0,6 1 34,-6 0 0,8 0-10,-3 0 0,4-1 179,2 1 0,0-5 2,0-1-113,0-6 90,8 3 1,1-2 705,7 0 0,-5 0 16,0-5 1,0 0-157,5 0 1,-5 0 167,0 0-452,0 0-87,5 0 0,-5 6-15,0-1 1,-8 7-32,3-1 1,-4-3-46,-2 3 1,0-1-157,0 6 1,0 0-8,0 0 1,0-6-450,0 1 0,0-1-14,0 6-2036,0 0 1476,0-1 1103,0-6 0,65-23 0,17-12 0</inkml:trace>
  <inkml:trace contextRef="#ctx0" brushRef="#br0" timeOffset="1293">1413 442 8002,'0'-16'1108,"-2"5"-646,-3 1 1,3 5 862,-3-6-457,3 8-295,-6-4-337,7 7 0,-12 7-213,7 3 1,-1 4-267,2 2 0,3 0 89,-3-1 0,3 3-260,2 3 0,0-4 216,0 4 1,0 2-283,0-2 174,7 0 0,0-5 47,4 0 0,4-6 411,-4 1 0,5-8-73,6 2 1,-4-3 114,4-2 1,1-2-42,-1-3 0,0-4-117,-6-6 0,2-1-17,4 0 1,-9-5 4,3 0 1,-5-7-19,0 2 0,-4 1-129,-7-1 0,0 0-20,0-6 0,-13 8 15,-3 3 1,-9 3-78,3 2 0,-7 8 64,2 2 1,-4 5-153,-2 1 0,6 7 106,0 3 1,7 4 11,-2 2 1,6 5 12,5 0 1,3 2-32,8-2 1,2-4 31,4 4 0,3-8-34,7-3 1,2-5 548,4 6 1,2-8-197,3 3 1,4-5-72,-4-1 0,6 0-439,5 0 0,-4-7 352,4-3 0,6-21 0,5-8 0,3-4 0,1 0 0</inkml:trace>
  <inkml:trace contextRef="#ctx0" brushRef="#br0" timeOffset="1718">1903 189 8770,'7'-8'3174,"-5"1"-2441,5 7 0,-5 0-230,4 0-267,-4 0 0,5 1-218,-7 5 0,-2 2 87,-3 8 0,1 7-432,-7 3 0,0 4 60,-5 1 0,5 6-51,0 0 1,0 0-49,-5-6 0,5-4-118,0-1 0,6-7 63,-6 2 1,7-9-313,-1-1 1013,3-8-135,2 4 1,2-14-7,3-3 1,4-6-113,7-5 0,3 4 6,2-4 0,-1 1-3,8-1 1,-7 9 7,7-4 1,-7 6 85,7-1 0,-8 4-128,1 7 150,5 0 1,-8 7-41,4 4 1,-10 8-26,-1 2 0,-7 2-85,1-2 1,-5 2 9,-5 3 0,1 2-33,-7-7 1,1 0-167,-7-5 0,-5-2-153,1-4 1,-3 2 90,2-6 1,2-1 22,-7-5 1,7 0 22,-2 0 1,-1 0-94,1 0 1,2-2 55,9-3 0,-2 1-370,8-6 616,-8-1 0,19-11 0,-5-3 0</inkml:trace>
  <inkml:trace contextRef="#ctx0" brushRef="#br0" timeOffset="2226">2524 426 7968,'0'-16'0,"0"6"0,0-1 0,0 6 235,0-6 0,0 6 396,0-5 0,0 4-285,0-4 1,-2 6-133,-3-1 0,1 3-226,-7 2 1,0 0 97,-5 0 0,0 7-277,-1 4 0,1 3 84,0 2 0,-3 6-133,-2 5 1,8-3-13,-3 2 1,5-1-206,0 1 1,2 2 184,3-7 0,4 0-14,-3-5 0,5 0 292,5-1 0,-1-4-88,7-1 1,0-6-51,5 1 1,1-5 202,-1-5 0,6 1 236,-1-6 0,1-1-131,-5-4 1,-1-6 88,0 0 1,-5-2 22,0 2 1,-2 3-88,2-3 1,2 4 15,-8 1 0,1 6 140,-6-1-435,7 1 173,-5 1-162,5 2 1,-7 14 28,0 3 1,-6 6-93,1 5 1,0-3 70,5 3 0,0-4-102,0-1 0,0 0 20,0-1 0,0 1 42,0 0 0,5-6-74,0 1 1,8-8 120,-2 3 0,2-3-732,-2 2 0,3-3 784,-3 3 0,33-31 0,8-9 0</inkml:trace>
  <inkml:trace contextRef="#ctx0" brushRef="#br0" timeOffset="2668">2932 189 11625,'0'16'546,"0"0"-274,0 0 1,0 6-159,0 5 0,-5 1-175,-1-2 0,-6 4-332,1-4 0,2 4 225,-2 1 1,5-6-93,-4-4 0,6-4 61,-2-1 1,-1-5-197,2-1 248,-1-6 345,6-4 0,2-9-170,4-7 1,3-5-21,7 0 1,0 0-223,1 5 0,4 1 145,1-1 1,2 0-77,-2 0 1,-2 8 138,7 2 0,-7 5 102,2 1 1,-4 0-87,-2 0 0,-1 7 200,-5 3 0,3 9-106,-7 2 1,-1 2 93,-5-2 0,0-2-113,0 8 0,-5-6 31,-1 5 0,-7-9-211,3-1 1,-7 0 89,-5-6 1,4-1-196,-3 2 0,1-8 35,-2 2 0,4-3-64,-4-2 0,2 0-13,-2 0 1,9-5-376,-3 0 231,3-8 1,2 6-213,1-3 598,6-4 0,33-16 0,16-12 0</inkml:trace>
  <inkml:trace contextRef="#ctx0" brushRef="#br0" timeOffset="2950">3406 363 10152,'9'0'2235,"-2"0"-1862,-7 7 1,0 2-140,0 6 1,0 6-4,0 0 0,-5 0-475,0-5 0,-3 5 225,3 0 0,3 0 134,-3-5 0,3 0-1386,2-1-1810,0 1 2376,0 0 1,2-2-584,3-4 1288,4-3 0,24-35 0,9-21 0,2 1 0,0 0 0</inkml:trace>
  <inkml:trace contextRef="#ctx0" brushRef="#br0" timeOffset="3225">3422 32 7934,'-10'0'116,"-1"0"0,5 2 105,-5 3 0,6-3 376,-6 3 1,7-2-258,-1 3 0,1-3-111,-1 8 1,3-6-484,-3 5 111,3 1 1,4 3-20,3-4 0,-1 3 158,7-8 0,-1 0-49,7-5 1,-6 0 80,0 0 1,-1 0-58,7 0 0,-6-2 197,0-3 0,-6-2-78,6-3 1,-6-4 278,6 3-284,-7-3 0,3-2-328,-7 1-556,0-1-727,0 0 1026,-7 7 1,-2 2 499,-8 7 0,-13 42 0,-5 11 0</inkml:trace>
  <inkml:trace contextRef="#ctx0" brushRef="#br0" timeOffset="3692">3864 284 12242,'0'17'511,"0"4"1,0-1-283,0 6 0,-6-5-40,1 5 1,-3 1 39,3 4 0,3-1 0,-3-4 1,3 2-572,2-7 1,0 0-878,0-5 1,0 0-182,0-1 627,7 1 1,2-7 871,8-4 1,-7-3 14,1-2 0,0-7 46,6-4 0,-1-3-34,0-1 1,1-1 90,-1 0 1,0 0-14,1 1 1,-7 1-20,1 3 1,-7-3 73,1 4 223,4 3-475,-7 0 107,6 7 0,-8 7-194,0 3 0,0 4 45,0 2 1,0-6-77,0 1 1,0-1 34,0 6 0,1 0-89,5 0 1,3-6 44,7 1 1,1-6-161,-1 5 0,0-6-406,1 1 0,-1-3 686,0-2 0,22-14 0,6-4 0</inkml:trace>
  <inkml:trace contextRef="#ctx0" brushRef="#br0" timeOffset="3976">4076 142 7890,'-9'0'1071,"2"0"0,1 2-684,1 3 62,-1-3-416,6 12 0,0-11 108,0 8 1,2-8 57,3 3 1,-1 1-256,7-2 1,-6 0-784,6-5 655,0 0 103,6 0 263,-1 0 0,-5-5 14,0 0-126,-8-8 1,5 5-321,-8-8-220,0 7 0,-2-3-155,-4 7 1,3-1 624,-8 6 0,-22 14 0,-10 4 0</inkml:trace>
  <inkml:trace contextRef="#ctx0" brushRef="#br0" timeOffset="4718">4501 189 7890,'7'-8'6182,"-5"1"-5795,5 7 1,-7 1-116,0 5 1,0 2-232,0 8 1,0 7 121,0 3 1,-2 4-150,-3 1 0,3-4-194,-4-1 1,-1 6-362,2 4 0,-6 1 130,5-5 1,-4-6-233,4 0 0,1-5-67,5 5 446,0-6 1,1 1 190,5-11 1,3-3 370,7-7 1,6-2-168,0-3 0,5-4-65,-5-6 0,5-1 46,-5 0 1,5-5-94,-5 0 1,0 0-42,-6 5 0,0 1 87,1-1 0,-6 2 226,-1 3-71,-6-3-158,3 13-166,-7-6 1,-1 8 21,-5 5 1,2 2-129,-6 8 1,6 0 168,-1 0 1,1 1-7,-2 4 1,5-3-265,-5 3 0,4-4-76,2-1 1,2-6 104,4 1 12,-5-1 191,14 6 0,-6-7-37,7-4 0,-5-3 12,0-2 1,0 0 1,5 0 0,1-7 14,-1-4 1,0-3 287,1-1 1,-3-1 227,-3 0 1,4-1 391,-4-4 1,1 3 130,-1-3-304,4 4 1,-12 3-167,8 3 0,-7 2 87,1 4-237,-3 3-165,-2 2 0,-5 14 15,-1 7 1,-1 2-1,1-2 1,5 5-91,-5 11 1,-1-2 57,2 7 0,-6-5 533,5 5 1,-1 2-190,1 8 0,3-3-64,-8 4 0,0-4-240,-5-2 0,3-1-157,-3-4 0,3 1 89,-9-6 1,-1-7-92,1-9 0,-7-11-760,2-4 1,1-5 350,-1-1 0,2-1-1408,-3-5 0,-1-2 233,7-8 0,-1-5-156,1 0 1,4-2 1709,-4 2 0,8-33 0,3-14 0,-2-9 0,0 0 0</inkml:trace>
  <inkml:trace contextRef="#ctx0" brushRef="#br0" timeOffset="4883">4370 252 9597,'25'0'35,"27"-4"0,20-4 0,2-1 0,4 1 0,0-1 0,0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0:13.971"/>
    </inkml:context>
    <inkml:brush xml:id="br0">
      <inkml:brushProperty name="width" value="0.17143" units="cm"/>
      <inkml:brushProperty name="height" value="0.17143" units="cm"/>
      <inkml:brushProperty name="color" value="#849398"/>
    </inkml:brush>
  </inkml:definitions>
  <inkml:trace contextRef="#ctx0" brushRef="#br0">0 1 11015,'11'11'33,"0"0"1,6 0-80,5 6 0,8 1-419,-2 4 0,3-1-92,2 7 0,6-1-374,0 7 0,0-7 931,-6 1 0,8 0 0,1 5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3:28.3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148 62 11429,'9'-9'636,"7"4"1,2 3-430,10 2 0,4 0-95,6 0 0,8 0-358,-3 0 0,-1 0-756,2 0 1,-10 0-40,-1 0 1,-2 0-74,-10 0 316,1 0 176,-13 0 622,-1 0 0,-67 7 0,-13 2 0</inkml:trace>
  <inkml:trace contextRef="#ctx0" brushRef="#br0" timeOffset="225">393 78 10895,'-9'0'1658,"2"0"1,7 7-1405,0 3 0,-6 6 98,1 5 0,-6 4-98,5 6 0,-5-3-226,6 4 0,-8-4-3,2 9 0,2-4-139,-2-2 0,6-4-277,-6-1 1,6-7-601,-6 2 1,7-3 6,-1-3 1,-3-4 374,3-1 0,-6-4 609,6 4 0,-8-20 0,4-1 0</inkml:trace>
  <inkml:trace contextRef="#ctx0" brushRef="#br0" timeOffset="433">33 582 8171,'-7'9'1175,"5"-2"1,-7-7-571,4 0-97,3 0-254,-5 0 0,9 0 587,3 0 0,4 0-293,7 0 0,8 0-128,3 0 0,4-5-166,2-1 0,7-1-659,3 2 1,-1 3 404,2-3 0,28-4 0,14 1 0</inkml:trace>
  <inkml:trace contextRef="#ctx0" brushRef="#br0" timeOffset="894">736 267 9690,'11'-5'560,"0"-1"1,-6-1-324,6 2 1,5 2-205,6-8 0,2 1 0,-2-6 1,-2 0-146,7 0 1,-7-1 188,1-4 0,-2 3-108,-3-3 0,-2 9-25,-3 2 0,2-1 27,-7-5-27,-1 1 0,-7 4 54,-3 1 0,1 6-2,-7-1 1,-2 5 119,-8 5 1,3 6 126,-4 10 1,4-2-76,1 7 0,1 0 119,0 6 1,-1 5 229,1-1 0,0 10-157,-1 1 1,6 2 461,0 9 1,6 0-414,-6 5 1,6 0-334,-6 0 1,5-7-95,-5-4 0,6-10-322,-6-5 0,2-9 154,-2-1 0,-3-10-528,3-1-363,-4-7 0,-1-9 401,0 0 1,-1 0-519,1 0 0,5-6 572,0 1 0,6-7 622,-6 1 0,-7-17 0,-8-5 0</inkml:trace>
  <inkml:trace contextRef="#ctx0" brushRef="#br0" timeOffset="1075">589 440 8524,'13'0'987,"3"0"1,4 0-1278,13 0 0,14 0 198,7 0 92,15-7 0,16-6 0,14-3 0,-27 2 0,1 0 0,-1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3:32.3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148 48 7872,'0'-16'837,"0"8"-91,0-6-300,0 12-156,0-5 1,0 9 101,0 3 1,0 4-131,0 6 0,-2 8-34,-3 3 1,1 4-49,-7 2 0,2 4-85,-2 1 1,-3 5-128,3-5 0,-4 2 54,-1-3 1,5-2-123,0 2 1,6-8-41,-6-1 0,7-13-390,-1 1 308,3-2 142,2-5 1,0-2 107,0-12 1,5-2 192,1-8 1,7 0-180,-3 0 0,7-6 21,5-5 0,-4 3-225,3-2 0,-1 6 38,2-1 0,-4-1-132,4 1 0,-4 1 49,-1 10 0,-1-2 78,0 6 1,1 1 32,-1 5 1,-5 0 145,0 0 0,-8 7 24,3 4 1,1 3-64,-1 1 0,-1 6 39,-5 0 1,0 6-37,0-6 0,0 5-218,0-5 1,0 0-181,0-5 0,0-1-259,0 1 0,5 0 140,1 0 1,7-2-23,-3-4 0,0-3 525,0-7 0,33-14 0,12-7 0,8-1 0,0 0 0</inkml:trace>
  <inkml:trace contextRef="#ctx0" brushRef="#br0" timeOffset="408">916 300 7872,'0'-15'0,"0"-1"0,-2 2 971,-3 3 1407,3-3-1414,-13 6-609,6-1 1,-7 2-264,-1 7 0,1 0 131,0 0 0,-2 7-1,-4 3 1,4 10 0,-4 1 0,4 7-1,1-2 1,7 2-528,-1-2 0,7 4-896,-1-4 0,3-1 508,2 1 0,0-7-70,0 2 0,2-5 336,3-6 0,4-1 119,7-4 1,1-3 69,-1 3 0,0-8 19,1-2 1,5-8 947,-1 3 0,1-4-231,-6-2 0,-5-5-69,0 0 1,0-2-146,5 2 1,-5 4 94,0-4 0,-7 3 205,1 3-148,-3-1-339,-2 0 43,0 7 0,0 4-369,0 10 1,0 4 20,0 7 0,-2 0-104,-3-1 1,3 6 145,-3 0 1,3 0-77,2-5 0,0 0-145,0 0 1,0-1-174,0 1 60,7 0 0,2-2-37,7-4 1,-5-1-374,0-4 910,0-3 0,71-37 0,-33 9 0,0 0 0</inkml:trace>
  <inkml:trace contextRef="#ctx0" brushRef="#br0" timeOffset="742">1406 237 7872,'-11'-10'0,"0"-1"0,7 6 504,-1-6 824,-4 8-814,0-11 0,-7 12-146,-1-3 1,6 5-325,0 5 1,2-1 71,-2 6 1,-1 1 105,6 5 1,1-1-125,5 1 1,0 0-345,0 0-67,0-1 0,7 1 96,4 0 1,2 0 5,-2-1 0,3 1 46,-3 0 0,4-6 112,1 1 0,0-1 267,1 6 1,-7-5 382,1-1 1,-5 1-465,5 4 0,-8 1-341,3 0 0,-4-6-213,-2 1 1,-2-2 210,-4 1 0,-3 2 9,-7-6 1,-6 1-74,0-2 0,-1-3-214,1 3 1,2-3 86,-7-2 1,7-6 127,-2 1 1,4-7 120,1 1 0,1-3 176,0-1 0,7-1-775,3 0 751,4 7 0,24-26 0,5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3:30.5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1 174 11024,'16'0'520,"0"0"0,1-6-337,-1 1 0,8 0-775,3 5 0,4 0 0,1 0 0,1-2-343,0-3 1,-6 3-217,0-3 136,-7 3 1015,4 2 0,-15 0 0,-24 0 0,-12 0 0</inkml:trace>
  <inkml:trace contextRef="#ctx0" brushRef="#br0" timeOffset="249">213 158 13247,'-7'16'483,"5"1"-25,-4 4 0,3 4-87,-3 6 0,3 1-330,-8-1 0,5 3 133,-4 2 0,4-2-259,-5 2 1,8-4-160,-3-6 0,-1 2-328,1-7 0,1 0 58,5-5 0,0-6-1216,0 1 555,-7-8-294,5 4 1469,-5-7 0,14-28 0,2-7 0</inkml:trace>
  <inkml:trace contextRef="#ctx0" brushRef="#br0" timeOffset="541">556 174 9552,'2'-9'811,"3"4"1,4 3-625,8 2 0,6-5-206,5-1 0,2-1 62,3 2 0,5 2-127,0-8 1,0 8-1250,-5-3 0,-2 5 96,-4 1 1237,-3 0 0,-30 0 0,-5 0 0</inkml:trace>
  <inkml:trace contextRef="#ctx0" brushRef="#br0" timeOffset="748">850 32 8002,'0'-9'0,"0"0"0,0 4 1034,0 3 1501,0-5-1795,0 7-268,0 0-529,-7 7 0,3 2-168,-7 7 1,0 7-194,-5 3 1,0-2 98,-1 3 1,1-6-335,0 5 1,-1-2-43,1 3 0,2 1-1009,3-7 1704,-4 0 0,6-27 0,-7-4 0</inkml:trace>
  <inkml:trace contextRef="#ctx0" brushRef="#br0" timeOffset="940">687 0 10398,'9'7'1237,"-4"4"0,3 3-830,-3 2 0,8 1-132,-2 4 1,-2 2-759,2 3 1,-2 4 393,1-4 0,3-1 225,-7 1-136,6-7 0,-17 18 0,3-4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3:34.9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16 237 9857,'11'0'87,"0"0"1,0 0-189,5 0 1,-3 0 22,3 0 0,-3 0-51,9 0 1,-4 0 34,-2 0 1,1 0 28,-1 0 0,0-2 65,1-3 0,-3 2-6,-3-8 1,2 6-7,-8-6 1,1 6 2,-6-5 0,0 4 72,0-4 0,-2 5-63,-3-6 1,-5 8 92,-6-3 1,0 5-73,-1 1 0,-4 1 104,-1 5 1,-2 2-93,3 8 0,2 2 6,-2 3 0,2-2-51,3 7 0,0 0-8,-1 6 1,8-6-2,4 0 1,3-1-113,2 1 0,6 2-23,-1-7 1,13-2 73,-2-8 1,10 1-232,-4-7 1,9 6-56,1-6 1,1 1-319,5-6 686,-4-7 0,28-37 0,7-16 0</inkml:trace>
  <inkml:trace contextRef="#ctx0" brushRef="#br0" timeOffset="241">490 174 8049,'0'-9'504,"2"2"252,3 7 200,-3 0 0,13 0 53,-4 0 1,-2 2-425,2 3 1,0 4-276,5 7 1,-2 0-329,-3-1 0,4 6-323,-4 0 0,3 6 148,3-6 1,-3 1-198,-3-1 1,4-3-289,-5 3 0,-1-4-700,2-1 0,-5-2-624,5-3 2002,-8-4 0,5-21 0,-8-4 0</inkml:trace>
  <inkml:trace contextRef="#ctx0" brushRef="#br0" timeOffset="449">752 158 8049,'-9'-7'923,"1"6"0,3-8-397,-1 4 0,-1 3 69,2-3 1,1 3-308,-7 2 0,6 7-71,-6 3 0,0 6-269,-5 5 1,-1-2 116,1 8 0,-2-1-289,-4 5 0,4-1 208,-4-4 1,9 4-1299,2-4 1,1-1-69,-7 1 1382,8-7 0,2-3 0,7-9 0</inkml:trace>
  <inkml:trace contextRef="#ctx0" brushRef="#br0" timeOffset="1040">1095 32 7947,'0'-8'852,"0"1"1266,0 0-931,0 5 79,0-5-963,0 14 0,0 3-72,0 11 0,-6-1-1,1 6 1,-6-5-86,5 5 0,-4 0-128,4 6 1,1-1-437,5 1 1,0-6-574,0 0 1,0-1 616,0 1 0,0-1 47,0-4 1,7-9 213,4 4 1,3-9-30,3 3 1,-1-6 142,0 1 0,1-5-30,-1-5 1,2-4 145,4-7 0,-4 0-113,4 1 1,-2-6-10,2 0 1,-4-6-9,4 6 0,-4-5 12,-2 5 0,-5-5 35,0 5 1,-8 0-56,3 5 1,1 0 202,-1 1-214,-1 6 0,-7 2-31,-3 7 1,1 0-142,-7 0-86,8 0 1,-10 7 173,7 3 0,-1 3 35,2-3 0,3 4 299,-3-3 0,3-3-120,2 3 1,0-6 94,0 6 1,5-6 448,1 5-203,6 1 0,-8 5-133,7-1 1,-8-4-51,3-1 0,1 1-125,-1 5 1,1-6-219,-2 1 1,-3-1-43,4 6 0,-3-2 64,3-4 0,-3 4-448,8-3 0,-5-2 199,5 1 0,-6-6-511,6 1 0,0-3-2,5-2 1,6 0-726,0 0 1553,-1 0 0,10-35 0,4-9 0</inkml:trace>
  <inkml:trace contextRef="#ctx0" brushRef="#br0" timeOffset="1240">1046 127 7947,'-17'0'640,"6"-5"1002,1-1-788,6 1-624,-3 5 1,8 0 0,5 0 0,5 0-231,11 0 0,68 0 0,-32 0 0,-1 0 0</inkml:trace>
  <inkml:trace contextRef="#ctx0" brushRef="#br0" timeOffset="1924">1879 269 7917,'-11'0'0,"0"0"146,7 0 1,-5 0 757,4 0-359,3 0-318,-5 0 1,5 0 361,-3 0-134,3 0-1,-6 0-145,8 0-890,0 0 394,0 7 110,8-6 1,1 6 4,7-7 1,0 6-62,1-1 0,-1 0 118,0-5 0,-3 0-7,4 0 1,-10-5 17,9 0 0,-3-2-119,3 1 0,-5-1-515,0-3 461,0-4 1,-2 5 76,-4-7 1,-3 6 10,-2-1 154,0 1 0,-2-4 62,-3 3 0,-6 4-74,-11 7 1,4 0-2,-4 0 1,-1 7-48,1 4 1,-5 3 107,5 2 0,0 1-47,6 4 0,-1-2-25,1 8 1,5-3-29,0 2 1,8 2 9,-3-7 0,6 6-102,6-6 1,3 0-201,7-6 1,8-1-280,3-3 1,-2-4 244,3-7 0,-1 0-371,5 0 0,-1 0 684,-3 0 0,17-35 0,-1-9 0</inkml:trace>
  <inkml:trace contextRef="#ctx0" brushRef="#br0" timeOffset="2582">2222 206 9645,'9'-9'713,"-2"2"0,-5 7-593,3 0-94,-3 0 1,11 2 2,-8 3 1,3-2-192,-3 8 136,-3-1 0,11 11 72,-8 0 0,1 2-21,-6-2 0,0-2-86,0 8 0,0-6-17,0 5 1,0-7-188,0 2 0,0-3 92,0-3 0,0-4 95,0-1-17,0-6 169,0 3 1,0-9 210,0-3 0,0-4-146,0-7 1,0 1-80,0-1 0,7-5-78,4 0 1,3-7-139,3 2 0,-1 3 129,0 2 0,6-2-32,0 2 1,1 0-306,-1 5 1,-4 8 54,4 2 1,-4-1 184,-1 2 1,-1 2 113,0 8 0,-5 0 188,0 11 0,-5-4-59,4 9 1,-6 2 148,1-2 1,-3 5-63,-2-5 0,0 5-56,0-5 1,0 0-55,0-5 1,0 0-20,0 0 1,-5-1 86,-1 1 175,1-7 267,5-2-418,-7-7 1,5-7 95,-4-4 1,5-3-123,1-1 0,5-1 16,1 0 1,6-5-142,-1 0 1,-2-2 104,2 2 0,2-1-305,9-5 0,-4 3-8,4 3 1,1 5-108,-1 0 0,0 1 84,-6 4 0,6 4 39,0 2 1,-2 5 146,-10 5 1,5 6 179,-4 10 0,-4-4-196,-1 4 1,1 2 22,-2-2 0,1 7 139,-6-2 1,0-1 19,0 1 0,0-7-167,0 2 0,0-3-174,0-3 0,0-4-380,0-1 0,0-4-2158,0 4 1170,0-6 1551,0 3 0,29-42 0,7-9 0</inkml:trace>
  <inkml:trace contextRef="#ctx0" brushRef="#br0" timeOffset="3157">3186 300 9298,'0'-9'1249,"7"2"-1199,-5 7 0,7 0 23,-4 0 1,-1 0-197,7 0 0,-6 0-62,6 0 183,0 0 1,5 0-111,1 0 1,-1-1-39,0-5 1,1 5 48,-1-5 1,0-1 79,1 2 0,-3-2-2,-3 2 1,2 1 36,-8-6 16,8-1-19,-11-4-11,5-1 1,-14 2 6,-4 3 1,0 4 0,-5 7 0,3 0-19,-9 0 1,2 2 51,-1 3 0,2 4 2,-2 7 0,1 5 18,-2 0 1,9 5 12,-3-5 0,9 5-54,-4-5 0,7 6 7,-1-6 0,5 5-133,5-5 0,4 0 89,7-5 1,3-6-257,2 1 0,-1-8-132,8 2 0,-3-3-175,2-2 0,4 0 75,-4 0 505,-3 0 0,36-49 0,1-12 0</inkml:trace>
  <inkml:trace contextRef="#ctx0" brushRef="#br0" timeOffset="3903">3643 32 8358,'2'-8'1808,"3"2"-1347,-3 5 176,6 1 1,-8 7-242,0 3 0,0 6-163,0 5 0,0-2-123,0 7 1,0 1-181,0 4 0,-6 1 110,1-1 1,-1 1-157,6-1 0,0 1-496,0-1 1,2-1 288,3-4 1,-1 2-96,7-7 1,0-5 120,5-6 1,1-6 97,-1 1 1,6-3-25,-1-2 0,7-2 7,-7-3 1,7-4 72,-7-7 1,3 1 22,-2-1 0,-4-5 347,4 0 1,-4-5-118,-2 5 1,-5-6 359,0 6 0,-7 0 1,1 6 1,-3-1 209,-2 0 0,0 6 101,0-1 120,0 8-602,-7-4 1,-1 8-305,-2 5 1,0 1-148,5 3 1,3 6 130,-3 0 1,3-1-427,2 6 1,0-3 215,0-2 0,0-1-173,0 1 0,5 0 136,1 0 1,7-2 1,-3-4 0,5 4 175,1-3 0,1-4 101,-1-2 0,6-3-194,-1-2 1,3 0 89,-2 0 1,-4-2-52,4-3 1,-4-4 47,-2-7 1,1 0 178,-1 1 0,0-1-2,1 0 1,-6-5 24,-1 0 0,-4 0 302,5 5 800,-8 1 544,5-1-654,-8 7-660,0 2 1,-8 14-193,-3 4 0,2 4-16,-1 6 1,4 4-47,-5 6 0,6 6-93,-6 0 0,2 7 128,-2-2 0,-4 5-62,4 6 0,2-3 113,-1 8 0,0-5 16,0 4 0,-5-6 0,4 2 0,-3-11 5,-3-6 1,5-2 340,-5-3 1,10-8-662,-9-7 1,1-7-860,-7-9 0,2-2 145,-7-3 1,7-4-594,-2-7 1,-1-5 721,1 0 1,-2-5 182,3 5 1,2-6-1200,-2 6 0,3-5 196,1 5 1434,8 0 0,-5-9 0,5-3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3:52.2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353 347 8180,'9'-7'379,"-2"5"0,-7-7 324,0 4-194,8 3-256,-7-12 1,7 11-112,-8-8 1,-8 8-167,-2-2 0,1 3 85,-2 2 0,0 0-173,-6 0 1,-4 5-101,-1 0 0,0 8 108,6-3 1,-1 2 39,1-1 0,5 3 51,0-4 1,6 4-15,-6 2 1,7-5 71,-1-1 0,5-1 17,5 1 0,-1 4 70,7-3 1,5 3 217,6 2 1,0 0-273,-6-1 1,0 1-207,1 0 0,-3 0 7,-3-1 0,2 1 116,-8 0 0,1 0-236,-6-1 1,0 1 64,0 0 0,-2-2 66,-4-4 0,-3 3 74,-7-8 0,-2 0 198,-4-5 0,4 0 27,-4 0 1,-1 0-37,1 0 1,-5-2-100,5-3 0,-2 2-53,2-8 1,4 2-187,-4-1 1,6-4-580,5 3-986,-3-3 1750,12-1 0,24-1 0,14 0 0</inkml:trace>
  <inkml:trace contextRef="#ctx0" brushRef="#br0" timeOffset="758">500 441 8121,'0'-15'0,"0"4"667,0 1 0,0 4 309,0-4-385,7 6-343,2-10 1,8 7-222,-1-3 0,0 3 2,1 7 0,-1-5-169,0-1 1,1 1 145,-1 5 1,0 7-118,1 4 1,-3 3 30,-3 1 0,-2 3-111,-3 3 0,-4 2-48,3 3 0,-3 4 57,-2-4 1,0 4-149,0 1 1,-6-1 35,1-4 1,-6 2-26,6-7 170,-8 0-19,11-5 368,-5-7 252,7-2 0,0-16 152,0-7 0,2 1-261,3-6 1,-1-4-16,7-1 0,-1-2-259,7 2 1,1-4-184,4 4 0,-4-4 103,4-2 0,1 6-137,-1 0 1,5 6-309,-5-1 0,5 9 181,-5 2 0,0 6-17,-6-1 0,1 3 88,-1 2 1,-5 7 192,0 4 1,-8 4 19,3 6 0,-4-1 108,-2 6 0,0 0-119,0 6 0,0-6 6,0 0 0,-6-5 163,1 6 1,-3-6-127,3 5-23,3-7 2,-5 4 494,0-7-19,5-8-206,-5-8 0,7-8-186,0-8 1,0 0 35,0 0 0,5-5 38,0 0 1,8-1 49,-2 1 0,4 1-789,1-6 0,2 7 280,4-2 0,-4 3-47,4 2 0,3 2 111,2 4 0,-3-2 163,-2 6 0,1 1 16,-1 5 1,0 2 127,-6 3 1,-1 4-140,-4 7 0,1 5 58,-6 0 1,-1 5 329,-5-5 1,0 5-107,0-5 1,0 2-404,0-2 1,0-3-302,0 3 1,-2-4-360,-3-1 0,3 0 318,-3-1 513,3-6 0,16-23 0,5-12 0</inkml:trace>
  <inkml:trace contextRef="#ctx0" brushRef="#br0" timeOffset="1558">1758 505 10464,'0'-9'624,"0"-5"0,0 10-229,0-6-184,0 6-184,0-10 1,-5 11 77,-1-8 1,-1 8-162,1-3 0,3 5 21,-8 1 1,0 0 1,-5 0 1,-1 5-1,1 0 0,0 9-179,-1 2 1,1 1-131,0 10 0,5-6 96,0 5 1,7-7 9,-1 2 1,3 2 76,2-2 0,0 0 160,0-5 1,7-6-25,4 1 0,4-8 52,1 3 1,0-5 18,1-1 1,-1-1 190,0-5 0,6-2-101,0-8 1,0-2-50,-6-3 0,0 4 166,1-4 0,-1 2-16,0-2 0,-5 3 343,0-3-299,0-4 1,-2 8 22,-3-4 0,-5 9-119,-1 1 2,0 8 137,0-4-145,0 14 1,-1 1-1028,-5 8 1,4 5 427,-3 0 1,1 0 89,-1-5 0,3 5-247,-3 0 258,3 0 0,2-5-161,0 0 306,0-1 0,7-1-17,4-3 0,-2-4 15,2-7 0,0 0 137,5 0 0,2 0-99,4 0 1,-2-2-64,7-3 0,-7-4 107,2-7 0,-2 1 90,2-1 0,-4 0 7,4 0 1,-4-1 220,-2-4 1,6 2 212,0-8 1,-1 6-222,-4-5 0,-3 1-74,-3-1 1,2-2 35,-8 7 0,3 0 1104,-3 5 170,-3 8 233,5-6-1368,-14 12 1,0 2-384,-4 10 1,-2 4-47,8 2 0,-6 5 177,5 0 0,-6 5-405,1-5 0,3 7 141,3-1 0,-2-3-145,1 3 0,-5-8-56,6 2 1,-1 2-149,6-2 0,0 0-215,0-6 254,0 1 1,8-2 34,3-3 0,3-4 172,2-7 1,3 0-140,2 0 0,5-7 132,6-4 1,-4-3-360,-1-2 666,0-6 0,9-9 0,4-5 0,4-6 0,0 0 0</inkml:trace>
  <inkml:trace contextRef="#ctx0" brushRef="#br0" timeOffset="1800">2624 315 8039,'0'-15'262,"0"-1"0,-2 5 432,-3 1 1,3 5 684,-4-6 443,5 8-1396,1-4 1,-2 7-150,-4 0 1,4 1 162,-3 5 0,1 2-80,-1 8 0,1 7-266,-7 3 1,6-1-23,-6 1 1,6 0-131,-6 6 1,5-1 237,-5 1 1,6-2-100,-6-4 1,7 4-71,-1-4 1,3-2-128,2 3 1,0-8-785,0 2 1,0-4 312,0-1 1,7-7-272,4-4 0,4-3 123,1-2 0,6 0 133,0 0 1,1-2 601,-1-3 0,40-39 0,-23 14 0,0 1 0</inkml:trace>
  <inkml:trace contextRef="#ctx0" brushRef="#br0" timeOffset="2759">3604 615 8010,'-9'0'501,"2"0"1,5 0-13,-4 0-483,5 7 0,-7 2 136,8 6 0,0 1-250,0 0 1,0-6 101,0 1 0,2-1-11,4 6 1,-3-2 135,8-3 1,0 1-7,5-7 1,-5 0 35,0-5 0,2 0 156,9 0 1,-4-1-45,4-5 0,-2-2-83,1-8 0,-1-2-156,8-3 0,-8-1 92,1-5 0,-1-2-170,2 2 0,-2-4-30,7-6 1,-7 9-43,2-4 0,-4 6 44,-2 0 1,-6 3-327,-5 7-67,-3 8 256,-2 1-40,-7 21 0,3-4 50,-7 11 1,6 2 112,-6-2 1,7 2 40,-1-2 1,3-2 100,2 7 0,0-6-48,0 1 1,2-2 169,3 2 0,-1-4 329,7 4-316,-8-3 0,10-2 71,-8-1-118,1 1 6,-6 0-139,0-7 0,-7 3-20,-4-7 1,-4 0 47,-1-5 0,-1 0-28,1 0 1,0-5-469,-1 0 0,1-2 185,0 2 1,5 1-377,0-6 1,0 6-409,-5-1 1068,7-4 0,1-7 0,8-8 0</inkml:trace>
  <inkml:trace contextRef="#ctx0" brushRef="#br0" timeOffset="3252">4307 457 8083,'1'-9'-530,"5"4"1336,-4-4 0,5 6-232,-7-8 1,2 8 548,3-2-333,-3-4-561,5 7 261,-7-5-246,0 14 1,0 2-222,0 7 0,-5-1-282,-1 1 1,-1 5-352,2 0 1,3 6 311,-4-6 0,5 1-273,1-1 0,0-3 191,0 3 0,0-4 73,0-1 1,5-5 145,0-1 1,8-6 222,-2 1 1,9-3-143,2-2 0,5 0 211,-5 0 0,1-7-64,-1-4 0,-2-3 57,7-2 0,-7-1 173,2-4 1,-4 2-98,-1-8 1,-1 6-8,0-5 0,-1 7 46,-4-2 0,1 3 139,-6 2 0,-1 6 196,-5-1-324,0 8 0,-2-2-224,-3 10 1,1 4-42,-7 6 1,8 6-69,-3 0 0,3 6 42,-3-6 1,5 5-79,-5-5 1,4 5-113,2-5 0,0 0-137,0-5 1,6 2 25,-1 3 0,8-9-166,-2 4 1,0-11 219,5 0 1,-3 2-217,8-2 504,5 1 0,36-41 0,16-9 0</inkml:trace>
  <inkml:trace contextRef="#ctx0" brushRef="#br0" timeOffset="3552">5156 441 8083,'0'-8'1186,"0"-6"-287,0 12-75,0-12 0,0 10 218,0-6-188,0 6-691,-7-3 0,3 7-123,-7 0 1,6 2-147,-6 3 0,0 1 165,-5 9 0,-1-1-113,1 13 1,0-6-29,-1 5 1,8 0-514,4 6 0,-2-6 96,1 0 1,2-5-68,10 6 1,3-6 91,7 5 0,2-12-188,4 2 0,-2-9-183,7 3 1,1-6 844,4 1 0,1-3 0,29-30 0,7-7 0</inkml:trace>
  <inkml:trace contextRef="#ctx0" brushRef="#br0" timeOffset="3818">5548 457 8083,'0'-9'1741,"0"-5"-1295,0 13 0,0-8 469,0 4-499,0 3-172,0-5 1,-2 7-141,-3 0 1,1 7 25,-7 3 0,0 4-89,-5 2 0,2 2 37,3 3 1,-2-2-238,8 7 1,-6-5 131,5 6 0,1-3 25,5 2 1,0-3-118,0-7 1,2 3 6,3-3 1,4 3-593,7-8 0,6-4-279,0-2 1,7-3 982,-2-2 0,20-15 0,10-5 0,4-2 0,1 0 0</inkml:trace>
  <inkml:trace contextRef="#ctx0" brushRef="#br0" timeOffset="4893">5973 489 10064,'0'-9'898,"0"2"-980,0 7-40,0 0-81,7 0 148,-5 0 1,7-2 46,-4-3-225,-3 3 246,13-5-254,-13 0 261,12 5 79,-12-12 0,5 11-53,-7-8-86,0 8 70,0-4 0,-2 7 5,-3 0 0,1 0-92,-7 0 1,2 2 23,-2 3 1,-3 4 11,3 6 1,-2 3 15,2 3 1,-1-4 26,6 5 0,1 0-22,5-1 0,0 6 127,0-6 1,0 1-69,0-1 0,7-8 103,4 2 1,4-4-112,1-1 0,0 3 16,1-8 1,4 0 345,1-5 1,5-2-89,-5-3 1,7-4-316,-2-6 1,2-6-13,-1 0 0,3-2-111,-4 2 1,4 2 139,1-8 1,-6 3 6,-5-2 0,-2-3-291,-3 8 0,0-5 58,1 5 1,-8 0 336,-4 5-133,-3 1 0,-4 6-328,-3 4 189,-4 3 0,-8 7-89,1 0 1,0 8 187,-1-3 1,3 6-18,3 5 1,-2-4-287,8 4 1,-1-3 13,6-2 1,0 0 499,0-1-219,0 1 1,6 0 429,-1 0 1,8-2-107,-2-4 0,-2 4 6,2-3 1,-2-3-122,2 3 0,1-6 11,-6 6-411,-1-8 180,-5 11 1,-2-10-267,-3 6 0,-4-6 137,-7 1 1,-1-3-795,1-2 334,0 0-29,-1 0 393,1 0 186,7 0 129,2 0 0,8 0 325,5 0 1,3 0-65,7 0 0,1 0 152,-1 0 0,2 0 94,4 0 0,-2-2-196,7-3 0,-2 1-5,3-6 1,3-1-57,-4-5 0,4-1-26,1-4 1,-4 2 12,-1-8 1,-5 6-16,5-5 1,-7 1-858,2-1 1,-6 2 293,-5 3 0,1 8-521,-6-2 594,-1 9 0,-6-1-2,-5 7 0,-1 2 70,-4 3 140,-4 4 1,8 7 41,-4 0 0,-1-1 8,6 1 1,-1 3 109,1-3 0,5 4-104,-5-10 1,4 4 155,2 2 1,2 0 134,4-1 0,-3 1 128,8 0 0,-5 0-20,4-1 0,-6 1 68,2 0 1,1-6 207,-2 1-21,1-1-700,-6 6 1,-2-5 116,-4-1 0,-3-6-712,-7 1 1,5-3 78,0-2 0,0 0-129,-5 0 1,0-2 320,-1-3 0,6 1 52,1-6 1,4 6-817,-5-1 1102,8-4 0,-5-7 0,8-8 0</inkml:trace>
  <inkml:trace contextRef="#ctx0" brushRef="#br0" timeOffset="5475">7770 441 8012,'5'-10'359,"1"-1"1,-1 6 115,-5-5-2,0 6 852,0-3-426,0 7-540,0 0 1,0 7-73,0 4 0,-2 10 98,-3 5 0,1 11-148,-7 5 1,-5 10-1,-6 6 1,-5 2 133,5-3 1,-7 6-90,2 0 0,-2-7-951,2 2 1,0-9 411,10-7 1,-3-5-2010,9-11 948,4-3 389,0-14 14,7-2 915,0-7 0,7-35 0,2-9 0</inkml:trace>
  <inkml:trace contextRef="#ctx0" brushRef="#br0" timeOffset="5726">7770 426 8012,'16'-7'0,"1"0"198,-1-4 1,-5-1 333,0 7 0,5-1-132,6 6 0,1 0 44,-1 0 0,2 2-202,3 3 0,2 4-5,-7 7 1,0 0-205,-6-1 0,-7 6 75,-4 0 1,-3 8 116,-2-3 1,0-3-173,0-2 1,-7-4-305,-4-1 0,-9 0-356,-2-1 0,-5-1-630,5-3 0,-5 1 422,5-7 1,-5 1 306,5-6 0,-5 0 508,5 0 0,-7-14 0,4-4 0</inkml:trace>
  <inkml:trace contextRef="#ctx0" brushRef="#br0" timeOffset="6702">8293 583 8045,'0'11'-573,"0"-1"497,0-6 1,-2 8 92,-4-7 81,5 8 0,-7-10-1,8 8 87,0-8 0,0 11 1,0-12-32,0 5 635,0-7-443,8 0 0,-1-2-137,4-3 1,3 1 60,-3-6 0,4-1-144,1-4 0,0-1-125,1 0 0,-1-5-172,0 0 0,1-2 127,-1 2 1,6 2-3,0-7 0,-2 6-4,-10-1 1,3 4-184,-7 1 1,1 2-493,-2 4 481,-3 3 1,4 7-68,-12 0 0,3 1 18,-8 5 1,5-3 108,-5 8 1,6-1 64,-6 6 0,7-6-3,-1 1 0,3-6 517,2 6-288,0-8 0,7 6 279,4-4 0,-2-3-172,2 3 1,0-3 654,5-2-585,1 0 1,-1 0 31,0 0 1,-5 0 164,0 0-211,0 0-159,5 0 0,-7 7-188,-3 3 0,-4-1 0,-2 2 0,0-1 34,0 6 1,0 0-87,0 0 0,0-1 44,0 1 1,0 0 35,0 0 1,0-6-5,0 1-19,7-1 174,2 6 0,7-7-102,1-4 0,-1-3 127,0-2 0,1-2-104,-1-3 0,0 1 68,1-6 1,-1-1-44,0-5 1,6-5 6,0 0 0,0-1 41,-6 1 0,0 3 1,1-3 1,-6 4-39,0 1 1,-6 2 74,6 3 238,-7-3-118,3 12-618,-14-5 1,3 14 148,-7 4 1,6 3-9,-6 2 1,7 0 145,-1-1 0,3 6-69,2 0 1,0 0-163,0-5 0,0 0 170,0 0 0,0-6 233,0 1 1,7-3-36,4 3 1,3-4 127,3-7 1,-1 0-38,0 0 0,1 0-106,-1 0 0,1-7 6,-1-4 0,6-3 60,-1-1 1,1-1 4,-5 0 0,-3-5-2,-3 0 1,2-2-444,-8 2 0,1 2 110,-6-7 1,0 5 70,0-6 0,-10 8 28,-6-2 1,-2 4-128,-9 1 1,0 5 44,-6 1 0,6 6-126,-1-1 1,3 5 162,-2 5 0,3 4 10,8 7 1,1 0 135,4-1 1,4 6-130,7 0 0,2 0 155,3-5 1,4-2-97,8-3 1,5 1 213,-1-7 1,7 6-157,-7-6 1,8 0-253,-1-5 0,3 0 110,1 0 1,8-1 173,4-5 0,-1-15 0,4-9 0,5-4 0,0 0 0</inkml:trace>
  <inkml:trace contextRef="#ctx0" brushRef="#br0" timeOffset="7143">9551 189 11323,'0'11'607,"0"-1"1,0 3-375,0 8 1,-2-2-81,-4 7 0,3 0-133,-8 6 1,2 5-8,-2-1 0,-2-1-242,8-8 1,-6 1 227,5-7 0,1 0-32,5-5-763,0-8 226,0-1 616,0-7 1,0-7-48,0-3 0,7-4-10,4-2 1,0-1 20,5-5 1,-3 10 49,9-4 0,-4 4-476,-2-4 1,2 8 14,4 2 1,-4-1 115,4 2 0,-4 2 103,-1 8 0,-1-2 178,0 8 0,-5-1-147,0 6 0,-7 5 24,1 0 1,-3 6 160,-2-6 1,0 1 119,0-1 1,-7-5-28,-4 0 0,-4 0-166,-1-6 0,-2-3 65,-4-2 1,2 2-54,-7-1 0,5-1 88,-5-5 0,7 0-155,-2 0 1,4-5-131,2-1 0,-1-4-143,1 5 0,5-2-921,0 1 1288,7-2 0,4-29 0,10-5 0</inkml:trace>
  <inkml:trace contextRef="#ctx0" brushRef="#br0" timeOffset="8069">10237 441 8045,'9'-7'-97,"-2"4"40,-7-8 0,6 6 263,-1-5 1,0 4 220,-5-4 1,0 5-258,0-6 1,0 6 292,0-6-479,0 8 142,-7-11 0,-4 12 71,-11-3 0,4 5-193,-3 5 0,-3 4-281,2 7 1,-5-1 148,5 1 1,0 2-32,6 3 0,0-2 142,-1 7 0,6-7-1,1 3-87,6 2 1,-3-6 87,7 3 149,7-4 1,2-8-39,7-4 1,1-3 53,-1-2 0,2 0-96,4 0 0,-4-7 20,4-4 0,-4-3 21,-2-1 1,1-1-9,-1 0 1,0 0-65,1 1 1,-6-1 41,0 0 0,-6 2-25,6 3 56,-8-3-7,12 13-131,-13-6-114,5 7 0,-7 8 130,0 8 1,0 0-128,0 5 1,0-3 67,0-3 1,0 6 48,0 0 0,0 0-139,0-5 1,0-5 69,0-1 1,7-1-3,4 1 0,4-3-22,1-7 1,0 0-154,1 0 0,1-1-534,4-5 0,-2 3 454,7-8 1,-7 1 363,2-6 0,-4-5 0,-2 0 0,0-2 0,1 2 0,-1 2 0,0-7 0,-1 5 0,-4-6 0,3 1 0,-3-5 0,-3 4 0,-3 1 0,-1 2 282,1-3 0,-3-1 207,3 7 395,-3 0 1,-2 11 175,0-1-561,0 8 0,0 3-73,0 10 1,-5 4-128,-1 2 0,-6 7-41,1 3 1,2 4-1,-2 1 1,2-4-237,-2-1 0,-4 0 88,4 6 0,2-8-319,-2-3 0,6 2 149,-6-2 1,7-5-760,-1-6 436,3 1 8,2-2 316,0-2 0,0-9 32,0-3 1,2-2-16,3-4 0,4-8 35,8 3 0,-1-3-235,0 3 1,1 0 144,-1 0 1,6 1-142,0-1 1,5 5 45,-5 1 0,1 6 78,-1-1 1,-4 3 38,4 2 0,-4 2 2,-1 3 0,-7 4-50,1 7 1,-7 1 39,1 4 0,-3-1 590,-2 6 0,-2-5-253,-3 5 1,1-6 0,-7 1 0,1-4-32,-7-1 1,1-6-94,0 1 0,-3-8-12,-2 3 0,2-5 16,-2-1 1,-3 0-178,2 0 1,-1-1 70,1-5 0,4 3-1323,-4-8 1,4 6 579,1-5 1,7 4 714,-1-4 0,7-8 0,-3-6 0</inkml:trace>
  <inkml:trace contextRef="#ctx0" brushRef="#br0" timeOffset="8394">11135 394 7994,'9'-2'0,"-3"-3"1806,-4 3-681,5-5-678,-5 7 1,5 2-154,-7 3 0,-2 4-265,-3 7 1,1 0 64,-7-1 1,8 1-84,-3 0 0,-1 5 30,1 0 0,1 0-289,5-5 0,0 0-268,0-1 0,0 1 232,0 0 1,2-2-401,3-4 0,-1 3 286,7-8 0,0 0-350,5-5 0,2 0 748,4 0 0,32-70 0,-19 26 0,-1 1 0</inkml:trace>
  <inkml:trace contextRef="#ctx0" brushRef="#br0" timeOffset="8668">11135 126 7983,'-11'-5'0,"0"0"118,1 0 0,-1 5-118,0 0 0,5 0 1926,-5 0-924,8 0-919,-4 7 0,7 1 125,0 8 1,0-5 0,0-1 0,5-5-797,0 6 0,8-8 125,-2 3 248,4 2 0,1-6 37,0 3 1,1-3 119,-1-2 1,-5-5-3,0 0 0,-6-6-11,6 6 0,-7-7 166,1 1 1,2-3 607,-1-2-816,-1 1 1,-5-1 80,0 0 1,-7 2-844,-4 4 1,-3 3 67,-3 7 807,1 0 0,-22 35 0,-6 8 0</inkml:trace>
  <inkml:trace contextRef="#ctx0" brushRef="#br0" timeOffset="9135">11560 221 11067,'-9'16'532,"0"-1"-298,3 1 1,-1 7-213,-4 3 0,-3 4 85,3 1 1,2 1-211,-2-1 1,7 6-11,-1 0 0,3-2-103,2-9 0,0 2 18,0-7 1,7 0 60,4-5 1,-2-7 86,2-4 0,0-3 27,5-2 1,2 0-90,4 0 0,-4-7 92,4-4 0,-4-8-114,-1-2 1,-1-2 55,0 2 0,1 4 28,-1-4 1,0 3-17,1 3 0,-6-1-149,-1 0 401,-6 0-158,3 7 490,-7 2 0,0 9-154,0 3 0,0 4-218,0 7 1,0 0-42,0 0 1,0-1-57,0 1 1,0 0-300,0 0 1,0-1-19,0 1 1,0 0-186,0 0 0,8-8 193,3-2 0,-2 1-883,1-2 1,1 0 1142,6-5 0,28-42 0,8-10 0</inkml:trace>
  <inkml:trace contextRef="#ctx0" brushRef="#br0" timeOffset="9426">11756 79 7956,'-16'0'0,"5"0"591,0 0 1,5 0-152,-4 0 1,4 0-168,-5 0 0,8 2-4,-3 3 1,4-1 75,2 6 0,0-5-334,0 6 1,2-2-311,4 1 1,-3-1 202,8-4 1,0-1 137,5 6-250,1-6 1,-1 3 12,0-7 0,1 0 33,-1 0 0,-1-2 152,-5-3 0,5-2 156,-4-4 0,-2-3-98,2 4 1,-8-4 20,3-2 0,-4 0-33,-2 0 13,0 1 1,0-1-673,0 0 0,-8 7 306,-2 4 0,-5 3-1294,-1 2 1611,-1 0 0,-21 56 0,-5 14 0</inkml:trace>
  <inkml:trace contextRef="#ctx0" brushRef="#br0" timeOffset="11210">13929 536 7982,'11'-5'40,"0"0"155,-1-8 1,7 6 60,-1-3 0,0-3-22,1 8 0,-1-7 21,1 1 1,-7-1 13,1 2 1,-2-4-1,2 3 1,2 2-66,-8-1 0,1-1 203,-6-4-394,0-1 1,-2 0 70,-3 0 0,-6 8-89,-11 2 1,-3 5 82,-8 1 0,0 1-275,0 5 1,1 4 85,-1 11 0,0 2-195,1 3 0,5 6 69,-1-1 1,8 1-46,-1 5 1,10-9 118,5-2 1,4-5 48,2 5 0,2-8 111,4-3 0,8-1-84,8-8 0,2-1 272,-3-5 1,3-2 63,3-3 1,4-4 53,-4-7 1,-1-5-66,1 0 0,-2-1 85,3 1 0,-3 3-36,-3-3 1,-4 4-61,4 1 1,-10 0 342,-1 0-77,-7 7-527,10 2 1,-12 20 65,4 2 1,-6 13-78,-6 4 1,3 7 186,-8 8 0,0 4 70,-5 6 1,-1 1 272,1 10 1,0 4-317,-1 2 0,6-4-122,0-2 0,2-3 133,-2-2 1,-1-5-485,6-1 1,-6-15-11,1-5 0,-4-11-225,-1-10 0,-1-5 310,1-1 1,0-8-16,-1-2 1,-1-7-175,-3-9 0,2-1 31,-2-4 1,2-2 586,3-3 1,2-4-183,3 4 1,-4-9 98,4-2 1,4-7-309,2 2 0,3-3-404,2-3 0,14-1 335,8-3 0,11 1 132,10-7 0,10 7-1517,18-1 0,5 1 1645,-33 25 0,1 0 0,-2-1 0,1 1 0,5-2 0,1 0 0,3 1 0,1 2 0,4-2 0,0 1 0</inkml:trace>
  <inkml:trace contextRef="#ctx0" brushRef="#br0" timeOffset="11442">14484 441 7751,'-9'0'3651,"2"-7"-2716,7 6-536,-7-6 1,5 5 148,-4-3-513,5 3 0,-1-5 301,-4 7-102,5 7 0,-7 2-380,8 6 1,-2 6-545,-3 0 0,3 2 351,-3-2 1,3-1-137,2 6 0,0-7-580,0 2 0,0-3 413,0-3 1,2 1-940,3 0 1581,4-7 0,44-37 0,9-16 0</inkml:trace>
  <inkml:trace contextRef="#ctx0" brushRef="#br0" timeOffset="11734">14484 174 7982,'-16'-7'364,"0"5"720,-1-3-375,1 3-475,0 2 0,5 0-294,0 0 115,7 7 0,-3 2-238,7 6 0,0-4 114,0-1 1,0-4 198,0 4 0,7-6-205,4 1 0,4 2-71,1-2 0,-5 0-30,0-5 1,0 0 1,5 0 1,0-1 316,1-5 1,-3 3-57,-3-8 0,2 6 13,-8-5-57,8-1 1,-11-5 68,3 1-757,-3-1 288,-2 0-1340,-7 0 1697,-2 8 0,-44 36 0,-9 15 0</inkml:trace>
  <inkml:trace contextRef="#ctx0" brushRef="#br0" timeOffset="12367">14680 331 9597,'9'7'1138,"4"4"-916,-7 10 1,1-4-354,-2 4 0,-3-2 109,3 2 1,3 2-133,-3 3 0,6 3 39,-5-8 1,1 0-3,-2-6 1,-3 1 66,3 0 0,3-6-339,-3 1 311,1-8 2,1 4 0,-3-8 457,6-5 1,-4-2-158,5-8 0,-6 0-78,6 0 1,-5-5-36,4 0 1,-4-1 1,5 0 1,0 3-54,5-7 1,-5 7-31,0-2 0,-6 8 15,6 3-208,-7-1-228,10 3 253,-5 1 0,2 8-93,0 5 96,0 2 0,4 8 31,-5 0 0,5-2 18,-4-4 1,3 3-34,3-8 0,-1 5 188,0-4 0,1-1-72,-1-5 1,0 0 405,1 0 0,-1 0-163,0 0 1,-5-5 3,0-1 1,-2-6-94,2 2 0,2-4-24,-8-2 1,1 5 23,-6 1 0,0-1 223,0-4-184,0-1 0,0 5 72,0 1 0,-8 6-84,-2-1 1,1 3-67,-2 2 1,0 7-314,-6 4 0,7 5 49,-1 5 1,2-2 38,-2 7 1,-2-5-309,8 5 1,-1-5-338,6 6 0,-5-8 351,-1 2 1,1-2 248,5 2 0,5-3-236,1 3 0,6-9 91,-1-1 1,4-6-228,1 5 1,0-6-100,1 1 629,-1-3 0,51-44 0,-27 16 0,0-1 0</inkml:trace>
  <inkml:trace contextRef="#ctx0" brushRef="#br0" timeOffset="12877">15481 394 7990,'11'0'633,"0"0"1,-6 0-287,6 0 1,-6 0-49,6 0 0,-5 0-210,5 0 0,-6 0 97,6 0 1,-6 0-74,6 0 62,0 0 1,0 5-305,0 1 1,-7 6 39,1-2 1,-3 6-27,-2 5 1,0-3-26,0 3 1,0-4 131,0-1 0,0 0 130,0 0 0,0-1-75,0 1 0,-6-5 289,1-1-89,-1-6 540,6 3-468,0-7 1,0-7-310,0-4 0,8-3 166,3-2 1,-2 1 26,2-1 1,-1-5-435,7 0 0,6-2 143,5 2 1,-3 2-78,2-8 0,-1 8 76,1-2 1,-2 9-37,-3 1 0,-4 8 48,4-2 1,-6 5 16,-5 5 1,-2 4-54,-3 6 0,-4 3 2,3 3 0,-3-2 636,-2 7 1,0-5-184,0 6 0,0-8-20,0 2 0,0-3 202,0-3-422,0 1 173,0 0-170,7-7 1,2-2-1140,8-7 1,-1-2 1033,0-3 0,15-32 0,4-14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4:08.6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271 188 8034,'0'-15'-456,"0"-1"565,0 0 1,0 6 305,0-1 0,-2 7-150,-3-1 1,-5 3-304,-6 2 1,0 0 114,-1 0 1,1 7-122,0 4 1,-6 3 42,0 2 1,0 5 93,6 0 0,0 0-111,-1-5 1,8 5 48,4 0 0,3-4 112,2-1 0,2-9-43,3 9 1,4-4 101,8 4 0,6-6-177,5 1 1,2-1-5,3 6 0,-6-2-59,1-4 0,-7 4-213,7-3 0,-14 3 34,2 2 0,-8-6 116,3 1 1,-8-1-130,3 6 1,-12-6 74,-5 1 1,-3-8 182,-3 3 1,-1-3-136,-3 2 1,-3-3 7,-3 3 1,-2-3 158,7-2 1,-5-2 171,5-3 0,0 3-373,6-3 0,-4-4 79,3-1 0,-2 1-1308,8-1 1370,3-1 0,23-19 0,12-3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4:07.5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33 111 8126,'0'-9'-160,"0"2"1107,0 0-700,0 5 0,0-7 15,0 4-327,0 3 189,0-5 0,-5 14 36,-1 4 0,1 3-80,5 2 0,-2 5 57,-3 0 1,3 7-416,-4-2 1,4-1 161,2 1 0,0-7-361,0 2 0,8 0 174,3-5 1,3 1 1,2-11 1,6 4 45,0-5 1,5 1 25,-5-6 1,7-7 233,-2-4 1,-1-3-110,1-2 1,-7 1 231,2-1 1,-4-5-29,-2 0 0,-5-2 100,0 2 1,-7 4-71,1-4 0,-3 3-116,-2 2 0,-2-5 87,-3 0 0,-6 0 147,-11 5 0,2 1-138,-7-1 0,5 2-30,-5 3 1,1 4-49,-1 7 0,-2 0 23,7 0 1,-1 7-125,1 4 0,6 8 91,-1 2 0,3 7 3,8-1 0,-1 1-40,2-2 1,3 2-11,-4-7 1,12 5 90,5-5 1,3 0-21,2-5 0,3-7 87,2-4 1,-1-3-93,8-2 0,-3 0 16,2 0 1,4-2 96,-4-3 1,-1-4 160,1-7 0,0 0-206,6 1 1,-6-6-46,0 0 1,-5-6 44,5 6 0,-7-1 2,2 1 0,-4 3-218,-1-3 0,-1 9-2,0 1 1,-5 6-179,0-6 244,-7 8 1,3 3 203,-7 10 1,0 4-43,0 2 0,0 5 57,0 0 1,0 6-55,0-6 0,-2 5 26,-3-5 1,3 5-188,-4-5 0,-1 5 135,2-5 1,-1 0-234,6-5 144,0 0 0,-5-6 79,-1 1-34,1-8 0,5 3 1,0-12 0,5-2 0,1-8 0,1 0 22,-2 0 0,3 1-57,3-1 0,3-2-1,-3-3 0,5 4-160,6-4 1,-4-2 49,4 2 0,2 2-49,-3 8 0,1-3 67,-5 4 1,4 3-19,1 2 91,0 3 1,-6 9 98,1 3 0,-8 4 76,-4 2 1,-3 5-39,-2 0 0,0 2-132,0-2 0,0-4-126,0 4 0,0 2-231,0-2 1,-6 0 89,1-5 215,0 0 1,-1-1-937,1 1 0,-1-5-1322,6-1 2307,0-6 0,22-11 0,5-11 0</inkml:trace>
  <inkml:trace contextRef="#ctx0" brushRef="#br0" timeOffset="408">1095 205 11252,'11'0'335,"0"0"1,-6 0 19,6 0-300,0 7 1,5-5-33,1 3 1,-6-3 63,-1-2 0,1-5-155,6 0 0,-3-2 57,-3 1 1,4-1 50,-4-3 0,-2-4 169,1 3-115,-6-3 0,3-1-71,-7-1 1,0 5-103,0 1 1,-7 6-94,-4-1 0,-3 3 67,-3 2 1,1 2 42,0 3 1,-6 4 42,0 7 1,-5 5 189,5 0 1,0 5-76,6-5 0,7 7 51,3-2 0,-1-1-60,2 1 1,1-7 114,10 2 0,3-3-22,7-2 0,2-1-6,4 1 1,-2-5-274,7-1 0,-5-6-344,5 1 0,-1-3-324,1-2 0,4 0 57,-4 0 710,-4 0 0,30-28 0,0-7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4:19.5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262 269 7622,'-2'-9'192,"-4"4"0,5 1 286,-5-1-68,4 3-237,2-12 1,0 10-9,0-6 1,-5 5-5,0-6 1,-3 6-24,3-6 1,1 8-140,-7-2 0,6-2 203,-6 1-237,0 1 0,-5 5-19,-1 0 0,-1 7 83,-4 4 0,4 4-149,-3 6 1,4-1-53,6 6 1,-1-5 15,6 5 1,-5-1 26,6 1 1,-1 2 27,6-7 0,2 0 27,4-5 0,3-6 6,7 1 1,0-8-20,1 3 1,-1-5 23,0-1 0,1 0 17,-1 0 0,0-7-7,1-3 1,-1 1 124,0-1 0,1-1-65,-1-5 1,-5-1 93,0-4 0,-2 3-44,2-3 0,-2 4 14,-4 1 1,-1 2 189,7 4-178,-8-4 231,5 5-250,-8 0 0,0 4-119,0 10 1,0 4 50,0 7 1,0-1-126,0 1 1,0 5 88,0 0 1,0 2-121,0-2 0,0-4-190,0 4 0,7-3 94,4-2 1,0-2-335,5-4 1,-3 2 589,9-6 0,39-36 0,10-14 0</inkml:trace>
  <inkml:trace contextRef="#ctx0" brushRef="#br0" timeOffset="724">490 205 7995,'0'-10'1149,"0"-1"-964,0 8 0,2-6 22,4 4 43,-4 3-292,12-5 1,-10 7 85,7 0 87,-8 0 1,10 7-164,-8 4 0,3 3-3,-3 1 0,-3 3-54,3 3 0,-3-2 81,-2 8 1,0-6-132,0 5 1,0-5-7,0 5 1,0-7 81,0 2 1,0-3 8,0-2 0,0-6-291,0 1 558,0-8-200,0 4 0,0-14 110,0-3 0,0-4-65,0-2 0,7-5 1,4 0 0,4-7-53,1 2 1,0 1 6,1-1 0,5 5-42,-1-5 0,7 6-170,-7-1 1,7 4 44,-7 1 1,3 2 63,-2 3 1,-4 4 165,4 7-68,-4 0 0,-4 7 125,-3 4 0,-3 8-114,-8 2 0,0 5 112,0-4 0,0 0-71,0-1 0,0-3 21,0 3 1,-2 2-123,-4-2 89,4 0 0,-10-6 31,6 1-32,1-7-73,5 5-85,0-12-18,0-2 0,0-9 155,0-7 0,5-1 95,1-4 0,6 3 107,-1-3 0,4 2 2,1-2 0,1 2-58,-1-8 0,2 8-116,4-2 0,-4-2-221,4 2 0,1 5 55,-1 6 1,0 6-142,-6-1 1,1 3 239,-1 2 1,-5 2 54,0 3 0,-8 9-65,3 7 1,-4 2-1,-2-2 0,0 2 30,0 3 1,0 2 147,0-7 0,0 2 192,0-2 1,0-3-203,0 3 0,0-4-325,0-1-999,0 0 1177,-8-1 0,21-34 0,-2-9 0</inkml:trace>
  <inkml:trace contextRef="#ctx0" brushRef="#br0" timeOffset="1049">1487 158 7945,'9'-7'2400,"-2"5"-858,-7-5-594,8 7-669,-7 0 0,7 2 7,-8 3 0,0 6-1,0 10 1,-2 3 153,-4 8 0,3 7 261,-8 3 1,0 5-367,-5 5 1,-1-1-105,1 7 1,5 1-242,0 10 1,6-12-7,-6 1 0,7-9-11,-1-7 0,3-3-281,2-8 1,0-6-1691,0-4 261,0-11-973,0-3 1536,0-21 0,-2 4 576,-3-11 0,1 3 599,-7 3 0,-7-71 0,5 34 0,1 0 0</inkml:trace>
  <inkml:trace contextRef="#ctx0" brushRef="#br0" timeOffset="1283">1471 237 7945,'1'-9'715,"5"4"1,-2-2-425,6 2 1,-4-1 45,5 6 1,0 0 159,5 0 1,6 0-192,0 0 1,-1 0-54,-4 0 0,-1 7-108,0 4 1,-1 5-129,-4 5 1,-4-4 5,-7 4 1,0-1-219,0 1 0,0-4-488,0 4 0,-7-3 349,-4-3 1,-4 1-308,-1 0 0,-6-6-63,0 1 704,-7-8 0,-18-3 0,-13-8 0</inkml:trace>
  <inkml:trace contextRef="#ctx0" brushRef="#br0" timeOffset="1683">1928 16 7432,'0'-8'2855,"0"1"-2505,0 7 1,0 1-117,0 5 0,0 2 14,0 8 0,0 7-1,0 3 1,-5 4-110,-1 1 0,-1 1-149,1-1 0,3 3-84,-8 3 1,6-4 94,-6 4 0,7-4 59,-1-2 0,3-6-591,2-4 1,0-4-773,0-1 1,2-5 648,3-1 0,4-6-15,7 1 0,1-3 670,-1-2 0,0 0 0,37-35 0,9-9 0</inkml:trace>
  <inkml:trace contextRef="#ctx0" brushRef="#br0" timeOffset="2160">2287 253 8120,'11'5'95,"0"0"1,-5 1-28,5-6 1,-6 0-40,6 0 0,0-6 13,5 1 1,1-5 44,-1 4 0,-2-6-22,-3 1 1,4 3 116,-4-3 1,-4 1-33,-2-6 74,4 0 1,-7 0-185,4 1 0,-6 6 6,-6 4 1,-3 3 11,-7 2 1,0 0-84,-1 0 0,-1 7 87,-4 3 0,4 4-19,-4 2 1,4 5 51,2 0 0,5 5-52,0-4 1,7 4 29,-1-5 0,3 5-16,2-5 1,0 0 22,0-5 1,7 5-80,4 0 0,-2-5-148,2-6 1,0-6-41,5 1 1,6 2-236,0-2 0,0 0-673,-6-5 1,6 0 1094,0 0 0,14-28 0,-1-7 0</inkml:trace>
  <inkml:trace contextRef="#ctx0" brushRef="#br0" timeOffset="2443">2957 347 7984,'9'0'1093,"6"0"149,-6 0 300,0 0-648,6 7-626,-14 2 0,7 7-34,-8 0 1,-2 1 117,-4 4-352,-3-3 0,-58 39 0,27-27 0,0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4:34.2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197 284 8184,'9'0'243,"-2"0"190,0 0-18,-5-7 0,5 5 9,-7-5-12,0 7 829,0 0-1386,0 7 1,0-3 1,0 6 1,-5 1 437,-1 5 1,-5 1-88,6 4 0,-8 4-93,2 6 0,-3 1 12,-3-1 0,3 1-97,3-1 1,-3 6-55,3 0 1,2-1-266,-2-4 0,7-7 102,-1-4 1,3 1-19,2-1 1,0-5 50,0-5 1,7-8-25,4 2 0,3-3-280,3-2 1,-1 0-324,0 0 1,6 0 780,0 0 0,29-28 0,2-7 0</inkml:trace>
  <inkml:trace contextRef="#ctx0" brushRef="#br0" timeOffset="241">33 505 8184,'-9'0'556,"-5"0"1133,12 0-1332,-6 0-114,8 0 1,8 0-559,3 0 1,10 0-140,7 0 0,2 0-374,3 0 1,7 0 456,4 0 371,3 0 0,3-9 0,7-3 0,4-1 0,0-1 0</inkml:trace>
  <inkml:trace contextRef="#ctx0" brushRef="#br0" timeOffset="702">638 347 12493,'0'16'248,"-2"0"-231,-4-1 0,5 8 87,-5 3 1,-1 4-336,1 2 0,-1-1 74,2 1 0,1-1-35,-7 1 0,8-8-30,-3-3 0,4-3-406,2-2 187,0-1 129,0-6 686,0-2 1,8-14-202,2-3 1,1-4-157,6-2 0,-5-5-68,10 0 1,4-6-143,1 6 0,-2-5 76,2 5 0,1-2-239,4 2 1,-6 6 81,-5-1 1,-2 2 54,-3 9 0,0-1 366,1 6 0,-8 2-76,-4 3 1,-3 4-143,-2 7 0,0 1 226,0 4 1,-2-3 304,-3 3 1,3 2-183,-4-2 0,3 1-130,-3-1 0,5-3-286,-5 3 1,4-3 44,2-3 0,6 1-20,-1 0 0,8-6 60,-2 1 1,5-8-25,6 3 1,-2-5-313,7-1 1,-1 0 388,1 0 0,40-21 0,4-5 0</inkml:trace>
  <inkml:trace contextRef="#ctx0" brushRef="#br0" timeOffset="1266">1373 520 9450,'0'9'393,"0"-2"-425,7-7 0,2 0 77,7 0 1,1 0-115,-1 0 0,0-2 164,1-3-44,-1-4 1,0-6-2,1-1 1,-6 2 42,0 3 1,-8-3 125,3 4 1,-5 1-132,-1-1-37,0-1 0,-7 2 50,-4 4 1,-9 3-2,-1 2 1,-3 2-229,2 3 0,2 9 55,-7 7 0,7 7 50,-2-1 1,4-3-6,2 2 1,7 1-5,3 4 1,4-5-5,2 1 1,0-8-3,0 2 1,13 0-29,3-5 0,6 3-144,0-8 0,3-4-673,8-2 1,0-3 36,-1-2 846,-6 0 0,48-28 0,6-7 0</inkml:trace>
  <inkml:trace contextRef="#ctx0" brushRef="#br0" timeOffset="2001">2908 268 8045,'0'-10'-428,"0"-1"0,6 6 883,-1-5 300,1-1 0,-6 1-343,0-1 0,0 6 67,0-6 330,0 8-218,0-4-462,0 7 0,0 12 9,0 4 0,-2 5-96,-4 0 1,-1 3 89,-4 8 0,-3-1-230,3 1 1,2-2 81,-2-4 1,5 4-27,-4-4 0,6-3-205,-1-2 0,-3-4 107,3-1 0,-1-6-255,6 1 340,0-8 168,0 4 1,2-7-154,4 0 0,3-7 8,7-3 0,8-2 111,3 1 0,-2-3-53,3 4 0,-1 3-198,5 1 0,-6 5 56,-4 1 0,-2 1-48,1 5 1,-8-1 89,3 11 0,-10-4-129,-1 9 1,-3-2 75,-2 2 0,-2-2-78,-3 8 0,-4-8 96,-8 2 0,1-3 1,0-3 1,-6-6-24,0-4 1,-5 2-21,5-1 1,-5-1 170,5-5 1,-5 0-82,5 0 1,0-5 266,6-1 0,0-6-74,-1 2 1,6-4-128,1-2 0,6 0-101,-1 0 1,3 0-168,2 1 1,0 4 262,0 1 0,36-1 0,9-5 0</inkml:trace>
  <inkml:trace contextRef="#ctx0" brushRef="#br0" timeOffset="2493">3349 505 9213,'0'8'-461,"0"6"526,0-5 0,8 0 32,3-4 1,-2 2-40,2-2 1,-1 1 14,7-6 0,-1 0-77,0 0 0,1-2 96,-1-3 0,1 1-65,-1-6 1,-5 1 68,0-2 0,-2-3-9,2 4 0,-2-4-13,-4-2 1,-3 6 76,3-1-126,-3 1-13,-9-6 1,-2 7 14,-7 4 0,-1 3-100,1 2 0,-2 7-16,-4 4 1,4 8 22,-4 2 1,4 5-76,1-5 1,1 7 84,0-2 1,5 2-12,0-1 0,7 1 40,-1-7 0,5 5-3,5-5 0,-1 4-40,7-10 0,2 5-2,8-10 0,-1-1-188,8 1 1,-7-6 126,7 1 0,-7-5-308,7-5 1,-3 1 440,2-6 0,48-43 0,-35 19 0,0 0 0</inkml:trace>
  <inkml:trace contextRef="#ctx0" brushRef="#br0" timeOffset="2860">4019 473 8036,'0'-9'0,"0"1"1215,0 2 1,-2 5 77,-3-5-829,3 5-224,-12 1 0,5 0 240,-8 0-241,1 7 1,1 1 0,5 8 0,-3 0-1098,7 0 0,1-6 277,5 1 0,0-1 129,0 6 1,0-6 296,0 1 1,5-1 98,1 6 0,7 0-55,-3 0 1,5-6 54,1 1 0,-1-1 2493,-4 6-1675,3 0 1,-7 0-712,4-1 1,-3 1-69,-8 0 0,0-6-48,0 1 1,-8-6-87,-3 6 0,-5-8-206,-6 2 1,4-3 0,-4-2 0,-3 0-247,-2 0 1,1 0-190,-1 0 1,7-5 258,-2 0 1,4-8 36,2 3 0,5 1-94,0-1 590,7-1 0,41-26 0,17-5 0</inkml:trace>
  <inkml:trace contextRef="#ctx0" brushRef="#br0" timeOffset="3184">4477 347 8547,'0'-9'3627,"0"2"-3279,0 7 0,0 2 20,0 3 1,0 4-259,0 7 1,-6 1 126,1 4 0,-6 4-168,5 6 1,-6 1-77,1-1 1,2-1-242,-2-4 0,7 4 2,-1-4 1,1-1-226,-1 1 0,3-6 257,-3 1 0,5-4 14,5-1 1,-1-6-589,6 1 0,1-8 106,6 3 1,1-5 15,4-1 1,-2-1 186,7-5 0,-5 3 479,5-8 0,-7 1 0,18-55 0,-4-12 0</inkml:trace>
  <inkml:trace contextRef="#ctx0" brushRef="#br0" timeOffset="3341">4395 520 8010,'-11'-1'0,"0"-5"783,8 5 1188,-5-6-1899,8 7 0,2 0-651,4 0 0,8 0 404,8 0 175,7 0 0,40-3 0,18-1 0,-22 1 0,1 0 0,-1 0 0</inkml:trace>
  <inkml:trace contextRef="#ctx0" brushRef="#br0" timeOffset="4535">5882 599 7986,'0'-9'1120,"0"1"-777,0 2 1,1 5 258,5-5-339,-4-2 1,5 4-29,-7-6 0,0 4-1,0-4 1,-2 5-65,-3-6 1,1 8 64,-7-3 0,0 3-215,-5-2 0,3 3-76,-3-3 1,3 10-484,-9 5 0,-1 4 260,1 2 0,-2 2 44,3 3 0,3 1 70,-4 5 1,9 2 72,2-2 1,6-3-384,-6 3 0,7-8 161,-1 2 1,8-4 187,3-1 1,7-7 39,-3-4 0,10-3 16,2-2 1,7-2-105,-2-3 1,4-4-117,2-7 1,-6-1 127,0-4 1,1 2-110,4-8 0,-6 6 271,-4-5 0,-4 7 0,-2-2 0,0-2 0,1 2 0,-8-5 0,-4 5 0,-1-2 0,1 2 0,-3 2 0,4-8 0,-5 3 0,-1-2 0,0-2 119,0 7 1,6-6 288,-1 6 1,1 6 1291,-6 4-663,0 8 230,0-4-824,0 7 1,0 1-2,0 5 1,0 2-108,0 8 1,-2 2-70,-4 3 1,3-2-77,-8 7 0,5-5 0,-4 5 0,1 1-232,-2 4 0,-2-5 101,7 1 1,-4-1 124,4 5 0,-5-4-308,6-1 1,-1-7-1044,6 2 1,0 2 579,0-2 0,0 0 117,0-5 0,8-7 18,2-4 1,5-2-9,1 3 1,2-5 69,4 5 0,4-10 38,6-1 1,-4-7 68,-1 1 1,0-8 47,6-2 1,-6 0 290,0 5 0,-7-5-4,2 0 0,-4 0-4,-2 5 1,-5 0 250,0 1 1,-5-1 447,5 0 0,-8 6-133,3-1-24,-5 8 1548,-1-4-1173,-7 7-923,-2 7 0,-5 1 135,3 8 1,-2 2-130,8 3 0,-1-4 109,6 4 1,0-3-189,0-3 0,0 1-658,0 0 0,0 0 337,0 0 1,6-1 114,-1 1 1,8-7 73,-2-4 1,9 2-91,1-2 1,3 1-20,-2-6 1,3-6-247,8 1 1,-1-7 194,1 1 0,0-8 78,-1-2 0,-6-2-314,-4 2 1,1 4 213,-1-4 0,0-4 548,-6-1 0,-7 1-77,-3-1 1,1 7 98,-2-2 1,1 3 620,-6 3 809,0-1-1180,-7 7 0,3 2 62,-7 7 1,7 2-315,-1 3 1,3 4 22,2 7 0,0-1-208,0 1 1,2 0 4,3 0 0,-1-1-56,7 1 0,-6 2 138,6 3 0,-2-9-1,2 4 0,4-4 31,-4 4 0,-2-1 35,2 1 0,-8 0-244,3 0 1,-4-6 81,-2 1-276,0-1 0,-8 1-34,-3-1 1,-3-6-19,-2 1 1,-6-3-302,0-2 1,-5 0-521,5 0 1,-5 0 272,5 0 848,-7-7 0,-11-30 0,-11-14 0</inkml:trace>
  <inkml:trace contextRef="#ctx0" brushRef="#br0" timeOffset="4817">6453 142 7986,'-16'0'547,"0"0"1,5 0-15,0 0-267,0 0 1,-3 2-33,3 3 1,2-1 234,3 6-458,4 1 1,-5 5 8,7-1 0,2-4 12,3-1 0,4-6-148,8 1 1,-1 2-516,0-2 1,1 1 403,-1-6 0,0-6 47,1 1 1,-1-7 394,0 1 0,-1 3-27,-4-3 1,2 1-16,-8-6 1,6 0-137,-6 0 1,1 1-458,-6-1-15,-7 0 1,-3 2 434,-6 3 0,-44 18 0,-11 11 0</inkml:trace>
  <inkml:trace contextRef="#ctx0" brushRef="#br0" timeOffset="5335">7238 284 8050,'7'-9'620,"-5"2"1,10 6 115,-6-5-292,-1 5 1,-5-5-135,0 12 0,0-3-69,0 8 1,0 4-60,0 6 1,0 7-43,0-1 0,-7-3-151,-4 2 0,2 1-15,-2 4 1,8 1-350,-3-1 0,-1-1 83,1-4 0,1-1-245,5-4 0,0-4 219,0 4 1,0-8-204,0-3 398,7-6 1,4 3 39,11-7 0,-4 0 199,4 0 1,-2-7-60,2-4 1,-2-5 106,7-5 1,-5 4-25,5-4 0,-7 3 50,1 2 0,-8 1-95,-2-1 1,-5 5 49,4 1 35,-6 6 391,3-3 582,-7 7-1014,0 7 0,0 2-372,0 7 0,0 0 199,0-1 1,0 1 53,0 0 0,0 0-696,0-1 1,8-4 278,2 0 0,5-6-469,1 5 0,1-6-24,-1 1 890,0-3 0,37-44 0,9-11 0</inkml:trace>
  <inkml:trace contextRef="#ctx0" brushRef="#br0" timeOffset="5634">7466 95 8050,'-16'0'0,"0"0"0,-1 0 891,1 0-140,0 0-344,-1 0 1,6 2-241,1 3 1,6-2-399,-2 8 270,5 0 0,2 3-112,5-4 1,-2-1 100,6-4 0,1-3-187,6 3 1,1-3 25,4-2 0,-4 0 6,3 0 1,-2-2 271,-3-3 0,-5-4-14,0-7 1,-2 6 93,2-1 1,-2 1-115,-4-6 0,-3 0 389,4 0-694,-5 1 0,-2 1 111,-5 3 1,-3-1-1125,-7 7 1,-1-1 1206,1 6 0,-18 29 0,-6 12 0,-5 3 0,1 0 0</inkml:trace>
  <inkml:trace contextRef="#ctx0" brushRef="#br0" timeOffset="5842">7042 457 8018,'16'-8'-1515,"0"1"1515,1 7 0,32-11 0,24-8 0,2 0 0,6-2 0,1 1 0,-1-1 0</inkml:trace>
  <inkml:trace contextRef="#ctx0" brushRef="#br0" timeOffset="6976">7875 505 8015,'0'-9'-238,"0"-5"0,5 10 511,1-6 1164,-1 6-791,2-3-570,-5 7 112,13 0 1,-14 2-1,5 3 1,-4 4-521,-2 7 0,0 1 149,0 4 1,0-3 10,0 3 1,0 2-55,0-2 0,-6 5-117,1-5 1,-1 0 124,6-5 1,-1 0 71,-5-1 0,4-4-409,-3-1 189,3-6 636,2 3 0,2-7 40,3 0 0,-1-9 183,7-7 1,2 1-291,8-6 0,-3-4-247,4-1 0,4 1 157,1-1 0,4 5-12,1-5 1,1 6-401,0-1 0,-2 9 50,-4 2 1,2 6 33,-7-1 0,-1 3 165,-4 2 0,-3 2 215,-3 3 0,-4 4-114,-7 7 0,0 5-10,0 0 1,-5 5-68,0-5 0,-1 2-172,6-2 1,-5-4-444,-1 4 401,1-3 1,7-2 31,3-1 1,-1-6-32,7-4 1,1 2 238,10-1 0,-4-1 0,4-5 0,2-5 0,-3-1 0,3-6-10,-2 2 0,1-4-27,5-2 1,2-2 172,-2-3 0,-3 4 214,2-4 0,-5-2 37,5 2 1,-9-5 59,-1 5 1,-3 0 209,-8 5 1,-1 0-144,-5 0 0,-7 2 71,-4 4 0,-3 3-311,-3 7 1,-6 0-235,-5 0 1,3 2-4,-2 3 0,1 9-162,-1 7 1,2 2-97,3-2 1,4 1 99,-4 5 0,9 1-612,2-7 0,8 5 274,-3-5 0,5 0-134,1-5 1,1 0 247,5-1 1,3-1 246,7-3 0,1-4 40,-1-7 0,6 0 288,-1 0 1,7-5 24,-7-1 1,3-11-104,-2 1 1,-4-3 345,4 3 0,-4-1-7,-2-5 0,1 5 128,-1-4 1,-7 9-182,-4 1 1,-3 6 577,-2-6-721,0 8 1,0-2-59,0 10 1,-7 9-497,-4 7 1,2 9 292,-2 1 1,2 10 142,-2 11 0,-2 6 79,8 10 0,-6 2 118,6 4 0,-6 3-49,5-4 0,-5 4-2,6 2 0,-8-9-672,2-7 1,-3-3 310,-2-13 0,-1 2-430,1-12 1,0-9 122,-1-13 0,1-6-69,0-9 0,-1-7 107,1-3 0,0-11 76,-1-6 1,-5-2 251,1-3 1,-1-1-193,5-4 0,8-5 325,4-10 1,5 1-30,5-7 1,6-7-176,11-8 0,5 3-1146,11 1 1196,4 5 0,9 1 0,3 0 0,6 0 0,4 0 0</inkml:trace>
  <inkml:trace contextRef="#ctx0" brushRef="#br0" timeOffset="7926">9133 473 11450,'0'16'-274,"0"0"1,0 5-280,0 0 0,-2 0 119,-4-6 0,5 3-53,-5 3 1,4-4 217,2 5 1,6-5 115,-1-1 1,2-6-50,-1 1 0,3-8-15,7 3 1,-5-5 23,0-1 1,2 0 192,9 0 0,-4-7 354,4-3 1,1-6-57,-1-5 1,2 2 16,-3-8 0,-3 6 66,4-5 1,-5 7 152,-7-2 0,5 3 50,-4 3-242,-4-1 51,0 0-205,-7 7 1,0 9-282,0 11 1,-5 3-41,-1 2 0,-4-1-54,4 1 1,-1 5 163,1 0 1,5 0-10,-5-5 0,4 5-57,2 0 1,0-3-12,0-3 1,0-8-803,0 9 628,8-4 0,1-1 218,7-1 0,0-6 51,1 1 0,-1-3 177,0-2 1,3-2-17,2-3 1,-3-4 88,4-7 0,2 1-104,-2-1 0,1-2 57,-1-3 1,-4 4-39,4-4 1,-4-2-91,-2 2 1,1 0 131,-1 5 1,-7 0-154,-3 1 15,-5 6-43,-1 2-155,0 7 1,0 7 41,0 3 0,-5 4-168,0 2 1,-1 0 73,6 0 1,0-1 106,0 1 0,0 5-41,0 0 0,0 0 66,0-5 1,2-2 16,3-3 1,3 3 23,3-4 0,3-1 11,-3 1 1,3-6-58,3 1 0,1-3-4,4-2 0,-4-2 98,4-3 0,-4 1-69,-2-6 1,2-2 75,4-9 0,-4 3-30,4-3 1,-4 2 3,-1-2 0,-1 1-20,0-6 1,-1 7 10,-4-2 0,-2 3 122,-4 3 292,-3-1-603,5 7-88,-14 2 0,0 9-38,-4 3 0,4 4 101,7 7 0,-6-1 264,1 1 1,-1 0-47,6 0 0,0-1 32,0 1 1,6 0 51,-1 0 1,6-1 299,-6 1 0,8-5-161,-2-1 1,-2 1 173,2 5 0,-7-6 286,1 1 0,-3-6-266,-2 5 0,0-4-835,0 4 1,-2-6 90,-3 1 1,1-3-70,-7-2 1,0 0 187,-5 0 1,-2 0-21,-4 0 217,4 0 0,-49-49 0,-4-13 0</inkml:trace>
  <inkml:trace contextRef="#ctx0" brushRef="#br0" timeOffset="8226">9786 127 8092,'-16'0'293,"7"0"1,-6 0 653,4 0-843,4 0 0,-6 1 40,8 5 0,-1-3-246,6 8 0,0-1-73,0 6 90,0 0 0,2-1 101,4 1 0,3-5-104,7-1 1,-3-6 146,3 1 1,-3-3-9,9-2 1,-4 0 157,-2 0 0,-1-7-104,-4-4 1,3-3 476,-3-2-361,-4 1 1,6-6-114,-8 0 0,1 0-154,-6 5 1,-7 0-309,-4 0 0,-4 2-183,-1 4 0,-6-3-1300,0 8 1837,0 0 0,-30 61 0,-10 14 0</inkml:trace>
  <inkml:trace contextRef="#ctx0" brushRef="#br0" timeOffset="9135">10603 316 8004,'0'-11'0,"0"1"598,0 6 60,7-10 128,-5 12-556,5-5-308,-7 7 1,0 2 195,0 3 0,0 9 73,0 7 1,-5 7 42,-1-1 0,-5 4-103,6 6 1,-6-2-144,6 7 1,-6-7-29,5 2 1,-6-4-193,1-2 0,4-1 63,1-3 0,-1 1-454,1-7 81,1 0 87,5-13 459,0-1 0,0-8-151,0-5 1,5-2 301,1-8 0,7-2 10,-3-3 0,5 2-104,1-7 0,2 5-84,4-6 0,-2 8-28,7-2 1,-7 4 51,2 1 0,-4 0-16,-1 0 1,-1 2 149,0 4 0,1 3-57,-1 7-12,-7 0 1,0 2-51,-3 3 1,-5 4 6,5 6 0,-4 1-29,-2 0 0,0 1-131,0 4 1,0-3 142,0 3 0,0-4-31,0-1 0,0-5-225,0-1 1,1 1-139,5 5 331,3-8 0,7 1 45,1-4 1,-1-3 19,0 3 0,2-5-61,4-5 1,-4-2 22,4-3 0,2-4 189,-2 3 0,-1-5-72,-4-5 1,1 2 58,4-7 1,-6 6-15,0-1 1,1 4 378,-6 1 1,-2 0 165,2 1-253,-8-1 333,4 7-592,-7 2 1,-5 14-256,0 4 0,-6 3 67,5 1 1,-5 6-157,6 0 0,-1 0 49,6-5 1,0 5-219,0 0 1,0 0-269,0-5 251,8 0 0,1 0 81,7-1 0,0-6-59,1-4 1,-1-3-1438,0-2 1780,8 0 0,30-49 0,15-12 0</inkml:trace>
  <inkml:trace contextRef="#ctx0" brushRef="#br0" timeOffset="9417">11224 174 8004,'-17'0'0,"1"0"239,0 0 57,7 7 1,-4-4-284,7 8 107,-6-8 1,10 6-230,-3-4 105,3-3 1,4 7 217,3-4-92,4-3 0,7 5-42,1-7 1,-1-2-14,0-3 1,-1 1 18,-4-6 0,3 5 142,-3-6-117,-4 1 0,6-6-212,-7 0-24,-1 0-266,-5 1 364,0-1 0,-2 7 27,-3 4 0,-55 52 0,20-16 0,0-1 0</inkml:trace>
  <inkml:trace contextRef="#ctx0" brushRef="#br0" timeOffset="10334">11518 442 8379,'7'-9'1127,"-5"2"-770,5 7 0,-7-7-18,7 5-270,-5-5-124,13 14 0,-13 2 95,3 7 0,-3 5-189,-2 0 1,0 1 33,0-1 0,0-1-45,0 6 0,0-5 73,0 5 0,0-7-40,0 3 1,-6-5 20,1-1-20,-1 0 478,6-1-243,0-6 22,0-2 0,0-9-56,0-3 1,8-4-38,3-6 1,3-1-21,2 0 0,6-5-6,0 0 1,7-5-80,-2 5 1,4-2-187,2 2 0,-6 3-48,0-3 1,-7 11 63,2 5 0,-4 3 284,-1 2-22,-1 0 0,-7 7-33,-4 3 0,-3 4-4,-2 2 0,0 5 166,0 0 1,-2 0-223,-3-5 0,3 0-132,-3-1 1,3 1 21,2 0 0,0-5 64,0-1 0,2-5 129,3 6 1,-1-8-47,7 3 0,0-5-1,5-1 1,2 0 11,4 0 1,-2-5 162,7 0 0,-5-7-119,5 1 1,0-3 41,6-2 0,-2-1-25,-4-4 0,2 3 26,-7-3 1,0 2-91,-6-2 0,-2 2 16,-3-8 0,-3 8 461,-8-2 0,0 4 94,0 1 0,-8 2 273,-3 3 0,-5 4-352,-6 7 1,-1 2-116,-4 3 0,-4 4-395,3 7 0,5 5 111,1 0 0,4 5-1006,2-5 1,1 0 402,4-5 1,-2 5 186,8 0 1,0 0 81,5-5 1,0-1 0,0 1 0,7-7 213,4-4 0,5-3 135,6-2 0,-4 0 136,4 0 1,1 0-109,-1 0 0,5-7 49,-5-3 1,0-5 76,-6 0 0,1-1 136,-1 0 0,0 2-81,1 4 0,-6-4 483,-1 3-409,-6 4-433,3 0 3,-7 7 0,-2 12 122,-3 4 1,1 12 273,-6 4 0,4 6-121,-5 10 0,2 6-176,-2 4 1,-3 12-36,3 8 1,2-4-204,-2 5 1,5-6 723,-5 1 0,1-2 600,-7-4 1,-5-10-599,1-1 0,-8-13-182,1-7 1,3-11-1254,-2-5 1,1-10 444,-1-6 0,2-10-498,3-6 1,4-8 243,-4-2 1,4-7 173,2 2 0,-1-4 243,1-2 0,0 1-270,-1-1 1,8-1-1491,4-4 2062,3 4 0,34-23 0,16-10 0,2-3 0,0 1 0</inkml:trace>
  <inkml:trace contextRef="#ctx0" brushRef="#br0" timeOffset="10833">13315 316 7962,'0'-16'637,"0"0"0,0 6 285,0-1-243,7 8-447,-5-4 0,5 8 45,-7 5 0,-5 2-1,-1 8 1,-6 7 17,1 3 0,-4 4 123,-1 1 0,1 6-278,4 0 1,-3 5-140,3-5 1,-2 1-151,2-1 1,2-9 152,4 4 0,3-4-678,-3 3 1,8-6-23,3-4 0,8-6-274,3-4 1,1-4 246,9-7 1,-5 0-77,5 0 1,-5-2 799,5-3 0,7-46 0,8-17 0</inkml:trace>
  <inkml:trace contextRef="#ctx0" brushRef="#br0" timeOffset="11024">13249 536 7962,'-16'0'901,"0"0"-366,-1 0-70,8 0-233,2 7 0,9-5-539,3 3 0,10-3 243,7-2 1,7 0-797,-2 0 1,4 0 859,1 0 0,26-6 0,12-2 0,5-1 0,0 0 0</inkml:trace>
  <inkml:trace contextRef="#ctx0" brushRef="#br0" timeOffset="11750">13838 520 7293,'0'9'-120,"-2"-2"154,-4-7-288,5 0 169,-7 0 214,8 0-270,8 0 240,1 0-77,7 0 0,0 0 0,1 0 1,-7 0 63,1 0 6,0-7 0,4 4 10,-4-8 1,1 6 119,-6-6 1,5 6-38,-6-5 0,2 4-61,-1-4 1,-4 5-47,3-6 0,-3 6 84,-2-6-37,0 8-73,-7-4 1,-2 7-26,-8 0 1,-1 0-159,-4 0 1,4 7-23,-4 3 0,4 6 43,2 5 0,0-3-33,-1 3 1,3 1 105,3-1 0,-2 2 26,8-2 0,-1-2-20,6 8 1,0-13 0,0 2 1,8-4 33,2 4 1,7-6 15,5 1 0,-3-8-22,9 2 1,-7-3 3,7-2 0,-6 0-270,5 0 1,-2-7 71,2-3 1,2-4-98,-7-2 1,7 0 28,-2 0 1,-3 0 263,-2 1 0,1-6 0,-1 0 0,2-2 0,-2 2 0,-4 2 0,4-8 0,-12 8 0,-4-2 0,1 4 500,-1 1 83,-1 0 223,-12 7-284,-2 2-149,-8 7-146,1 7 1,2 2 51,3 7 0,3 0-264,8-1 0,0 1-28,0 0 0,0 0-62,0-1 1,0 1 103,0 0 1,2-6 268,4 1 0,-3-1-178,8 6 0,-5 0 178,4 0 722,-6-1-258,11 1-841,-14 0 117,7 0 1,-10-7-313,-4-4 0,3 2-170,-8-2 136,0 0 1,-5-5-126,-1 0 0,1-5-249,0 0 0,5-2 80,0 2 1,5 3-728,-4-3 1329,6-4 0,18-7 0,14-9 0</inkml:trace>
  <inkml:trace contextRef="#ctx0" brushRef="#br0" timeOffset="12049">14736 347 9309,'0'-9'2540,"0"2"-2021,0 7-322,0 0 0,0 7-71,0 4 0,0 3 30,0 2 1,-2 5-113,-3 0 0,1 5-21,-7-5 1,8 7-247,-3-2 1,-1 2-33,2-2 1,-1 2 108,6-7 1,0 6-378,0-6 1,2 0 41,3-5 1,4-6-113,8 1 1,-1-8 233,0 2 0,3-3 0,2-2 1,-2 0 358,2 0 0,41-42 0,9-11 0</inkml:trace>
  <inkml:trace contextRef="#ctx0" brushRef="#br0" timeOffset="12216">14703 505 7962,'-9'0'2133,"-5"0"-2700,12 0 1,-3-6 217,10 1 1,4 0 348,7 5 0,73-21 0,-35 8 0,-1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4:53.0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119 707 8305,'0'-16'0,"0"0"0,7-7 0,2-1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0:14.388"/>
    </inkml:context>
    <inkml:brush xml:id="br0">
      <inkml:brushProperty name="width" value="0.17143" units="cm"/>
      <inkml:brushProperty name="height" value="0.17143" units="cm"/>
      <inkml:brushProperty name="color" value="#849398"/>
    </inkml:brush>
  </inkml:definitions>
  <inkml:trace contextRef="#ctx0" brushRef="#br0">0 0 9388,'11'11'186,"0"0"1,6 0-348,5 6 0,8 2 77,-3 3 1,-1-2-682,2 8 0,5 0 132,6 5 633,0-7 0,24 27 0,7 1 0</inkml:trace>
  <inkml:trace contextRef="#ctx0" brushRef="#br0" timeOffset="972">865 649 8129,'-9'-11'0,"4"0"-426,-5 7-26,9-3 1,-7 5 296,8-4 343,0 5 3454,0-7-3916,8 16 0,1 1 205,7 7 0,-4-4-48,-1-1 1,0 0-644,5 5 0,1 1 327,0 0 0,-1-6 433,1 0 0,22 22 0,5 12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5:03.2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114 17 8223,'0'-9'1349,"0"2"-899,0 7 92,0 0-177,-7 7 1,5-4-207,-3 8 1,1 1 65,-1 9 0,3-2-226,-3 8 1,-3-1 29,3 5 0,-8 1 99,2-1 0,2 1-73,-2-1 1,8 1-126,-3-1 1,4-1-190,2-3 1,0 1-346,0-7 0,2 0-25,4-6 0,3-6 257,7-4 0,6-3 61,0-2 1,5 0 63,-5 0 0,5-2 247,-5-3 0,21-46 0,1-17 0</inkml:trace>
  <inkml:trace contextRef="#ctx0" brushRef="#br0" timeOffset="208">0 237 10035,'16'0'18,"1"0"-550,-1 0 0,8 0 296,3 0 1,4 0-1222,1 0 1457,1-7 0,51-9 0,-36 4 0,0 0 0</inkml:trace>
  <inkml:trace contextRef="#ctx0" brushRef="#br0" timeOffset="634">425 174 7543,'0'-9'2600,"0"2"-1735,0 7-457,0 0 1,-6 2-484,1 3 1,0 4 119,5 7 0,0 0-479,0-1 1,-6 3 258,1 3 1,-1-4 22,6 4 1,2-3-119,3-2 1,-1-2-165,7-4 1,0 2 85,5-6 1,1-1 191,-1-5 0,2 0 192,4 0 1,-2-2-14,7-3 1,-2-4-54,3-7 1,3-1 120,-4-4 1,-4 3 166,-1-3 0,-4 4 163,-1 1 1,-7 0 991,1 1 79,-7-1-553,3 7-595,-7 2 1,-7 14-169,-4 4 0,2 3-99,-2 1 1,6 8 84,-6 3 1,2-1-127,-2 1 1,-2 2 72,8 9 1,-6-4-196,5 4 0,-5-4-60,6-1 0,-8-1 105,2 1 1,-3-1-194,-2 1 0,-1-8 90,1-3 1,-2-8-307,-4-3 0,4-6 111,-4 1 0,4-3-27,2-2 1,-1-6 15,1 1 0,0-7 87,-1 1 0,1-3 263,0-1 0,6-8 0,3-2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5:08.2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376 133 7905,'0'-8'27,"2"-5"142,3 8 0,-3-2 332,4 2-64,-5 3-218,-1-12 0,-1 12-55,-5-3 0,2 3-245,-6 2 0,-7 0 33,-5 0 0,-1 7-27,1 4 1,-2 3 111,-3 2 1,-2-1-104,7 1 1,1 0 39,4 0 1,3-1 63,3 1 0,2 0 77,3 0 0,6-1-71,0 1 1,8 0 194,8 0 1,8-6 29,3 1 1,4-1-85,1 6 1,-4-2-108,-1-4 1,-7 4-11,2-3 1,-6 3-94,-5 2 1,-4-1-531,-7 1 381,0 0 1,0 0 35,0 0 0,-13-8-96,-3-2 1,-6 1 24,0-2 1,2 0-18,-7-5 1,5 0 127,-5 0 0,5-2 109,-5-3 1,2 2-54,-2-8 0,3 2-1,8-1 1,-1-4-270,1 3 186,0-3-772,7-2 898,1 8 0,37 1 0,8 7 0</inkml:trace>
  <inkml:trace contextRef="#ctx0" brushRef="#br0" timeOffset="458">703 118 7988,'7'-9'2473,"-5"2"-2075,5 7 1,-7 2-165,0 3 1,0 4-1,0 6 1,-2 3-96,-3 3 1,1-2-144,-7 7 1,2 1-23,-2 4 1,-3 1-251,3-1 0,2-1 15,-2-4 0,6-1 101,-6-4 1,7-4 88,-1 4 1,-3-8-543,3-3-148,-1-6 535,6 3 1,6-9 286,-1-3 0,8-4-30,-2-7 0,3-5 264,3 0 1,1-5-223,4 5 0,-2-7-55,7 1 0,-5 5-108,5 1 0,-7 3 34,2 2 0,-4 2 40,-2 4 1,0 1 44,1 4 1,-3 5 14,-3 0 1,2 2-63,-8 8 1,1 6 21,-6 5 1,0 5 31,0-5 0,0 2 35,0-2 1,0-4 242,0 4 1,0-3-71,0-2 1,-6-1-332,1 1 0,-1-5-502,6-1 1,2-4-791,4 4 1,-3-6 1378,8 1 0,22-24 0,11-8 0</inkml:trace>
  <inkml:trace contextRef="#ctx0" brushRef="#br0" timeOffset="792">1242 275 10883,'-9'16'109,"2"0"0,5 5-465,-4 0 0,4 0 238,-3-6 0,3 1 158,2 0 0,6 0-212,-1-1 0,8-4-150,-2 0 1,3-6 129,3 5 0,-1-6 169,0 1 0,2-3 241,4-2 0,-4-7-35,4-4 1,-4-3 48,-1-2 0,-1-1-97,0-4 1,-7 2-36,-3-8 0,-4 6-159,-2-5 1,-2 7-220,-4-2 0,-3-2 73,-7 2 1,-8 5-92,-3 6 0,-4 6-1392,-1-1 1688,-1 3 0,-29 51 0,-7 13 0</inkml:trace>
  <inkml:trace contextRef="#ctx0" brushRef="#br0" timeOffset="1583">1748 275 11337,'0'16'-199,"-5"-6"140,-1 1 0,1-1-61,5 6 0,0 0-312,0 0 0,0-1-2,0 1 0,0 0 183,0 0 1,0-6 83,0 1 1,2-2 19,3 1 1,-1-1 105,7-4 0,0-3-72,5 3 1,0-3 96,1-2 1,-1-7 8,0-4 0,6 3 132,0-3 0,1-5-29,-1-5 1,-4-2 138,4 2 1,-2-1 166,2-5 1,-9-1-123,3 7 1,-5-5-144,0 5 1,-2 0 392,-4 5 361,-3 8-490,5-6 0,-12 14-44,-1 0 0,-4 1-403,4 10 0,-5 1 65,6 9 0,-6-3 139,5 3 0,-4 1-90,4-1 1,-1 0-79,1-5 1,5 5-274,-5 0 1,4 0-167,2-5 0,0 0 188,0-1 1,0-4-106,0 0 0,8-3 20,3 3 0,3-2 92,2-4 0,1-3 26,-1 3 0,6-5-90,0-5 1,5 1-180,-5-6 1,5-1 61,-5-5 1,5 0 434,-5 1 0,-1-3 0,-4-3 0,1 2 0,4-7 0,-10 1 0,5-1 0,-6-4 0,0 4 0,-2-6-153,-4-4 1,-3 8 307,3-4 0,-3 11 308,-2 0 1,0 4 665,0 1 501,0 7-1152,0 2 1,0 9-39,0 3 0,-5-1-206,-1 6 1,1 1-1,5 4 1,-2 1 199,-3 0 0,1 1-133,-7 4 0,6-3-204,-6 3 1,5 2-8,-5-2 0,6 1-108,-6-1 0,6-3-83,-6 3 1,7-4-264,-1-1 1,-3 5-1115,3 0 1092,-1 0 0,6-5-771,0 0 314,0-1-104,8 1 1,6-7 40,8-4 906,0-3 0,59-16 0,-32 5 0,0 0 0</inkml:trace>
  <inkml:trace contextRef="#ctx0" brushRef="#br0" timeOffset="2165">2843 385 7953,'11'0'-1024,"0"0"0,-6-1 888,6-5 136,-7 5 0,10-13 0,-12 10 1128,3-6 1612,-3-1-2154,-2-5 1,-2 1-101,-3-1 1,1 5-182,-7 1 0,1 5-52,-7-6 1,-5 8-23,1-3 0,-3 5-62,2 1 1,4 1-286,-4 5 1,-1 2-301,1 8-1,0 0-453,6 0 0,5-1 446,0 1 1,6 5-50,-6 0 0,7 0-137,-1-5 354,3 0 1,4-1 135,3 1 0,4-7-32,7-4 0,1-3 133,-1-2 0,8 0-96,3 0 0,-3-5-1,-3 0 1,5-8 15,1 3 0,-3-4 0,-3-2 1,3 0 35,-2 0 1,0-5 2,-6 0 0,0-7 230,1 2 0,-7-4 133,1-1 1,-5-1 167,5 1 1,-8-2 47,3-4 1,-4 11 1126,-2-1-624,0 8-461,0 3 1,0 9-231,0 7 1,0 9-110,0 12 0,-6 4 171,1 6 0,-6 1-107,5-1 0,-5 1-224,6-1 1,-6 1-2,6-1 0,-3-1-99,3-4 1,3 4-114,-3-4 0,3-3-270,2-2 1,0-4-82,0-1 211,7 0 0,4-2-721,11-3 1,-2-4 389,7-7 0,-2 0 623,3 0 0,32-35 0,1-9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5:20.9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17 237 8565,'-10'0'1232,"3"0"-1098,7 7 0,6-4-118,-1 8 1,2-8 250,-1 3-140,3-5 1,7-1-187,1 0 0,-1 0 23,0 0 1,1 0-37,-1 0 0,-5-7 8,0-3 0,0-2-76,5 1 1,-2-3 95,-3 4 0,-3-4-11,-8-2 1,0 5-58,0 1 94,0-1 1,-2 3-71,-4 2 1,-5 5 60,-10 1 0,3 1-33,-4 5 1,-2 8 62,2 7 0,1 7 1,4-2 0,3-2-33,3 3 0,-2-3 3,8 3 1,-1 1 101,6-7 0,2 5-76,3-5 0,5 0-157,6-5 0,6-2 95,-1-4 1,9-3-409,-3-7 0,2 0-19,-2 0 489,4 0 0,45-56 0,-28 21 0,0 0 0</inkml:trace>
  <inkml:trace contextRef="#ctx0" brushRef="#br0" timeOffset="258">490 142 8572,'11'0'1222,"0"0"1,-5 0-993,4 0 1,1 6 795,6-1-626,-1 7 0,0-3-371,1 7 0,-1-1-90,0 1 0,-5 5-93,0 0 0,-7 2-108,1-2 1,-3-3-491,-2 3 0,-2 1-22,-3-1 0,-4 0 280,-8-5 1,1 2-434,0 3 0,1-9 927,4 4 0,-3-11 0,-10-12 0,-10-11 0</inkml:trace>
  <inkml:trace contextRef="#ctx0" brushRef="#br0" timeOffset="735">833 205 6725,'0'-8'1358,"0"-1"-651,0 4-245,0 3 418,0-5-168,0 0 219,0 5-638,-7-5 1,4 7-259,-8 0 0,5 2 121,-5 3 1,6 6 38,-6 10 1,2-4 0,-2 4 0,-2 4-66,8 1 0,-1-2-1016,6 3 0,0-8 461,0 2 1,0-3-355,0-3 0,8 1 41,3 0 1,5-7-205,6-4 1,-2-3 941,7-2 0,36-28 0,15-7 0</inkml:trace>
  <inkml:trace contextRef="#ctx0" brushRef="#br0" timeOffset="1341">1242 1 7950,'-9'0'2893,"1"0"-2638,8 0 1,-5 1-51,0 5 1,-3 4-19,3 11 1,1 4-88,-7 6 0,2 1 33,-2-1 0,-1 1-158,6-1 0,1 1-323,5-1 0,0 1 214,0-1 0,0-6-52,0-4 0,7-5-18,4-6 1,3 2-27,3-6 0,-1-1 84,0-5 0,6-2 34,0-3 0,2 1 27,-3-6 1,-1-6-8,8-5 0,-8 0 92,1 5 1,-2-5-20,-3 0 0,-2-5 8,-3 5 1,2-2 14,-8 2 1,3 4 255,-3-4-259,-3 3 74,5 2 272,-7 8-243,-7 1 1,3 8-472,-7 5 0,8 2 123,-3 8 0,3-5 5,-3-1 228,4 1 0,-5 4-5,7 1 0,0-5-75,0-1 0,2-5 20,3 6 0,-3-6 761,4 6 0,1-6-323,-2 5 1,3-4-64,-3 4 0,-3-5 12,3 6 1,3-6 109,-3 6-268,1-1 0,-5 6-105,5 0 0,-4-6-440,3 1 261,-3-1-1078,5 6 608,-5 0 51,12-7 1,-4-2-164,6-7 0,-5 0 708,0 0 0,14-42 0,10-11 0</inkml:trace>
  <inkml:trace contextRef="#ctx0" brushRef="#br0" timeOffset="1516">1144 64 7950,'-9'0'0,"-4"-2"753,8-3 1145,-1 3-1930,6-5 1,13 7-1376,3 0 1407,11 0 0,24-3 0,11-1 0,9-1 0,0 1 0</inkml:trace>
  <inkml:trace contextRef="#ctx0" brushRef="#br0" timeOffset="2166">1748 284 9530,'9'0'703,"0"0"-484,-3 0 1,-3 0-142,8 0 65,0 0 1,6 0 44,-1 0 1,0-2 33,1-3-588,-1-4 0,0-6 184,1-1 1,-6 2 83,-1 3 1,-6-3 120,1 4 0,-3-4 3,-2-2 0,0 6 43,0-1 1,-7 8-17,-4-3 0,2 5-92,-2 1 0,0 1 83,-5 5 0,-6 2-145,0 8 1,1 2 39,4 3 0,3 1 37,3 5 1,-2 2 7,8-2 1,-1-3-5,6 3 0,0-3-1,0 2 0,8-3-43,2-7 0,7 0-367,5-1 1,3-6-56,8-4 1,-1-3-147,1-2 0,5-2 98,0-3 534,8-11 0,3-36 0,9-15 0</inkml:trace>
  <inkml:trace contextRef="#ctx0" brushRef="#br0" timeOffset="2783">2238 190 10932,'9'7'292,"4"1"-267,-7 8 0,-1 0-231,-5 0 0,5 1-28,1 4 0,-1-3 10,-5 3 0,0 2 99,0-2 1,0 0-37,0-6 1,0 1 33,0 0-25,0-7 537,0 5-258,0-13 1,0-1 13,0-10 1,0-4-48,0-2 0,6-1-266,-1-4 0,8 1 32,-2-6 0,5 5 17,6-5 0,-4 6-82,4-1 0,1 4 0,-1 1 0,2 0 253,-2 1 0,-4 6-98,4 4 0,-4 3 274,-2 2 0,-5 7 29,0 3 1,-8 4 31,3 2 1,-4 5-116,-2 0 0,0 5-11,0-5 0,0 6-128,0-6 1,0 2 87,0-2 0,-6-4-236,1 4 1,-2-9-25,1-1-1,4-8 326,-5 11 280,7-12-402,0-2 1,0-9 19,0-6 0,6-3-110,-1-3 0,8 4 114,-2-4 1,3-2 21,2 2 0,3-2-103,2 2 1,-1 3-327,8-3 0,-3 4 130,2 1 0,2 2 134,-7 4 0,0 3 107,-6 7 1,0 0 159,1 0 1,-6 7-163,0 3 0,-8 4-14,3 2 0,-5 1 368,-1 4 0,0-1-83,0 6 0,0-5-443,0 5 0,0-6-78,0 1 1,-5 1-386,0-1 6,-1 0 1,4-5-1342,-3 0 1922,3-7 0,-5-2 0</inkml:trace>
  <inkml:trace contextRef="#ctx0" brushRef="#br0" timeOffset="3399">3121 284 7923,'0'-9'68,"1"1"342,5 2 402,-4 5-237,5-6-377,-7 7 172,0 0-324,7 0-86,-5 0 0,7 0-114,-4 0 0,-1 5-273,7 0 309,0 0 0,5-5-41,1 0 11,-1 0 1,0 0-33,1 0 171,-1 0 29,0-7 5,1-1 1,-8-8 95,-4 0 0,-3 6-103,-2-1 0,-2 6 16,-3-6 0,-4 8 89,-8-2 0,1-2-65,0 1 1,-1 3-85,1 8 1,0-1 122,-1 6 1,1 1 132,0 4 0,1 6-183,4 0 1,-2 2 11,8-2 1,0-2 19,5 8 1,0-8 33,0 2 0,1-2 420,5 2 0,1-3-129,4 3 0,3-9-401,-3-1 0,9-8-58,2 2 0,0-3 0,-6-2 1,1 0-577,-1 0 0,6-2-708,-1-3 0,1-4 367,-5-6 1,-1-1 971,0 0 0,1 0 0,10-19 0,5-8 0,4-5 0,-1 1 0</inkml:trace>
  <inkml:trace contextRef="#ctx0" brushRef="#br0" timeOffset="4016">3627 48 7923,'0'-11'-24,"0"1"24,0 6 2505,0-10-879,0 13-1054,0-6 1,0 8-164,0 5 1,-5 2 18,-1 8 0,-1 0-325,1 0 0,5 6 125,-5 5 0,-1 2-181,1 3 1,-4-1 120,4 1 0,1-6-638,5 0 0,-6 1-30,1 4 0,-1-6-201,6-4 0,6-4 221,-1-1 1,6 0-127,-5 0 1,6-8 191,-1-2 1,5-5 137,6-1 0,-2-1 8,7-5 0,-7-2 40,2-8 0,2 0 181,-2 0 1,1-5 56,-1 0 1,-4-5 209,4 5 1,-6 0 72,-5 5 1,2 0 1062,-8 1-810,1-1-104,-6 7 199,0 2-224,0 7 1,-6 7 233,1 4 0,-6 8-302,5 2 0,-4 0-235,4-5 1,1 0-350,5-1 0,0 1-1833,0 0 1165,0 0 604,7-1 1,2-1-229,7-3 0,1-4 128,-1-7 1,2 0 647,4 0 1,-2-2-75,7-3 1,-5-4-26,5-7 1,-1-1-91,1-4 0,4 3-47,-4-3 0,-4-2 30,-1 2 0,-9 6-43,-2 4 618,-8 1-200,5 1 568,-8 2 1,-8 14-376,-2 3 0,1 6-329,-2 5 0,2 4-114,-2 6 0,-2 6-132,8 0 0,-3 8 701,3 3 1,3 4-279,-3 6 0,1 3-67,-2-3 1,3 1-125,-8-1 1,6-3-298,-6-8 1,0-7-157,-6-3 1,-4-11-190,-1-5 1,-2-10-26,2-6 0,2-3-439,-7-2 0,5-13 218,-5-2 1,7-6 45,-2 0 1,-1 1-43,1-6 0,0 2-124,6-3 0,0 3 740,-1 3 0,8-4 0,2-6 0</inkml:trace>
  <inkml:trace contextRef="#ctx0" brushRef="#br0" timeOffset="4891">5375 158 7928,'11'-10'91,"0"-1"1,-8 6 227,3-6 0,-3 8 207,3-2 296,-4-4-671,5 7 0,-9-10 77,-3 7 1,1-1-300,-7 6 0,-1 6 23,-10-1 0,4 7 144,-4-1 1,2 3 11,-2 1 0,4 1-146,-4 0 1,4 0 95,2-1 4,7 8 1,1 0 10,8 3 1,2-5 92,4-10 1,3 3 247,7-4 0,6 4-179,0 2 1,-1 0-120,-4 0 1,-1-2-94,0-4 1,-5 4-380,0-3 341,-7 3 50,3 1 1,-12-4-501,-1-1 0,-7-6 168,2 1 0,-8-3-111,-3-2 1,-2 0 125,2 0 1,4 0 128,-4 0 0,-1-5 20,1-1 1,0-4 32,6 5 1,0-8-289,-1 3 0,6-2 388,0 1 0,30-10 0,1 4 0</inkml:trace>
  <inkml:trace contextRef="#ctx0" brushRef="#br0" timeOffset="5566">5636 237 7996,'0'-9'1215,"0"2"75,0 0-1190,8 5 0,-5-5 56,8 7 1,-5 0-180,4 0 0,-4 0 20,5 0 1,-8 7-113,3 4 1,-4 5 87,-2 5 1,5-4-163,1 4 1,-1 2-99,-5-2 0,0 5 99,0-5 0,-5 2 85,-1-2 50,1-3 1,5 4 267,0-6 178,-8-7 490,7-2-664,-7-7 1,8-7 36,0-4 1,6-8-247,-1-2 1,8-5 94,-2 5 1,3-7 58,3 2 0,5 1-144,-1-1 0,3 6-616,-2-1 0,-4 4 241,4 1 0,-4 2 52,-2 4 0,0 3 179,1 7 0,-3 7 233,-3 3 1,2 4-210,-8 2 1,1 5 31,-6 0 0,0 5 322,0-5 0,-6 6-87,1-6 1,-6 5-129,6-5 1,-6 0-35,5-5 0,-5-1-48,6 1 42,-8-7 1,10-2-52,-8-7 309,7 0 1,-3-2 64,7-3 1,0-4-97,0-7 0,2 1-109,3-1 1,-1-2-122,7-3 1,-1-1-19,7-5 0,5-1-239,-1 7 1,8-5 74,-1 5 0,2-2-69,3 2 1,0 9 36,-1-4 1,-6 11 116,-4 0 0,-4 5 138,-2 5 1,-1 4-147,-4 6 0,-4 6 361,-7 0 0,0 2-134,0-2 1,0-2-96,0 8 0,-6-8 24,1 2 1,-6-3 37,6-3 1,-3 1-3036,3 0 2950,3 0 0,24-15 0,14-2 0</inkml:trace>
  <inkml:trace contextRef="#ctx0" brushRef="#br0" timeOffset="6042">6780 237 7996,'-11'-11'-12,"0"1"0,6 5 649,-6-6 1,5 8 294,-5-3-389,1-2 0,-7 6-151,1-3 1,-2 3-196,-4 2 1,4 7-59,-4 3 0,4 6-144,2 5 1,-1-2-21,1 8 1,0-3-244,-1 3 1,6 1 81,0-7 0,8 5-4,-3-5 1,5 0 128,1-5 1,1-1-89,5 1 0,3-7-136,7-4 0,1-3 118,-1-2 1,2 0 218,4 0 1,-4-7-104,4-4 0,1-3 40,-1-1 1,2-1 32,-2 0 1,-4-1 32,3-4 0,-2 1-64,-3-6 0,-2 7 2,-3-2 0,2-2 187,-8 2 1,3 0 165,-3 5 1,-3 6 1024,3-1-699,-3 8-404,-9-4 0,3 14-170,-7 3 0,6 4-232,-6 2 0,2 1 7,-2 4 0,2-1 78,4 6 0,3-7-250,-4 2 1,5 2 30,1-2 1,0 0-73,0-5 0,0 0 114,0-1 1,5-4-18,0-1 0,8-6-238,-2 1 1,5-3 106,6-2 0,-2 0-579,7 0 1,-7-2 509,2-3 0,2-4 443,-2-7 0,5 1 0,-5-1 0,7-21 0,-4-5 0</inkml:trace>
  <inkml:trace contextRef="#ctx0" brushRef="#br0" timeOffset="6291">7172 111 7996,'0'-16'302,"0"0"0,-5 6 227,-1-1 0,1 6 1075,5-5-578,0 6-569,0-3 0,0 9 96,0 3 1,-6 4-154,1 7 0,-1-1 123,6 1 1,-1 5-116,-5 0 1,4 7-370,-3-2 1,-2-1-129,1 1 0,-5-1-141,6 1 1,-2 2 91,1-7 0,4 7-196,-3-2 1,3-3-927,2-2 0,0-3 508,0-3 0,0 1-270,0 0 0,7-7 444,4-4 1,4-3-150,1-2 0,6 0 381,0 0 1,5-2 345,-5-3 0,1-4 0,-1-7 0,40-49 0,-23 27 0,0-1 0</inkml:trace>
  <inkml:trace contextRef="#ctx0" brushRef="#br0" timeOffset="6508">7482 127 7996,'0'-16'0,"0"0"0,0 6 0,0-1 0,0 1 0,0-6 0,0 7 4009,0 2-2951,0 21 1,0-3-240,0 10 1,-1 3-318,-5 2 1,-1-1-197,-4 1 0,-2 0-71,8 6 1,-6-6 0,6 0 0,-6-1-598,5 1 0,1 2 13,5-7 0,-6 6-704,1-6 1,-1 0 481,6-6 0,8-1-775,3-3 0,3 1 395,2-7 0,6 1 951,0-6 0,51-28 0,6-7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5:19.2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164 79 7978,'0'-15'748,"0"-1"83,0 0 214,0 0-800,0 8 1,-2 1-58,-4 7 0,3 7 46,-8 3 0,6 6-1,-6 5 1,5 5-191,-5 11 0,0-2 127,-5 7 0,0-5-298,-1 5 1,7-7-2,-1 2 1,5-4-63,-5-2 0,8-6 94,-3-4 0,4-4-236,2-1 77,0-7 244,0-2 0,8-14 30,3-4 0,-2-3-36,2-1 0,5-8-21,6-3 1,1 1-120,-1-1 0,-2 0-207,7-6 0,-7 8 192,2 3 0,2 1 75,-3-1 1,1 9-71,-6-4 1,-5 11-113,0 0 112,0 3 0,4 9 1,-4 3 0,-4 4 272,-7 2 1,0 5 31,0 0 0,0 6 436,0-6 0,0 1-423,0-1 0,0-3-414,0 3 0,0-4-103,0-1 1,2-2 154,3-3 1,-1 1-617,7-7 1,-1 6 431,7-6 1,6 0 395,5-5 0,24-35 0,8-9 0</inkml:trace>
  <inkml:trace contextRef="#ctx0" brushRef="#br0" timeOffset="393">883 221 7978,'0'-16'1985,"-8"1"-1421,-1-1 0,-5 5-206,3 1 1,-4 6-111,4-1 1,-3 5-15,-2 5 0,-1 4-1,1 7 1,0 5-461,-1 0 0,1 7-18,0-2 1,1 2-292,4-1 1,-2 2 155,8-2 0,0-3-192,5 2 0,0-6 157,0 1 1,7-9 76,4-2 0,3-6-5,3 1 0,-1-3 73,0-2 0,1-2 499,-1-3 0,6 1-81,-1-6 1,1-6 106,-5-5 1,-1 0-136,0 5 1,-5-5 101,0 0 0,-2-1 71,2 1-164,3 3 1,-12-5 833,4 8 0,-4 4 238,-2 1-1115,0 6 1,0-1 19,0 10 0,-6 4-178,1 7 0,-1-1 123,6 1 1,0 2-122,0 3 0,0-4-358,0 4 1,0-3 208,0-3 0,0 1-271,0 0 0,7-2 201,4-4 1,-2-1-545,2-4 0,0-3 5,6 3 828,-8-3 0,34-23 0,3-5 0</inkml:trace>
  <inkml:trace contextRef="#ctx0" brushRef="#br0" timeOffset="958">1226 205 7970,'0'-8'4281,"0"1"-3506,0 7-306,0 0 0,5 7-362,1 3 1,-1 4-36,-5 2 0,0 0-214,0 0 0,2 1-509,3 4 0,-3-3 306,3 3 1,-1-2-155,2 2 1,-3-4 183,8 4 0,-5-8-8,4-3 0,-4-1 97,5 1 1,0-3 96,5-7 0,-5 0 53,0 0 0,0-1 200,5-5 1,-1 3-147,-5-8 1,5-4 60,-4-6 1,2-2 154,-3 2 1,5 2 16,-4-8 1,-2 8 79,2-2 1,-6 0-25,6 5 0,-7-3 355,1 8-595,4 4 29,-7 0 1,7 7 139,-3 0-201,-5 7 1,12 2-246,-7 7 1,4-5 128,-4-1 0,7-1 105,-2 1 1,-2-3 83,1-7 0,3 0 151,9 0 0,-4 0-136,4 0 0,2-1-7,-3-5 1,1 3 38,-6-8 1,1 3-1,-1-3 0,-5-3 161,0 3 1,-8 3-88,3-3 1,-4 6 250,-2-6-390,0 8 0,-2-4-98,-4 7 0,-3 2-170,-7 3 1,5 4 93,0 6 1,0 3 6,-5 3 1,2 2 41,3 3 0,2-1 16,3-4 0,4-2 0,-3 7 1,3-7 5,2 2 1,2-3 36,3-2 0,3-1 45,2 1 0,5-7-1209,-4-4 1,5 2 50,6-2 1129,-11 1 0,40-27 0,-6-6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5:17.4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229 284 6990,'9'0'940,"-1"-7"-706,-1 6 0,-5-8-48,3 4 0,-1 3 92,1-3 1,-3 1 125,3-1-198,-3 3 0,-2-7 99,0 4-257,0 3 0,-2-10-36,-3 7 1,-4-1 89,-7 6 0,-1 0-239,1 0 0,-2 6 77,-4-1 0,2 9 34,-7 2 0,7 1-159,-2 10 0,4-6-140,2 5 0,-1-2 138,1 3 0,7 1 75,3-7 1,5 5 50,1-5 0,1-5-3,5-6 0,3-6-1,7 1 0,8-3 47,3-2 1,-2-7 27,3-4 1,-7-5 90,7-5 1,-7 4 220,7-4 1,-7-2-114,7 2 1,-8-5-117,1 5 0,-2-2-26,-3 2 1,-5 4 157,0-4 353,-8 10-467,5-3 0,-8 14-155,0 0 0,0 7 95,0 9 1,-2 1-22,-4 4 0,5-1 42,-5 6 1,4-5-24,2 5 1,0-7-133,0 2 1,0-3 47,0-2 1,2-1-166,4 1 0,3-2-249,7-3 0,6-4-307,-1-7 0,7 0 217,-7 0 539,9-7 0,5-18 0,6-8 0,7-6 0,0 1 0</inkml:trace>
  <inkml:trace contextRef="#ctx0" brushRef="#br0" timeOffset="283">785 16 9231,'0'-8'3991,"0"1"-3645,0 7 0,0 1-108,0 5 1,-2 4 37,-4 11 1,3-2-118,-8 8 0,5-1-119,-4 5 1,0 6 70,0 0 0,-3 2-96,7-3 1,1-2-736,5 2 1,0-8 368,0-1 0,0-8-675,0 2 0,2-9 408,3-1 1,4-8-513,8 2 0,1-3 448,4-2 0,1-5 682,4 0 0,48-50 0,-35 25 0,0-1 0</inkml:trace>
  <inkml:trace contextRef="#ctx0" brushRef="#br0" timeOffset="642">1193 205 8023,'0'-8'2069,"0"-6"-969,0 5-823,0 0 0,-2 0 153,-3 4-192,-4 3 1,-8-3-1,1 10 1,0-1-586,-1 6 0,3 1 273,3 5 1,-2-1-306,8 1 0,-6-4 173,5 4 0,1-9-8,5 9 1,2-4 224,3 4 0,3 0 3,2 0 0,5-6 170,-4 1 0,3-1-39,3 6 0,-1 0-10,0-1 1,-5-4 41,0-1-311,-7 1 0,3 5 36,-7-1 1,0-4-90,0-1 0,-2-6 125,-3 1 1,-4 2-4,-8-2 1,1 1-406,0-6 0,-6 0 149,0 0 1,-1 0-461,1 0 0,4-2 21,-4-3 760,4 3 0,1-26 0,1 2 0</inkml:trace>
  <inkml:trace contextRef="#ctx0" brushRef="#br0" timeOffset="1092">1438 269 11887,'0'15'473,"0"-2"-339,0 2 0,-5-2-664,-1 8 0,1-4 316,5-1 0,0 1 31,0 4 0,5-3-203,1 3 155,6-4 0,-3-3 310,8-3 1,-1-4-74,0-7 0,1 0-61,-1 0 1,0-2 92,1-3 0,-1-4 139,0-7 0,1-1-109,-1-4 0,-1 2-35,-4-8 0,-4 6-107,-7-5 1,0 5-267,0-5 0,-2 1 211,-3-1 1,-10 3 23,-7 7 0,-7 1-260,2-1 0,-2 7 70,2 4 0,-2 3 128,7 2 0,-5 7 73,5 4 0,2 8 168,9 2 0,4 0-82,7-5 1,0 5 156,0 0 1,2-2 18,3-8 0,6 1-115,11-7 1,-2 6-428,7-6 1,0 0 137,6-5 0,-1 0 236,1 0 0,16-14 0,7-7 0,6-1 0,0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5:37.3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484 520 7980,'9'-7'4,"-2"-2"1,-1-7 125,-1 1 1,2 4-79,-1 1 0,-5-1 300,5-5-169,-4 1 0,-2-1-79,0 0 65,0 0 0,0 6-46,0-1 1,-8 8-18,-2-2 0,-10 3-135,-2 2 1,-7 7 67,2 3 0,-4 6-160,-2 5 0,6-2-15,0 8 0,1-1-150,-1 5 0,3-1 50,8-3 1,7 1-166,3-7 363,5 0 0,2-7 97,5-4 1,3-3 284,7-7 0,6-2-117,0-3 0,7-4 79,-2-6 0,2-3-102,-2-3 0,4 4 26,-3-4 1,-3 1-211,2-1 0,-7 4 131,2-4 1,-4 8 162,-2 3-203,1 6-47,-8-3 0,-2 14 31,-7 4 0,0 10 11,0 5 0,-7 6 110,-4 5 0,-4 5-78,-1 10 1,0 6-107,-1 10 1,-4-1-82,-1 6 0,-2-6-74,2 1 1,4 2 64,-3-2 1,2-6 57,3-10 0,-6-5 37,0-5 0,-1-3 0,1-8 0,4-8-1221,-4-7 0,4-7 480,2-9 1,-1-2 353,1-3 1,0-9 37,-1-7 0,1-6 523,0 6 1,-1-7-239,1 2 0,0-2-212,-1 2 1,6-4 121,1 4 117,6-11 0,40-45 0,-9 32 0,1 0 0</inkml:trace>
  <inkml:trace contextRef="#ctx0" brushRef="#br0" timeOffset="308">810 378 8019,'10'-16'1170,"-3"1"-287,-7-1 425,0 0-551,0 7-302,0 2-307,0 7 1,0 7-136,0 4 0,-7 8 7,-4 2 0,2 7 160,-2-2 0,5 2-599,-5-1 0,8 2 201,-3-2 1,-1-4-769,2-2 0,-1 1-704,6-1-275,0 0 1965,0-5 0,15-49 0,3-13 0</inkml:trace>
  <inkml:trace contextRef="#ctx0" brushRef="#br0" timeOffset="600">794 95 8545,'-9'0'-701,"2"0"486,7 7 392,0-6-85,7 13 0,2-12-46,7 3 1,-5-3-2,0-2 0,0 0 378,5 0-298,1-7 0,-1-2 57,0-6 0,-5 4-73,0 1 0,-7-1 12,1-5 1,-3 1-395,-2-1 0,-2 7-546,-3 4 1,-4 3 818,-8 2 0,-42 35 0,-12 9 0</inkml:trace>
  <inkml:trace contextRef="#ctx0" brushRef="#br0" timeOffset="1250">1088 299 8266,'0'-8'1870,"7"1"-1672,-5 14 0,6 1 19,-8 8 1,1 0 0,5 0 0,-4 5 0,3 0 0,2 5-1,-1-5 1,5 2-662,-6-2 0,6-4 250,-6 4 0,6-3-162,-5-2 1,5-6 253,-6 1 0,8-8 171,-2 2 1,-2-3-51,2-2 0,-2-2 21,2-3 0,3-4 253,-3-6 1,2-7 11,-2 1 1,3-1-233,-3 1 0,2 1 42,-2-6 0,1 5-240,-6-5 1,5 7 52,-6-2 0,2 5 138,-1 5-290,-4-3-454,5 13 483,0-6 0,-5 14-120,3 3 245,5 4 1,-3 2-25,4 0 0,3-6 151,-3 1 1,4-6-24,1 5 1,6-6-31,-1 1 1,3-3 36,-2-2 1,-2 0 135,7 0 0,-7-2-32,2-3 0,-4-2 73,-2-4 0,1-3 10,-1 4 1,-2-4-77,-3-2 0,-3 0 69,-8 1 10,0-1-210,0 0 0,-8 7 10,-3 4 1,-3 3-161,-2 2 0,-3 2 67,-2 3 1,3 9-94,-4 7 0,2 7 24,-2-1 0,4 1 61,-4-2 1,9 4-53,2-4 1,8-2-23,-3 3 0,5-3-139,1 3 0,1-5 145,5-6 1,3 0 29,7 0 0,6-8-235,0-2 1,7-5-237,-2-1 0,4 0 101,2 0 0,-1-1 478,1-5 0,43-44 0,-32 15 0,-1 1 0</inkml:trace>
  <inkml:trace contextRef="#ctx0" brushRef="#br0" timeOffset="1675">2052 378 8017,'2'-14'0,"3"4"0,-3 1 0,4 4 0,-5-4 0,5-2 1080,-1 1 0,3 6-446,-3-1 1,-1 3-361,6 2 1,-4 0-38,5 0 1,-6 2 0,6 3 0,-7 4-504,1 7 0,-3 1 158,-2 4 1,0-1-103,0 6 0,0-7 107,0 2 0,0 2-12,0-2 1,0 0 81,0-5 1,0 0 41,0-1 0,-5-4-36,-1-1-245,1-6 397,5 10 1,0-14 338,0 0 0,2-2-285,3-8 1,-1-1-56,7-5 1,-1 1-184,7-1 0,6-5 41,5 0 0,-3-6-105,2 6 0,0 0 50,6 6 1,-2-1-75,-4 0 0,2 6 270,-7-1 142,0 8 1,-8 3 3,-3 10 1,2 4-140,-8 2 1,1 1-29,-6 4 0,0-3 128,0 3 0,0 2 103,0-2 0,0 0-293,0-5 0,0-6-1042,0 1 347,7-1 0,-5 1-708,3-1 0,-1-6 1363,1 1 0,-3-17 0,5-6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5:28.8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320 315 7997,'5'-10'-5,"1"-1"1,5 6 258,-6-6-36,1 8 193,-6-11 0,0 12-231,0-5 0,-8 7-118,-3 0 1,-1 2 17,1 3 0,-4 4-221,4 7 0,-3-6-47,-2 1 1,-1-1 83,1 6 1,1 0-66,4 0 1,-1-1 18,6 1 0,-1 0 104,2 0 0,3-6 71,-4 1 0,6-1 5,6 6 1,3 0 276,7-1 0,1 1-82,-1 0 1,0-6-32,1 1 0,-7-1 116,1 6-374,0 0 0,-2 0 116,-3-1 0,-4-4-255,-2-1 0,0-4 17,0 4 0,-8-5-5,-3 6 0,-5-8 95,-6 3 0,4-5-48,-4-1 0,4 0-104,2 0 1,-2 0 148,-4 0 0,4-5-31,-4 0 1,4-7-35,2 1 0,-1 2-120,1-1 1,5 1-163,0-1 446,7-4 0,12-2 0,10-9 0</inkml:trace>
  <inkml:trace contextRef="#ctx0" brushRef="#br0" timeOffset="500">598 441 8091,'0'-15'2873,"7"-1"-2092,-5 7-376,5 2-233,-7 7 1,-2 0-147,-3 0 1,1 7 91,-7 4 1,6 4-203,-6 6 0,2-3-94,-2 3 0,-2-2-45,8 2 1,-6-3-252,5 3 0,-4-4 152,4-1 0,1-6-269,5 1 103,-8-1 303,7 6 0,-5-7 291,12-4 0,3-3-79,7-2 0,2-2 97,4-3 1,-2 1-23,7-6 1,-2-2 81,3-9 1,3 3-66,-4-3 0,-2 2 55,2-2 0,-7 3-27,2-3 0,-4 4 128,-1 1 1,-6 6 154,-1-1 246,-6 1-381,3 1-119,-7 2 0,0 9-132,0 3 15,-7 4 1,-2 12 24,-7 0 0,7 0-112,3-6 0,-1 3-209,1 3 0,-4-4 120,4 4 1,1-3 76,5-2 0,0-1-1026,0 1 1,0 0 465,0 0 0,7-8-325,4-2 1,5 1 360,6-2 1,-2 0 563,7-5 0,29-35 0,13-9 0</inkml:trace>
  <inkml:trace contextRef="#ctx0" brushRef="#br0" timeOffset="774">1267 410 8069,'0'-9'-75,"-1"-3"75,-5 7 0,4-2 609,-3 1 1,1 5 868,-1-5 1,1 5-473,-7 1-778,0 0 1,-5 7 14,0 3 1,-1 4-101,1 2 1,0 1-150,-1 4 0,3 2 199,3 3 0,-2 2-128,8-7 0,-1 6-659,6-6 0,0 1-677,0-1 0,0-3 115,0 3 1,9-9 430,8-1 1,1-8 74,9 2 0,0-3 650,6-2 0,22-28 0,4-7 0</inkml:trace>
  <inkml:trace contextRef="#ctx0" brushRef="#br0" timeOffset="1024">1660 441 8059,'0'-15'1591,"-2"4"-527,-4 1-425,4 6 0,-7-3-221,4 7 0,1 0-176,-7 0 0,1 2-65,-7 3 0,1 4-38,0 7 1,1 5-154,4 0 0,-3 5-47,3-5 0,-2 5-348,2-5 1,4 5 248,7-5 0,0 2 18,0-2 0,0-3-677,0 3 0,7-6 262,4-4 0,3 1-203,3-7 1,5 1-105,-1-6 864,1 0 0,45-28 0,13-7 0</inkml:trace>
  <inkml:trace contextRef="#ctx0" brushRef="#br0" timeOffset="2133">2150 473 7511,'0'-9'674,"0"2"-771,0 7 130,7 0-59,2 0 0,2 0 68,0 0 0,-6-2-22,6-3 0,-5 3 34,4-3-9,-6-4 1,9 6 72,-8-8 0,1 6 10,-6-5-231,0 6 86,0-10 0,-2 12-132,-4-3 0,-3 3 83,-7 2 0,0 2 25,-1 3 0,1 4-9,0 7 1,-3 5-117,-2 0 1,8 5 87,-3-5 0,5 7 20,0-2 1,-2-1 112,8 1 0,-1-5 15,6 5 0,8-6 186,2 1 0,5-9-189,1-2 1,2-6-35,4 1 0,-2-3 185,7-2 1,-1-2 32,1-3 1,4-4 268,-4-7 1,-1 1-291,1-1 1,0 0-325,6 0 0,-6-1 135,0-4 1,0 2-93,6-8 1,-8 8 85,-3-2 1,-4-2-39,-1 2 0,-6 0-822,-1 6 578,-6-1 1,2 2 180,-12 3 1,2 4-44,-6 7 0,-1 0-135,-6 0 0,6 7 177,1 4 0,1-2 3,-2 1 1,3 1-145,8 4 0,0 1 58,0 0 1,0 0 89,0-1-95,0 1 0,8 0 547,3 0 1,-2-1 473,1 1 405,1 0-816,6 0 0,-3-1 107,-3 1 1,-4-5-680,-7-1 111,0-6-512,0 10 0,-7-13 262,-4 5 1,-3-5-512,-3-1 0,1 0-213,0 0 238,-1 0 300,1 0 1,5 0-28,0 0 1517,8 0-928,-5 0 1,16 0 454,3 0 0,3 0-254,2 0 0,1 0 216,-1 0 1,8 0-172,3 0 1,-2 0 5,2 0 0,3-5-127,8 0 1,-4-7-39,4 1 0,-3-3-193,-3-2 0,-1-5-298,-3 0 1,2-7-326,-2 2 1,-5 2 319,-1-3 1,-4 8-12,-2-2 1,-6 4-70,-5 1 308,-3 7 1,-4 2-87,-3 7 0,1 2 10,-7 3 1,6-1 77,-6 6 0,5 1 43,-5 4 0,8 1 23,-3 0 0,4 0-66,2-1 1,0 1 224,0 0 1,8 0 33,3-1 1,-2 1 185,2 0 1,-1-6-120,7 1 1,-6-1 35,0 6 1,-6 0-23,6 0 1,-7-6 197,1 1 113,-3-1-306,-2 6 0,-7-2-849,-4-4 0,-4-3 223,-1-7 0,-1 0 83,1 0 0,0 0 53,-1 0 0,1-1 64,0-5 1,1 3-145,4-8-158,-3 8 442,5-11 0,21-16 0,8-12 0</inkml:trace>
  <inkml:trace contextRef="#ctx0" brushRef="#br0" timeOffset="2652">4175 520 8034,'9'-10'118,"-3"-1"0,1 6 282,-1-6 384,-1 8 381,-5-11-763,0 12 1,-2-3-18,-3 10 1,-4 9-147,-8 7 1,-1 14-1,-4 2 1,-3 8 498,-8 8 0,1 3-249,-1 7 0,0 0-325,1 0 1,1 7-106,4 4 1,-1-10-225,12-1 1,-2-12 268,12-4 1,1-6 134,5-10 1,0-6 239,0-4-423,0-4-5231,0-8 5175,0-2 0,0-28 0,0-5 0</inkml:trace>
  <inkml:trace contextRef="#ctx0" brushRef="#br0" timeOffset="2933">4126 536 8026,'17'-5'0,"-1"-1"0,-5-4 207,0 5 1,0-6-13,5 6 1,6 0 0,0 5 0,7 0 142,-2 0 1,9 0 230,2 0 1,0 5-496,-5 0 0,-8 9 26,-3 2 0,-5 0-93,-6 5 1,-4 1 135,-7-1 0,-7 0-500,-4-5 1,-4 0 177,-1 0 1,-8-1-643,-3 1 0,-4-2 86,-2-3 0,6 1-584,0-7 1319,0 0 0,-35-19 0,-7-3 0</inkml:trace>
  <inkml:trace contextRef="#ctx0" brushRef="#br0" timeOffset="3875">4682 646 8796,'0'9'1175,"0"-2"-819,0 0-352,0-5 1,0 6 142,0-2-468,7-5 0,-3 6 171,7-7 0,-6 0 189,6 0-6,0 0 1,5-1 25,0-5 0,1-2 33,-1-8 0,2 0 1,4 0 0,-2-1-228,7-4 0,-5-4 111,5-6 1,-7 5-311,2-1 1,-4 3 96,-1-2 0,-7 5-19,1 10 123,-7-3 1,-4 12-162,-11-3 1,2 9 101,-2 1 1,0 7 61,-5-1 0,5 3 71,0 1 1,6-1-156,-6-3 404,7 3-61,-3-5 1,7 1 170,0 1 0,2-8 158,3 2 171,4-3-118,8-2-110,-1 0-9,0 0-158,1 0 0,-7 5-33,1 1-53,-7 6 1,3-3-269,-7 6 0,0-4-71,0-1 0,0 1-78,0 5 0,0-1-91,0 1 134,7 0 0,-3-2-206,7-4 1,-6 3 146,6-8 0,-5 5-177,5-4 1,1-1 135,10-5 1,-4 0 325,4 0 0,-2 0 0,2 0 0,-4-7 0,4-4 0,-4 3 0,-2-3 0,6 1 0,0-6 0,0-5-6,-6 0 0,-5 0-30,0 5 0,-6 0 1608,6 1-646,-7-1 846,3 0-615,-7 0-326,0 8-340,-7 1-246,-2 7 1,-2 1-649,0 5 0,7 2 309,-1 8 1,-3 0-210,3 0 1,0-1 88,5 1 0,0 0-20,0 0 0,1-1 79,5 1 0,-3-2 93,8-3 1,0 1 133,6-7 0,4 6-5,1-6 1,5 0-251,-5-5 0,7-2 105,-2-3 1,-1-2-144,1-3 0,-5-4 164,5 3 1,-7-8 50,2-2 0,-11 0-77,-6 5 1,2-5-27,-1 0 1,-2-5 88,-10 5 0,-8-5-27,-8 5 0,-7 0-129,2 5 0,-4 2 127,-2 3 1,-2 4-133,-3 7 0,4 0 46,-4 0 0,11 7-21,5 4 0,4 3 14,1 2 1,6 1-5,0 4 1,8-3-4,-3 3 0,12-4-2,5-1 1,3-6 8,3 1 0,1-6 9,4 6 0,3-8 133,8 2 0,-1-3 0,1-2 0,1 0 0,5 0 0,24-35 0,13-9 0</inkml:trace>
  <inkml:trace contextRef="#ctx0" brushRef="#br0" timeOffset="4316">5907 236 8049,'5'-10'0,"1"-1"978,-1 8-47,-5-11-91,0 12-599,0-5 0,0 9 69,0 3 0,0 4-48,0 7 0,0-1-1,0 1 1,0 5-110,0 0 0,-1 7-135,-5-1 1,2-3-203,-6 2 0,4-1 132,-5 1 0,6 2-385,-6-7 0,7 2 59,-1-2-294,-4-4 120,7 6-88,-5-14 412,7-2 1,2-9-3,3-3 1,-1-4 552,6-7 0,1 1-136,6-1 1,4 0-36,1 0 0,7 1-143,-1-1 1,-3 5 13,2 1 1,-5 6-15,5-1 1,-7 3-23,2 2 1,-4 7 55,-2 4 0,-6 5 105,-5 5 0,-3-4 18,-2 4 0,0 2-124,0-2 1,-7 5-5,-4-5 0,-4 0-3,-1-5 0,-6-6-6,0 1 1,-7-8 19,2 3 1,-2-5-27,2-1 1,-2 0-210,7 0 1,-5-1 41,5-5 0,0 3-340,6-8 0,1 6 178,4-5 0,-1 4 307,6-4 0,15-22 0,9-10 0</inkml:trace>
  <inkml:trace contextRef="#ctx0" brushRef="#br0" timeOffset="5292">6610 473 8026,'7'-16'0,"-4"2"-1057,8 4 529,-7-4 2244,3 5-608,-7-7-851,0 0 1,-5 6-141,-1-1 0,-6 8-193,1-2 1,-9 8-46,-2 2 0,-5 8 134,5-3 1,-5 6-44,5 5 1,0-2-45,6 7 0,-1-6-35,1 1 0,5 1 24,0-1 0,8 0-1,-3-5 83,4 0 1,4-2-9,4-4 1,3-3 134,7-7 0,0 0-105,1 0 1,-1-1 138,0-5 0,6 3-150,0-8 0,0 1-6,-6-6 0,1 0 21,-1 1 0,0-1-12,1 0 1,-7 0 12,1 1 0,-2 4-6,2 1 0,-2 1 141,-3-2-115,-4-3-14,5 13 1,-7-5-34,0 12 0,0 2-121,0 8 1,-6 5 130,1 0 0,-2 0 9,1-5 0,4 0 33,-3-1-60,3 8 0,2-5-291,0 3 256,0-4 1,7-6-134,4-1 0,4-6-130,1 1 1,1-3-231,-1-2 0,2-6 109,4 1 1,-4-7 429,4 1 0,-4 3 0,-2-3 0,6 1 0,0-6 0,0-5 0,-6 0 0,0-2 0,1 2 0,-7 2 0,1-7 0,0-1-184,6-4 0,-7 5 20,1-1 1,-7 3 384,1-2 0,-1 1 266,2 4 1,-5 9 8,5-4-82,-4 11 222,-2-2 0,0 8-124,0 5 1,0 2-196,0 8 0,0 0-79,0 0 1,-2 5-180,-4 0 0,5 5 14,-5-5 0,-1 2-136,1-2 1,-1-4 51,2 4 1,1-3-49,-7-2 1,8-1-50,-3 1 0,2-2-552,-1-3 81,3 3 327,-5-13 183,7 6 39,0-14 1,7-1 43,4-8 0,-2 0-30,2 0 1,5 1 22,6-1 1,2 0-124,-2 0 1,1 2 104,4 4 1,-1 3-20,-4 7 0,-4 0 21,3 0 115,-2 0 1,-5 9-39,-3 6 1,-4 1 158,-7 5 1,0 2-134,0-2 1,-1 5-36,-5-5 0,-3 0 42,-7-5 0,-1 0-21,1-1 0,-6-6 6,0-4 0,-5-3-83,5-2 0,-5 0-154,5 0 0,-5 0 185,5 0 0,1-5 5,4 0-594,-6-8 1,5 5 6,-4-8 1,9 5-1463,2 1 2010,8 6 0,61-24 0,23 2 0</inkml:trace>
  <inkml:trace contextRef="#ctx0" brushRef="#br0" timeOffset="5557">7524 410 11112,'0'16'544,"0"-1"1,-5 1-466,-1 0 0,-4 0-275,4-1 1,-1 1 216,1 0 0,5 0-749,-5-1 1,4 1 11,2 0 1,0-6-242,0 1 1,0-6 475,0 6 0,2-8 481,4 2 0,3-3 0,43-44 0,10-10 0</inkml:trace>
  <inkml:trace contextRef="#ctx0" brushRef="#br0" timeOffset="5833">7475 63 8022,'-9'-7'-237,"-5"5"237,3-3 0,2 3 997,-2 2-271,7 0-508,-10 0 0,6 7-36,-2 4 0,2 3 0,8 2 0,0-6 182,0 1-111,8-1 1,1 4-254,7-3 1,0-4-204,1-7 0,-1 0-194,0 0 1,-5 0 200,0 0 0,0 0 153,5 0 0,-1-7-109,-4-4 156,3-3 1,-10-2-17,7 1 0,-8-1-14,3 0 430,-4 0-228,-10 1 1,-1 1-125,-7 3 0,0 4-52,-1 7 0,-21 42 0,-5 11 0</inkml:trace>
  <inkml:trace contextRef="#ctx0" brushRef="#br0" timeOffset="6333">7965 205 11154,'0'10'498,"0"1"1,-1 5-299,-5 5 1,-1 7-138,-4-2 0,-3 4-8,3 1 1,-4 3-207,-1 2 0,5-2 84,0 2 0,7-8 9,-1-1 1,3-8 0,2 2 1,2-4-186,3-1 0,-1-7 41,7-4 0,2-3 129,8-2 0,-2 0-47,2 0 0,3-2-104,-2-3 1,5-4 201,-5-7 0,5 1-45,-5-1 0,1-2 148,-1-3 0,-4 4 27,4-4 1,-6 9 575,-5 1-404,4 1 1,-13-1 563,3 1-335,-3 6-244,-2-3 0,-2 14-382,-3 4 1,1 3 154,-7 1 0,7 3-180,-1 3 1,3-4 18,2 4 1,0-3-310,0-2 257,0-1 1,2 1-187,3 0-172,5-7 1,6-1 177,0-2 1,1-5-1336,-1 5 1689,-7-5 0,5-57 0,-4-14 0</inkml:trace>
  <inkml:trace contextRef="#ctx0" brushRef="#br0" timeOffset="6599">8178 110 8012,'0'-10'0,"0"-1"547,-7 8 172,5-11 0,-7 12-302,3-3 0,4 5-161,-3 5 1,3-1-84,2 6 14,0 1 0,0 4 50,0 1 1,6-5-1,-1-1 1,6-5-866,-6 6 1,8-8-138,-2 3 498,4 2 1,1-6 172,0 3 1,-5-3 37,0-2 186,0-7 0,3-2-70,-3-6 0,-3-1 80,-8 0 0,0 0-277,0 1-135,0-1 1,-8 2-126,-3 3 0,-3 4-495,-2 7 1,-3 0 891,-2 0 0,-12 35 0,-9 9 0</inkml:trace>
  <inkml:trace contextRef="#ctx0" brushRef="#br0" timeOffset="7459">8603 252 8012,'0'-9'2094,"0"2"-1902,0 7 49,0 0 1,-2 7-154,-4 4 1,3 3-160,-8 2 0,0 7 84,-5 3 0,5-2-84,0 3 1,0-1-202,-5 5 0,6 1 131,5-1 0,3-4-199,2-1 1,0-5-162,0 5 342,0-7 0,7 2 78,4-10 0,6-2 111,5-4 0,-4-3-13,3 3 1,-1-9-81,2-1 0,-4-7 36,4 1 0,2-3 43,-3-1 0,1-1 498,-5 0 1,-1-1-132,0-4 1,-1 8 37,-4-2 0,1 2-105,-6-2 0,1 4 463,-1 1-578,-5 6 36,7-3 1,-14 9-478,1 3 0,-6 4 151,5 7 0,-1-1 125,2 1 0,3 0-282,-4 0 1,5 1-464,1 4 0,0-9 426,0 4 0,1-4 35,5 4 0,-2-2 239,6-3 1,1-4 90,6-7 1,4 0 105,1 0 1,2 0-55,-2 0 1,-2-7 143,7-4 1,-5-3 13,5-2 0,-5 1-7,5-1 0,-2-5-102,2 0 1,-1 0 56,-4 5 1,-10 0-71,5 1 0,-12 4 209,1 1-38,-5 6 0,-1-1-25,0 10 0,-5 4-413,-1 7 0,-6 6 231,1 5 1,-4 8 384,-1 1 0,-2 8-231,-4-2 0,2 11-119,-7 4 0,0 3 24,-6-2 0,6 1 61,0-6 0,-1 5 828,-4-6 1,1-6-484,4-10 1,3-4-135,8-6 1,-1-5-166,1-10 0,5-4-63,0-7 1,2-2-136,-2-3 1,-9-4-194,4-7 0,-4-1-580,4-4 1,-6 1-970,0-6 1,-7 5-1696,2-5 0,1 7 675,-1-2 2660,7-4 0,4-13 0,9-11 0</inkml:trace>
  <inkml:trace contextRef="#ctx0" brushRef="#br0" timeOffset="7640">8603 363 7188,'73'-7'0,"1"0"0,15-2 0,1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5:43.3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262 174 8219,'7'-9'308,"-5"2"1,6 5 1859,-8-3-1055,0 3-780,0-5 0,0 14-66,0 4 0,0 10 116,0 5 1,-2 7 173,-4 9 1,-3 4-175,-7 17 1,-8 3 56,-3 13 1,2 0-497,-3 0 1,3-2 95,-2-4 1,3-4-551,8-12 0,1-11 335,4-15 1,2-8-1638,4-12 310,3-4-108,-5-7 479,7-7 656,0-2 1,0-7 154,0 0 1,0 1-1052,0-1 1371,7 0 0,9-35 0,10-8 0</inkml:trace>
  <inkml:trace contextRef="#ctx0" brushRef="#br0" timeOffset="282">181 284 8300,'1'-14'-42,"5"4"1,-3-4 58,8 3 1,0 2 594,6-1 1,1 1-172,3-1 0,-1 3-170,8 7 1,1 0-35,9 0 0,-6 0 0,1 0 1,-2 7-145,-9 3 1,-2 9-233,-9 2 0,1 7 138,-6-1 0,-3-3-132,-8 2 0,1-5-183,-7 6 1,-1-8 139,-10 2 0,2-4-239,-7-1 0,5-5 124,-5-1 1,5-5 175,-5 6 0,5-8-50,-5 3 1,7-5-61,-2-1 1,4 0 224,2 0 0,21-21 0,6-5 0</inkml:trace>
  <inkml:trace contextRef="#ctx0" brushRef="#br0" timeOffset="675">899 237 8164,'0'-11'1220,"0"1"-824,0 6 1,-1-4-140,-5 2 0,2 5 0,-6-5 0,4 10-65,-5 1 1,6 7-123,-6-1 1,5 8-24,-4 2 1,4 7-286,-5-2 0,8-1-330,-3 1 1,4-5 294,2 5 0,0-6-104,0 1 0,6-4 97,-1-1 0,10-6 188,1 1 1,0-8-14,6 3 0,2-5 218,-2-1 1,1-7-145,-1-3 1,-4-4 146,4-2 0,-4-1 136,-2-4 0,-1 1-78,-4-6 1,-4 5 28,-7-5 1,0 5-107,0-5 1,-7 5-59,-4-6 1,-11 8 44,-5-2 0,-4 4 15,-2 1 1,2 7-514,4 4 1,-4 3 40,4 2 373,4 7 0,-1 44 0,8 17 0</inkml:trace>
  <inkml:trace contextRef="#ctx0" brushRef="#br0" timeOffset="1390">1438 32 8118,'0'-9'1488,"0"0"-729,0 4 151,-7 3-341,5-5-285,-5 7 1,5 7-37,-3 4 0,3 8 0,-3 2 1,1 7-280,-2-1 0,5 4-68,-5 6 1,4-4-188,2 4 0,0-6-12,0-4 1,0 2-335,0-2 0,0-5 293,0-1 1,8-5-444,3-5 529,3 3 1,2-13 192,1 5 1,1-6 32,4-6 1,-4-2-81,4-8 1,1-2 278,-1-3 1,2-1 40,-3-5 0,-2-1 103,2 7 1,-4-1 364,-6 1-234,3 3 0,-10-3 305,7 11-208,-8-4-593,4 12 0,-8 2 181,-5 10 0,4 4-325,-3 2 1,-2 5-62,1 0 0,1 0-202,5-5 0,0 1 164,0 4 1,0-8-118,0 2 1,2-2 144,3 2 0,2-4 80,4-1 1,4-6 285,-4 1 0,5-3 24,6-2 1,-4 0 84,4 0 1,1-7-158,-1-4 0,2-3-1,-3-1 0,-2-6 282,2 0 1,-2 0 217,-3 5 1,-2 0-141,-3 0 0,2 1 242,-8-1 564,1 7-794,-6-5 0,0 14-40,0 0 0,-2 9-204,-3 12 1,-4 5-134,-8 11 0,6 3 323,0 7 1,2 2 185,-2 4 1,-1 3-404,6 7 0,-5 5 42,6 1 0,-6-3-254,6-8 0,-6 1 125,5-6 1,-6-8 180,1-8 1,-4-5-527,-1-6 1,-8-10-812,-3-11 0,2-3 679,-3-2 0,1-4-39,-6-6 1,1-1 28,-1-10 1,6 4 157,0 1 1,7-5-297,-2 0 0,2-2-305,-2 2 0,9 4-1200,-3-4 2063,11 3 0,19 9 0,13 2 0</inkml:trace>
  <inkml:trace contextRef="#ctx0" brushRef="#br0" timeOffset="2141">2223 316 7998,'0'-11'447,"0"1"-200,0 6 213,0-10-231,0 5 1,0-1 68,0-1-281,7 8 1,-4-6 84,8 4 1,-5 3-116,5-3 1,-6 3-56,6 2 1,-2 2 121,2 3 0,-2 4-78,-3 7 0,-5-1 24,5 1 1,-4 5-151,-2 0 0,0 2 106,0-2 0,0-2-82,0 7 1,0-6 58,0 1 1,0-9-176,0-2 0,0-4 412,0 4-189,-8-6 213,7 3 0,-7-9-52,8-3 1,6-4-45,-1-7 1,8 0-91,-2 1 1,3-8 12,3-3 0,1 3-53,4 2 1,-2-2-195,7 2 0,-5 0 119,5 5 0,-5 2-111,5 4 1,-7 3 275,2 7 1,-4 0 4,-2 0 0,-5 7 125,0 3 0,-8 4-132,3 2 1,-4 2 38,-2 3 0,0-2-34,0 7 0,0-7 17,0 2 0,0-1-442,0 1 1,-6-4 160,1 4 0,-1-9-574,6-1 0,-1-6-180,-5 6 957,4-8 0,-5 4 0,14-35 0,2-7 0</inkml:trace>
  <inkml:trace contextRef="#ctx0" brushRef="#br0" timeOffset="2958">2843 268 10610,'0'16'-569,"0"0"317,0 0 1,0-1 164,0 1 0,0 0-132,0 0 0,6-1 29,-1 1 0,6-5 171,-5-1 0,6-1-124,-1 1 1,4-3-111,1-7 1,0 0 212,1 0 1,-1 0-4,0 0 1,1-5 90,-1 0 1,-1-7-107,-5 1 1,3-8 216,-7-2 1,5-2 15,-6 2 1,0 4-99,-5-4 0,-1-2 18,-5 2 1,-3-2 6,-7 2 0,-1 5 14,1 1 1,-6 1-3,1 8 1,-7 1-212,7 5 1,-1 2 100,5 3 1,1 4-82,0 7 0,1 1 47,4 4 1,2-2-177,4 8 1,3-3-10,-3 2 0,8 2 116,3-7 1,6 0 21,-1-5 67,4 0 1,3-2-9,4-4 0,-4-3 114,4-7 1,-2 0-67,1 0 0,-1-7 22,8-3 0,-9-1 44,3-4 1,2 2-83,-2-8 1,5-1-9,-5 1 0,5-2-28,-5 2 1,1 3-10,-1-3 0,-2 4 76,7 1 0,-12 2 227,1 4 45,-3 3-236,3 7 1,-1 7 199,-4 3 1,-4 4-34,-7 2 1,0 5-91,0 0 0,0 5 116,0-5 0,0 0-137,0-5 1,-6 5-279,1 0 126,-1 0 1,5-7-38,-5-4 112,4 4 71,-5-12-133,7 5 0,0-9-13,0-3 1,0 2 93,0-8 0,0 1 36,0-6 1,6-2-268,-1-3 0,8 2 72,-2-7 1,5 7-65,6-2 1,-4-2 54,4 2 0,1 0-34,-1 5 1,5 0-125,-5 1 0,2 4-102,-3 1 0,-2 6 248,2-1 0,-4 5 346,-6 5 0,3 4-72,-3 7 0,-4-1-57,-1 1 1,-4 5-58,-2 0 0,0 2 85,0-2 0,0-4 3,0 4 0,-2 2 601,-4-2-183,4 0 0,-7-5-359,4 0 1,3-6-58,-3 1-1513,3-8 639,2 4-1492,0-7 2217,0 0 0,7-7 0,2-2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5:47.4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17 472 6223,'-9'0'2684,"2"0"-1864,7 0-485,0 0-175,7-7 1,2 3-103,8-6 1,-1 5 91,0-6 1,2 2-246,4-1 0,4-2 5,6 6 1,-5-4 124,1 5 0,-3-1-1,2 6 0,2 0-128,-7 0 1,0 2 206,-6 3 1,1-1 7,-1 6 0,-7 1 85,-4 5 0,-3-1-65,-2 1 0,0 5-97,0 0 1,-7 5-12,-4-5 0,-2 2-4,3-2 1,-5-3-59,4 3 0,4-4-425,1-1-60,5 0-325,1-1 339,0-6 1,9-2-249,7-7 0,2 0 748,9 0 0,15-21 0,9-5 0</inkml:trace>
  <inkml:trace contextRef="#ctx0" brushRef="#br0" timeOffset="308">605 425 12157,'-5'15'-48,"-1"1"0,1 0-151,5 0 1,0-1-325,0 1 1,0 0-477,0 0 1,0-6 466,0 1 0,0-1 27,0 6 505,0-7 0,36-9 0,10-9 0</inkml:trace>
  <inkml:trace contextRef="#ctx0" brushRef="#br0" timeOffset="634">605 94 8081,'-11'1'440,"1"5"1,4-3-91,-5 8 1,6-6-250,-6 5 1,7-4 199,-1 4-293,3 1 0,2 4-119,0 1 174,0-7 1,7 0-268,4-4 1,4-3 118,1 3 1,-3-5-143,3-5 1,-9 1 6,10-6 0,-5 1 150,5-2 0,-3-3 78,-3 4 0,-2-4 240,-3-2-217,-5 0 1,7 1 15,-8-1 1,0 0-115,0 0 0,-6 6 92,1-1 1,-8 6-478,2-5 0,-3 6 32,-3-1 420,8 10 0,-27 53 0,0 19 0</inkml:trace>
  <inkml:trace contextRef="#ctx0" brushRef="#br0" timeOffset="1984">1161 393 8106,'0'-16'0,"0"1"0,0 4 0,0 1 0,-6 4 959,1-4 0,-2 5-364,1-6 1,3 7-233,-8-1 0,0 3-165,-6 2 1,1 0-205,0 0 0,-1 7-44,1 4 1,0 3-114,-1 2 0,1 5 71,0 0 1,5 7-134,0-2 1,7-1 44,-1 1 0,3-7 3,2 2 1,0-3-332,0-3 0,7 1 144,4 0 1,4-6 43,1 1 1,2-8 241,4 3 1,-4-6 175,4-6 1,2 3-161,-3-8 0,1 1 120,-6-6 0,1-1-79,-1-4 0,0 3 80,1-3 1,-6-2 525,0 2 1,-8 0 311,3 6 147,3-1-726,-7 0 0,5 6-105,-7-1 0,-2 8-49,-3-3 0,3 12-89,-4 4 1,-1 6-26,2 5 1,-1-4-256,6 4 0,0 2-312,0-2 1,0 2 252,0-2 1,0-4-872,0 4 732,0-3 1,6-2 8,-1-1 1,8-6 110,-2-4 0,3-3-62,2-2 1,1-2-70,-1-3 1,6-4 171,0-6 1,5-1 241,-5 0 0,5-1 0,-5-4 0,7 1 0,-2-6 0,-2 0 0,3-6 0,-7 1 0,7-1 0,-8-1-2,1-4 1,-4 4 1,-6-4 0,1 6 835,-6 4 0,-1 5 183,-5 6 1598,0 0-1174,-7 7-1037,-2 2 0,-7 14-158,-1 4 0,6 3 0,0 2 0,2 6 205,-2 5 0,-3 2-134,3 3 1,2-1-43,-2 1 0,2 0-29,-2-1 0,-2-1-431,8-4 0,-2 4 77,1-4 1,4 2 63,-3-2 1,3-3-826,2-7 1,7-2-1154,4-4 0,4 3 1095,1-8 1,2 0 304,4-5 0,-2-5 99,7 0 0,1-8 522,4 3 0,1-9 0,0-2 0,-6-6 0,0 6 0,0-7 0,6 2 0,-6 2 0,0-3 0,-7-4 0,2-6 0,-4 0-67,-1 6 0,-8 1 62,-4 4 1,2-2 1090,-1 7 1,-1 0 217,-5 5 771,-7 7-903,-2 2-771,-7 7 1,-1 7-156,1 4 1,5 4-1,0 6 0,2-1-71,-2 6 0,-2-2-144,8 3 0,-6 2 58,6-2 1,-6 1-249,5-2 0,-1 4-427,2-4 1,3-1 304,-4 1 1,5-5-439,1 5 0,0-7 235,0 2 0,7-3 49,4-2 0,-2-8 14,2-2 1,5 1 104,6-2 0,0-2 131,-6-8 1,2 2 8,4-8 1,-4-1 189,4-9 0,1 3-45,-1-3 1,0 2 62,-6-2 1,1 4 180,-1-4 1,0 3 598,1 2 13,-8 8 428,-2-6-698,-7 12-127,0-5-748,0 14 140,-7 9 1,3 3 5,-7 7 0,8-7-86,-3 2 1,4-7-228,2 2 1,2-9 145,4 9 0,-3-6-44,8 1 0,-2-2 337,2-4 0,4-3-77,-5 3 1,5-3 304,1-2 0,6-6-60,0 1 1,1-7-142,-1 1 0,-4-4 43,4-6 1,2 1-26,-2-6 1,1 7 225,-1-2 1,-6-2 160,1 2 0,-3 5 961,-8 6-381,6 6 52,-10-3 1,4 9-435,-12 3 0,3 9-223,-8 7 0,2 9-193,-2 2 1,-4 1-122,4 9 0,2-5 246,-2 5 0,0 0 163,-5 5 0,0 5-421,-1 1 0,3 5 56,3-6 0,-5-4 192,-1-6 0,1-7-239,-6 1 0,2-9-299,-2-6 1,2-9 105,-7-2 0,5-6-219,-5 1 1,2-10-117,-2-6 1,-2-3-401,7-1 1,-2-6 386,2 0 1,10-6 69,-5 6 1,6 0-70,1 6 1,0-1-285,5 0 782,3 0 0,53-27 0,22-8 0</inkml:trace>
  <inkml:trace contextRef="#ctx0" brushRef="#br0" timeOffset="2840">3481 425 8012,'0'-16'164,"0"0"0,0 0 335,0 1 1,0 4-34,0 1-288,7-1 1,-4 1-134,8-1 0,-5 7 110,5-1 1,-6 3 57,6 2 1,-6 2-191,6 3 1,-5 4-173,5 7 0,-8 7 28,3 3 1,-4-1-106,-2 1 0,0-2-1,0 3 1,0 1-114,0-7 1,0 1 164,0-1 0,-6-8-26,1 2 119,-1-2 0,6-3 217,0 1 558,0-8-503,0-3 1,0-9 18,0-6 1,2-3-147,4-3 0,3 2-98,7-7 0,0 5-49,1-6 0,1 8 98,4-2 1,-2-2-241,7 2 0,-2 0 15,2 6 1,2 4 73,-7 1 0,0 6 108,-6-1 1,1 3 151,-1 2 0,-1 7-115,-5 4 0,3 8 139,-7 2 0,-1 5-104,-5-5 0,0 5 1,0-5 0,0 6-169,0-6 0,-2 1 83,-3-1-2,3-3 0,-7 3 141,3-11 265,5-3-247,-7-7 82,8 0 0,0-7 53,0-3 0,0-4-94,0-2 0,2-1-144,4-4 1,-3 3 6,8-3 0,0-2-160,5 2 1,2-1 68,4 1 0,-2 3-166,7-3 0,-5 5 139,5 6 0,-7 1 20,2 4 0,2 3 149,-2-3 0,-2 5-81,-10 5 0,3 4-39,-7 7 0,5 5 23,-6 0 0,0 5 70,-5-5 1,0 2 270,0-2 0,0-2 354,0 7 1,0-7-770,0 2 1,-5-3-704,0-2 1,-6-1-1342,5 1 2145,1-7 0,5-9 0,0-9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5:52.5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262 253 8053,'0'-9'322,"0"0"10,0 4 151,0 3-219,0-12-165,-7 12 0,-2-5-140,-7 7 1,-1 2 75,1 3 1,-6 6-140,0 10 1,-1-2 115,1 7 1,4-5-124,-4 6 1,4-1 13,2 5 1,1-4-143,4-1 0,4-7 20,7 2 0,0-3 49,0-2 1,7-8 185,4-2 1,5-5-51,6-1 0,-2 0 6,7 0 0,-1-7 42,1-3 1,2-4 23,-7-2 1,5 0 99,-5 0 1,0-1-79,-6-4 1,0 3 173,1-3 0,-6 2-59,-1-2 1,-4 4-105,5-4 1,-8 8 136,3 3 91,-4 6 348,-2-3-74,0 7 0,-6 9-549,1 7 1,-6 0 58,5 5 0,1 1-240,5-1 1,-5 2 61,-1-2 0,1-3 122,5 3 1,0-4-277,0-1 1,0 0-383,0 0 1,5-1 200,1 1 1,6-7-185,-1-4 0,4-3-20,1-2 1,0 0 633,1 0 0,43-42 0,10-11 0</inkml:trace>
  <inkml:trace contextRef="#ctx0" brushRef="#br0" timeOffset="810">736 268 8053,'0'-10'1029,"0"-1"-730,0 8 0,0-6 299,0 4-310,-7 3 1,5-3 92,-3 10 1,3-1-141,2 6 1,-2 1 0,-4 4 0,5 6-264,-5 0 1,-1 6 43,2-6 1,-3 5-25,3-5 0,3 5-70,-3-5 1,1 0-297,-2-5 0,5 0 59,-5 0 0,4-6-460,2 1 423,0-8 304,0 4 0,2-9 148,4-3 0,3-4-100,7-6 1,0-1 54,1 0 1,1-5-82,4 0 1,-2-2 18,7 2 0,0-2-32,6-3 1,-6 3-33,0 8 0,-5-1 83,5 0 0,-7 7 186,2 4-52,-11 3 0,2 4-81,-8 3 0,0 4-16,-5 7 1,0 0-70,0-1 1,0 6-3,0 0 1,-5 0-71,0-5 0,-1 0-204,6 0 0,0-1 94,0 1 1,0-5-57,0-1 302,0-6 1,2 8-136,3-7 0,-1 1 1,7-6 0,-6-2 70,6-3 0,0 1 136,5-6 0,1-1 50,-1-5 0,0 0 92,1 1 0,1-3-5,4-3 0,-4 4-142,4-4 1,-4 3-37,-2 2 0,-5 2 92,0 4-27,-7-4 249,3 12 62,-7-5 1,0 14-342,0 4 1,-2 3-271,-3 1 1,3 1-569,-4 0 1,3 0 372,-3-1 0,4 1 149,-3 0 1,3 0-109,2-1 0,6 1 47,-1 0 1,2-5 153,-1-1 0,3-6 206,7 1 0,1-3-47,-1-2 1,0-2 202,1-3 0,1 1 23,3-6 1,-1-6-91,8-5 0,-3-2-27,2 2 1,4 2-6,-4-8 1,-3 3 72,-2-2 1,-4 3 80,-2 7 1,-5 0 843,0 1-334,-7 6-518,3 2 1,-13 16 17,1 6 1,-8 3-80,2 8 1,2 6 212,-2 4 1,2 10-37,-1 1 1,-5 2 89,4 9 0,2 0-282,-2 5 0,0 2-176,-5 3 0,0-3 191,-1 3 1,-1-10-1,-4-6 1,4-3-372,-4-1 1,-1-15 185,1-7 0,0-14-1558,6-6 1,-2-5 465,-4-1 1,4-7 183,-4-3 1,-2-9 372,3-2 1,-1-6 180,5 6 0,-4-5-219,-1 5 1,2-5-344,9 5 0,-3-2 860,3 2 0,25-4 0,6-6 0</inkml:trace>
  <inkml:trace contextRef="#ctx0" brushRef="#br0" timeOffset="1425">2925 221 8005,'0'-16'484,"0"1"-248,0-1 1,0 5-2,0 1 0,0 5 191,0-6 0,-2 8-126,-3-3 1,1 5-214,-7 1 1,6 0 41,-6 0 1,0 7-165,-5 3 1,-1 4 130,1 2 1,0 1-136,-1 4 1,8-3-182,4 3 1,3 2 79,2-2 0,0 0-29,0-6 0,0 3 150,0 3 1,7-4 67,4 4 0,4-3-44,1-2 0,-5-1 7,0 1 0,0 0-60,5 0 1,-7-6-8,-3 1 1,-3-1-130,3 6-115,-4-7 0,3 3-4,-10-7 0,-4 1 141,-8-6 0,1 0 15,-1 0 1,-1-2-2,-3-3 0,1 1 34,-8-6 1,8-1-49,-1-5 0,-3 6-73,2-1 1,2 1 62,9-6 172,-3 7 0,48-12 0,4 4 0</inkml:trace>
  <inkml:trace contextRef="#ctx0" brushRef="#br0" timeOffset="1918">3415 316 8052,'-5'-16'179,"-1"0"1,1 6 359,5-1 1,0 6-176,0-6 0,-6 6 65,1-5 0,-2 4 92,1-4-260,5 6 0,-12-4-400,7 2 0,-6 5 190,1-5 1,2 6-323,-2 6 0,0 2 9,-5 8 0,-1 5-134,1 0 0,1 7 151,4-2 0,-1 2-15,6-1 0,-1 1 87,2-7 0,3 5-145,-4-5 1,5 0 163,1-5 1,7-2-5,4-4 1,-2 3 218,2-8 0,0 0-105,5-5 1,0 0-38,1 0 1,-1-7 169,0-3 0,1-4 234,-1-2 1,0 0-114,1 0 1,-1-1 47,0-4 0,1 3 48,-1-3 0,-2 4-57,-3 1 0,-2 0 111,-3 0 1,-4 6 111,3-1-461,-3 8 108,-2-4 1,0 9-91,0 3 0,-5 4 26,-1 6 0,1 3-196,5 3 0,-6-4 13,1 4 0,-1-3-178,6-2 0,0-1-314,0 1 1,0 0 265,0 0 0,6-6-241,-1 1 1,8-8 106,-2 3 1,5-5 487,6-1 0,-4 0 0,4 0 0,25-35 0,6-9 0</inkml:trace>
  <inkml:trace contextRef="#ctx0" brushRef="#br0" timeOffset="2533">3856 237 8025,'0'-9'2154,"0"2"-1362,0 7-391,0 0 1,0 7-323,0 4 1,0 8-264,0 2 0,-1 0 184,-5-5 0,4 5 63,-3 0 0,3 0-281,2-6 1,-2 1-218,-3 0 1,3 0 172,-3-1 1,3-4-114,2-1 0,0-4-68,0 4 344,0-6 0,2 3 544,3-7-337,-3-7 1,12-2 109,-3-7 1,-2-1-66,2-4 1,0 1-45,5-6 1,6 5-62,0-5 1,0 7-40,-6-2 0,0 3 3,1 2 1,-1 6-28,0-1 1,-5 8 25,0-2 0,-5 3-8,5 2 0,-8 7-47,3 3 0,-5 10 63,-1 1 1,0 1-1,0-1 0,-1-3-19,-5 3 1,4-2-4,-3 2 0,3-9 15,2 4 0,-5-4 4,-1 4 218,1-7-195,5 5 233,0-12-162,0 5 1,2-9-14,3-3 0,2-4-69,4-7 0,4 6-112,-4-1 1,9-5 59,1-5 1,3-1-163,-2 1 1,1 3 134,5-3 1,1 4-9,-8 1 0,7 0-165,-7 0 1,1 2 141,-6 4 1,-5 3 233,0 7 0,-5 0-102,5 0 0,-8 7 170,3 3 0,-5 4-81,-1 2 0,0 0 60,0 0 1,0-1-216,0 1 0,0 0 100,0 0 0,0-1-145,0 1 0,0-5 66,0-1 1,0-5 15,0 6 0,2-8-334,4 3 1,-3-5-440,8-1 0,0 0 97,5 0 655,-6 0 0,40-21 0,5-5 0</inkml:trace>
  <inkml:trace contextRef="#ctx0" brushRef="#br0" timeOffset="2835">4690 205 8025,'9'-7'0,"3"4"0,-6-8 813,-1 8 1224,-5-4 107,0 7-1570,0 0 1,0 7 34,0 3 0,-2 11-167,-3 6 0,-2 2-201,-4 3 1,-4 6 67,4 4 1,-3 6 140,-2 4 1,1-1-229,4 7 1,-3 0-1,3 5 1,3-6-54,3 1 0,-2-7-141,1 1 1,1-10-924,5-5 0,0-11 36,0-4-2483,0-12 818,0-3 1535,0-21 0,0 4 283,0-12 1,0 5-15,0 1 1,0-1 719,0-4 0,-7-18 0,-2-10 0</inkml:trace>
  <inkml:trace contextRef="#ctx0" brushRef="#br0" timeOffset="3050">4722 253 7969,'17'-6'0,"-1"1"0,0 0 349,1 5 1,-1 0 142,0 0 0,1 0 105,-1 0 0,0 2-209,1 3 1,-1-2-122,0 8 0,-5-1-64,0 6 0,-7 2 0,1 3 1,-3-7-217,-2 7 0,-2-7 98,-3 7 0,-6-9 148,-11-2 0,-2 1-1061,-3 5 0,-4-6 828,4 1 0,-47-15 0,-13 2 0</inkml:trace>
  <inkml:trace contextRef="#ctx0" brushRef="#br0" timeOffset="3426">5229 1 11265,'0'15'693,"0"1"1,-2 7-468,-4 3 0,3 4-80,-8 1 0,7 3-141,-1 2 1,-2-2 108,1 2 1,1-2-78,5-3 1,0-5-209,0 1 1,0-8-316,0 2 0,5-9-296,1-1 1,6-8 339,-1 2 0,4-3-428,1-2 1,6 0 217,0 0 0,1-7-267,-1-3 919,-4 3 0,49-42 0,4-4 0</inkml:trace>
  <inkml:trace contextRef="#ctx0" brushRef="#br0" timeOffset="4134">5572 221 8211,'7'-9'1339,"-5"2"-730,5 7-734,-7 0 477,0 0 1,2 6-544,3-1 1,-3 2-210,4-2-92,3-3 0,-2 7-14,4-4 248,3-3 1,-5 5 342,8-7 1,-6 0-61,0 0 1,-6-2-50,6-3 1,-6 3 151,6-3 1,-7-4 210,1-2 1,3 3-153,-3-3 0,0 6-89,-5-6 0,0 6-54,0-5-18,0 6-133,-7-3 1,-2 7 80,-7 0 0,1 2-83,4 3 1,-3 4 95,3 7 0,-2-1-10,2 1 0,2 2-3,4 3 0,3-4-3,-3 4 1,3-3 63,2-3 0,0 1 118,0 0 0,0-6-50,0 1 1,7-2 164,4 1 1,3 2 83,3-6 0,1-1-53,4-5 1,-2 0-100,7 0 1,-2 0-70,3 0 0,2-7 3,-2-4 1,1-3-40,-2-1 1,2-1-148,-7 0 1,7-5-148,-2 0 1,-2-5 113,3 5 1,-8-5-50,1 5 0,-3-7-117,-1 1 408,-1 5-146,-7-1 251,-1 14-427,-8 2 0,-6 9-241,1 3 1,-8 6 92,2 10 1,2-4 156,-2 4 0,6-3 28,-6-3 1,7 3-20,-1 3 0,3-4-5,2 4 0,0-3 165,0-2 1,0-1 401,0 1 1,5 0-2,1 0 0,6-1 329,-1 1 0,-2 0-96,2 0 1,-2-6-194,2 1 1,-3-6 185,-8 5-167,0-6-236,0 10 0,-2-12-180,-4 3 1,-3-3-265,-7-2 0,-1-5-127,1-1 0,0-1-447,-1 2 0,1 3-1010,0-3 0,5-2 1791,0 2 0,7-29 0,-3-1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0:16.385"/>
    </inkml:context>
    <inkml:brush xml:id="br0">
      <inkml:brushProperty name="width" value="0.17143" units="cm"/>
      <inkml:brushProperty name="height" value="0.17143" units="cm"/>
      <inkml:brushProperty name="color" value="#849398"/>
    </inkml:brush>
  </inkml:definitions>
  <inkml:trace contextRef="#ctx0" brushRef="#br0">84 383 9137,'16'0'342,"1"0"1,-1 0-176,1 0 0,5 0-189,0 0 0,3 6 57,-3-1 0,2 1 77,3-6 0,3 0-68,-8 0 1,6 0-117,-6 0 1,2 0-40,-2 0-71,-3 0 171,5 0 0,-13 0 65,0 0 210,-7-7 1,3 3-56,-7-7 0,-2 7-104,-3-1 1,1-3-48,-7 3 1,5-3 13,-5 3 0,8 1 64,-3-7 0,-1 5 6,1-5 1,1 0-735,5-5 1,-2-3 266,-4-3 0,4 2-141,-3-8 0,3 6-46,2-6 1,0 6-226,0-6 1,0 8 158,0-3 578,0 5 0,7 16 0,3 4 0</inkml:trace>
  <inkml:trace contextRef="#ctx0" brushRef="#br0" timeOffset="524">34 17 7770,'-10'-7'66,"1"5"427,4-4-108,3 5-500,-6 1 0,21 5 230,4 1 1,5 7-116,0-2 0,17 21 0,7 10 0,8 3 0,0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6:45.0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196 190 8144,'0'-9'1951,"0"2"-1028,0 7 114,0 0-786,0 7 0,-2-2-1,-3 11 0,1-2-20,-7 12 1,6 1-94,-6 4 0,0 3-213,-5 2 0,0 3 56,-1 3 1,1 2-155,0-8 1,5 3 118,0-2 0,5-11-84,-5 0 0,8-7-323,-3-3 1,5-5-93,1-1-770,0-6 598,0 3 0,0-9-259,0-3 1,0 1 984,0-6 0,14-22 0,4-10 0</inkml:trace>
  <inkml:trace contextRef="#ctx0" brushRef="#br0" timeOffset="308">33 253 9612,'0'-9'2100,"0"2"-1877,0 7 1,2-5-1,3 0 0,4-1-34,8 6 0,4-5-125,1 0 0,13-6-436,-3 6 0,12-5 262,-1 4 1,-3-4 13,-2 5 0,-3-1-660,-2 6 1,-6 0-759,0 0 1,-12 0 544,1 0 969,-11 0 0,-48 7 0,-21 2 0</inkml:trace>
  <inkml:trace contextRef="#ctx0" brushRef="#br0" timeOffset="540">0 474 10785,'11'0'61,"0"0"1,0 0-117,5 0 1,2 0-251,4 0 1,0 0 304,11 0 0,61 0 0,-33 0 0,0 0 0</inkml:trace>
  <inkml:trace contextRef="#ctx0" brushRef="#br0" timeOffset="1033">605 363 8964,'0'-8'3006,"0"1"-2178,0 0-489,0 5-245,0-5 103,0 7-226,0 7 1,0 7-363,0 7 1,-6 2 218,1-2 0,-1 3 9,6 8 1,-5-6-301,-1 0 1,1-5-388,5 5 0,0-5 433,0 6 0,2-10-36,3-1 0,-1 0 418,7-6 0,0-3-119,5-2 1,0-3 244,1-2 0,4-2-43,1-3 1,5-4-112,-5-6 1,7-3 175,-1-3 0,-3-3 234,2-8 1,-5 1-93,5-1 0,-7 6 55,2 0 0,-9 5 308,-2-6-88,-8 8 1,4 2 173,-7 6-384,0 8 0,-1-3 174,-5 12 0,3 2-167,-8 8 1,2 5-269,-2 0 1,-2 5-72,8-5 1,-3 2-397,3-2 1,3-2-172,-3 8 1,3-8 297,2 2 1,0-4-365,0-1 1,5 0 255,1 0 0,6-2-561,-1-4 1,6 2-25,4-6 974,-2 6 0,33-17 0,1 3 0</inkml:trace>
  <inkml:trace contextRef="#ctx0" brushRef="#br0" timeOffset="1631">1111 458 8154,'7'-9'153,"-5"0"379,4 4 198,-5 3-478,7-12 1,-5 11-1,8-8 0,-5 8-26,5-2 1,-6 3-1,6 2 0,-6-5-14,6-1-335,0 1 1,0 7 81,0 3 0,-6 2-10,6 4 0,-7 3-69,1-4 1,-3 9 71,-2 2 1,0 2 92,0-2 0,0-2-158,0 8 1,0-8-198,0 2 1,0-4 215,0-1 1,-5 0 43,-1 0 1,1-1-178,5 1 0,-2-7-260,-3-4 193,3-3 187,-6-2 1,8-2 363,0-3 0,6-9-79,-1-7 1,8-5 51,-2 5 0,5-7-230,6 1 1,-2-2-239,7-3 1,-7 6 111,2 0 1,2 12 12,-3-2 1,1 5 91,-5 1 0,-1 3-83,0 7 1,1 2 357,-1 3 1,-5 4 47,0 6 0,-8 1 61,3 0 0,-4 5-224,-2 0 0,0 2-80,0-2 0,0-4-279,0 4 1,0-3 0,0-3-42,0 1 0,-6 0 72,1 0 0,-1-6-1448,6 1 1637,0-8 0,0 4 0,0-7 0</inkml:trace>
  <inkml:trace contextRef="#ctx0" brushRef="#br0" timeOffset="2083">1895 442 8133,'0'-9'1042,"0"-5"-725,0 13 1,0-8 324,0 4 77,0 3-220,-7-5-249,-2 7 0,-7 5 0,-1 0 0,6 8-368,0-3 0,1 9 24,-7 2 0,6 2-79,0-2 1,2-2-26,-1 8 0,0-8-91,5 2 1,3 2 78,-3-2 0,3 0-197,2-6 61,7 1 0,2-2 94,8-3 0,-1-4-453,0-7 0,6 0-41,0 0 746,0 0 0,30-21 0,10-6 0</inkml:trace>
  <inkml:trace contextRef="#ctx0" brushRef="#br0" timeOffset="2558">2140 316 7450,'0'-10'1855,"0"-1"-1060,0 8 0,2-4-168,4 7 0,-5-2 101,5-3-251,-4 3-70,-2-5-204,0 14 1,0 2-184,0 6 1,-6 3 91,1 3 0,-6-2-198,5 7 1,-4 1-146,4 4 1,-5-5-227,6 1 0,-6-3 187,5 2 1,1 2 6,5-7 1,0 0-170,0-5 0,0 0-295,0 0 417,0-1 0,7-1 89,4-3 0,4-4-22,1-7 1,0 0 153,1 0 1,4-2 249,1-3 0,5-4-188,-5-7 0,7-1 51,-1-4 1,-3 2 139,2-8 0,-7 8-58,2-2 0,-6-2-112,-5 2 1,2 6 52,-8 4 41,1 1 741,-6 1 917,0 2 1,-6 21-909,1 7 0,-6 0-718,6 0 1,-1-4 12,6-1 1,-5 0 24,-1 0 0,1 1-413,5 4 0,2-9-646,3 4 0,-1-5 229,7-1 0,-1 2-108,7-6 1,-1-1 179,0-5 1,3 0 599,2 0 0,27-35 0,11-9 0</inkml:trace>
  <inkml:trace contextRef="#ctx0" brushRef="#br0" timeOffset="2849">2434 80 8137,'-10'0'345,"-1"0"704,7-7-712,-11 5 0,12-5 228,-8 7-800,7 0 229,-3 7 1,7-4 14,0 8 0,2-8 89,3 3 0,-1-5-57,7-1 0,-6 0 32,6 0-398,0 0 254,5 0 1,1-1-73,-1-5 0,-7 3-44,-3-8 1,-3 6 15,3-5-350,-5-1 222,7-5 1,-8 6-408,0-1 420,-8 8 286,-1-4 0,-43 49 0,-10 10 0</inkml:trace>
  <inkml:trace contextRef="#ctx0" brushRef="#br0" timeOffset="3048">2059 395 7478,'16'-7'0,"58"-2"0,15-7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7:11.0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35 142 6653,'9'0'964,"6"0"-628,-13 0 5,5 0-133,-7 0-100,0 7 1,0 2-26,0 6 0,-5 1-144,-1 0 1,1 5-60,5 0 1,0 0 119,0-5 1,0 1-97,0 4 1,2-5 117,3 0 0,4-2 32,7-9 1,3 0-52,2-5 0,3 0 1,3 0 0,2-2 95,-7-3 0,7-5-43,-2-11 0,-3 3-210,-2-3 1,-4-2 53,-2 2 1,-5-5 27,0 5 0,-7-5 72,1 5 0,-7-5-18,-9 5 1,-1-2 23,-16 2 1,1 3 26,-6-3 0,1 9 30,-1 2 0,0 6 27,1-1 1,1 3-307,4 2 1,3 7-107,8 4 1,-2 4-698,-4 6 1019,11 4 0,11 41 0,18 10 0</inkml:trace>
  <inkml:trace contextRef="#ctx0" brushRef="#br0" timeOffset="574">509 79 8184,'11'-5'-1028,"0"-1"1028,-7 1 799,10-2 212,-5 5 0,2-5-645,0 7 1,-7 2-170,1 3 1,-3 4-180,-2 7 1,0 0 70,0-1 0,0 6-171,0 0 0,0 6 63,0-6 1,-6 5-189,1-5 0,0 0 59,5-5 1,-6-1 28,1 1 1,-3-5 4,3-1 39,3-6 196,-5 3 102,7-7 0,2-7-28,3-4 0,4-8-121,8-2 1,-1-7-214,0 2 0,6-4 78,0-2 1,5 6-100,-5 0 0,5 1 41,-5-1 0,0 5-115,-6 11 1,0-3 227,1 8 0,-7 0 152,1 5 0,-7 7 67,1 3 0,-3 6-38,-2 5 0,0-3-98,0 3 1,0 1-72,0-1 1,0 6 7,0-6 0,0 5-121,0-5 0,0 0-280,0-5 0,0-1 169,0 1 0,0-5 61,0-1 1,0-5 156,0 6 0,58-36 0,15-3 0</inkml:trace>
  <inkml:trace contextRef="#ctx0" brushRef="#br0" timeOffset="959">1326 16 8220,'-7'-9'3015,"5"2"-3293,-13 7 265,6 0 1,-7 0-176,0 0 0,5 2 116,0 3 0,2-1 32,-2 6 23,-4 1 0,14 4 101,-5 1 108,4 0 1,2 0 367,0-1 0,8-1-135,2-3 0,3 3 199,-2-4 1,4 4-496,-5 2 0,3 0 119,-2 0 1,2-1-213,-8 1 0,1-5-139,-6-1 0,0 1-597,0 4 417,0 1 1,-8-2-242,-2-3 0,-5-3 146,-1-2 0,-2-5-66,-4 5 0,4-5-133,-4-1 1,4-5 169,1 0 1,1-6-669,0 6 1075,-1-7 0,15-4 0,4-8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7:15.6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246 345 8103,'7'-8'0,"-5"-6"0,3 3 0,-3 2 467,-2-1 0,0 5 366,0-6-59,0 1-481,0-6 1,-7 2-106,-4 3 7,-4 4 1,-6 9 51,-1 3 0,0 4-276,6 7 0,-6 1-409,0 4 1,-1 4-81,1 6 1,9-1 277,-3-4 0,8 4-73,-2-4 1,6-3 44,-2-2 1,5-3 98,1-3 1,7-1 71,4-3 0,9-4 159,2-7 0,1 0-233,-1 0 1,-4-2 11,4-3 1,-2-4-88,2-7 1,-4 1 85,4-1 0,-2-5 167,1 0 1,-3-7-144,4 2 0,-4-4-2,-1-2 0,-6 1 154,0-1 0,-1-1 349,7-4 1,-6 4-63,0-4 1,-6 4 123,6 1 1,-8 8 430,3 3 499,-4 3-797,-2 10 0,-2 2-144,-4 12 0,3 2-122,-8 8 0,6 5-48,-6 0 1,5 7-29,-5-2 0,6 4-20,-6 2 0,6-1-99,-6 1 1,5 1 23,-5 4 0,6-4-245,-6 4 1,7-9-377,-1-2 0,3-1 291,2 1 1,0 2-170,0-7 1,2-5 124,3-6 0,4-5-631,8 6 1,5-8-35,-1 3 1,8-6-957,-1-6 1872,2 5 0,39-41 0,9-2 0</inkml:trace>
  <inkml:trace contextRef="#ctx0" brushRef="#br0" timeOffset="442">817 345 6216,'-9'0'2248,"2"0"-1838,7 0 33,0 0-271,7 0 0,-3 0-260,7 0 1,-6-5-44,6 0 0,-5-2-104,5 2 153,-1 3 0,5-12 46,-4 3 1,2 3 125,-8-3 0,6 6-65,-6-6 96,1 1-88,-6-6 0,0 6 28,0-1 1,-2 8 24,-3-3 1,-4 6-2,-8 6 1,1 2 22,-1 8 0,-4 0 0,-1 0 1,0 5 48,6 0 0,-1 5-82,1-5 0,2 5-48,3-5 0,3 5 64,8-5 1,0 0-167,0-5 0,2 0-72,4 0 1,8-6-187,8 1 1,5-8-239,-5 2 0,5-3 571,-5-2 0,29-7 0,2-2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7:13.4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148 16 8153,'1'-9'732,"5"4"-246,-4 3 0,5 2 272,-7 0 16,0 0-573,0 7 1,-2 2-63,-3 7 1,1 1 14,-7 4 1,0 6-128,-5 9 0,1-2 39,5 2 1,-5 3-204,4-2 1,-2 5-104,3-5 0,0-2 117,5-9 1,3-2-348,-3-3 1,5-8 208,5 2 1,4-9-320,8-1 0,1-3 104,4-2 1,-3 0-47,9 0 0,-8 0 522,1 0 0,34-35 0,7-9 0</inkml:trace>
  <inkml:trace contextRef="#ctx0" brushRef="#br0" timeOffset="183">1 252 10112,'16'0'397,"0"0"1,8-5-524,3 0 0,4 0-316,2 5 0,-1-6-1557,1 1 1999,0 0 0,43-2 0,11-2 0</inkml:trace>
  <inkml:trace contextRef="#ctx0" brushRef="#br0" timeOffset="616">556 48 13393,'-11'17'438,"0"4"0,6-2-298,-6 8 0,0 1-173,-5 8 1,-1-2-99,1 2 1,5-2-250,0-3 0,2 1 126,-2-1 1,2-6-572,4-4 184,3-4 228,-5-8 426,7-2-156,7-14 1,2-7 294,7-7 1,6-5-98,0 5 1,7-7-258,-2 2 0,4-4 96,2-2 0,-6 8-208,0 3 1,-1 3 132,1 2 0,-2 2 25,-3 4 0,-9 3-69,3 7 1,-5 2 36,0 3 1,-4 9 639,-7 7 1,0 2-229,0-2 0,0-2 19,0 7 0,0-5-330,0 6 0,-5-8 73,-1 2 1,1 2 46,5-2 1,0 0-18,0-6 1,0-4-291,0-1 0,7-1 21,4 2 1,3-4 252,3-7 0,50-14 0,13-4 0</inkml:trace>
  <inkml:trace contextRef="#ctx0" brushRef="#br0" timeOffset="1033">1308 221 8189,'-11'-5'519,"0"-1"0,5-1-67,-5 2 1,6 3 627,-6-3-696,0 3 1,-5 2-254,-1 0 1,3 2 124,3 3 0,-3-1-1,3 6 1,-4 6-619,-1 5 0,5 5-305,0-4 1,7 4 81,-1-5 0,-2 2 234,1-2 1,1-4-290,5 4 0,2-3 167,3-3 0,4-4 37,7-1 0,1-6 430,-1 1 0,0-3 4,1-2 0,-1-7 79,0-4 1,6-3-100,0-1 1,0-1 292,-6 0 0,1-1-102,-1-4 0,-2 3 393,-3-3 0,2 4-1,-8 1 1,3 0 203,-3 0 0,-3 6 92,3-1-7,-3 8-666,-9-4 1,3 14-1,-7 3 1,6 4-184,-6 2 1,6 2 68,-6 3 0,7-4-363,-1 4 1,3-3-17,2-3 1,0 3-107,0 3 1,0-9-107,0 4 160,7-4 0,2 2 74,8-3 0,-1-4-183,0-7 0,1 0-582,-1 0 0,2-2 1053,4-3 0,10-32 0,10-14 0</inkml:trace>
  <inkml:trace contextRef="#ctx0" brushRef="#br0" timeOffset="1308">1700 79 16470,'0'16'122,"0"0"0,0 1-94,0 4 1,-6 2 164,1 3 1,-3 4-189,3-4 0,3 4-620,-3 2 0,3-6 248,2 0 1,0-1-785,0 1 1,2-3-447,3-8 867,4 1 0,8-2 281,-1-3 0,2-4 65,4-7 384,-4 0 0,35-21 0,-1-6 0</inkml:trace>
  <inkml:trace contextRef="#ctx0" brushRef="#br0" timeOffset="1500">1602 252 11866,'9'-7'-402,"11"6"369,-4-5 1,11 3 32,0-2 0,42-5 0,17-3 0,7-4 0,1 1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7:25.1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246 32 8238,'0'-9'1010,"0"0"-357,0 4-87,0 3 2,0-5-359,0 7 0,-8 0-1,-2 0 1,-5 2-143,-1 3 1,-6 4 51,0 7 0,-5 5-316,5 0 0,0 7 124,6-2 0,0-2-153,-1 3 0,3-3-98,3 2 1,4 2-134,7-7 1,7 2 34,4-2 1,9-9-85,2 4 1,8-11-744,3 1 1250,0-5 0,16-15 0,7-7 0,1 0 0,0-1 0</inkml:trace>
  <inkml:trace contextRef="#ctx0" brushRef="#br0" timeOffset="1008">687 63 8366,'0'-9'337,"0"-5"0,0 11 241,0-8-383,0 8 0,0-6 181,0 4-348,0 3 1,-7-5 131,-4 7 0,2 0-249,-2 0 0,0 2 39,-6 3 1,1-1 4,0 6 0,-1 2 1,1 9 0,0-1-209,-1 6 0,3-5 30,3 5 0,2-7-65,4 2 0,3-1-2,-4 1 1,4-9 122,2 4 1,8-4 74,3 4 0,3-8-9,2-2 0,3-5 2,2-1 1,-2-1 50,2-5 1,3-2 133,-2-8 1,-1 0-75,-4 0 1,-1-5 158,1 0 0,-1-1-3,0 1 1,-5 3 97,0-3 1,-7 4 382,1 1-339,-3 0 1,-2 6 391,0-1-513,0 8 0,-6-3-240,1 12 0,-2 2 15,1 8 1,3 0 101,-8 0 1,7 1-189,-1 4 1,3-3 23,2 3 0,0-4-221,0-1 213,0 7 0,0-6-399,0 4 224,7-3 0,2-4 4,8-4 0,-1-1-54,0-4 0,2-3-185,4 3 1,-4-5 183,4-5 1,-2 1 331,2-6 0,-4-1 0,4-4 0,1-6 0,-1 0 0,0-2 0,-6 2 0,-5 2 0,0-8 0,-6 8 0,6-2 0,-7 4 705,1 1 898,-3 0 290,-2 0-1285,0 8 0,-2 1 324,-3 7-282,3 0-376,-12 7 0,10 1-52,-7 8 0,7 0 0,-1 0 0,3-1-27,2 1 1,-5 0 0,-1 0 0,1-6-767,5 1 0,0-1 334,0 6 0,0 0 150,0-1 1,0-4-174,0-1 0,0-4-338,0 4 1,2-5 228,3 6 1,-1-8-119,7 3 0,0-5-18,5-1 0,-5 0 114,0 0 1,1 0 108,10 0 0,-4-7-36,4-3 0,-2-4 73,2-2 0,-4 0 185,4 1 0,-4-3 323,-2-3 1,1 4 22,-1-4 1,-2-2 270,-3 2 0,4 0 444,-4 5 768,-4 0-846,0 1 166,-7 6 35,0 2-766,0 7 0,-5 7-55,-1 3 0,-4 4-60,4 2 1,-5 7-1,6 3 0,-8 0 78,2 6 0,2-4 0,-2 9 0,0-2 8,-5 1 1,0 5 109,-1 6 1,1 0-402,0 1 1,-1-6-53,1 0 0,1-2-226,5 2 1,-5-4-14,4-6 1,-2-8-227,3-3 1,-5-5 215,4-5 0,2-4-498,-2-7 443,0 0 0,-5-7 123,0-4 0,1-3-81,4-2 0,-3 1 69,3-1 1,-4 0-1048,-1 0 0,5 1 1254,0-1 0,-7 0 0,-7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7:34.1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358 16 8619,'0'-9'-137,"-7"2"34,-4 7 1,2 5 113,-2 1 1,0 6-16,-5-2 0,-1 4 95,1 2 0,1 0 31,4 0-57,-3-1 1,7 1 77,-4 0 1,4-6 526,7 1-370,0-1 0,7 1 186,4-1 0,5-4-201,6 4 0,-4-5-61,4 6 1,-4-6-64,-2 6 1,-5-1-206,0 6 0,-2 0-305,2 0 0,-2-1 62,-4 1-1,-3 0-91,4 0 1,-6-1 130,-6 1 1,-3 0-70,-7 0 1,-2-6 177,-4 1 0,2-3 13,-7 3 0,5-4 47,-5-7 0,0 0 12,-6 0 0,2 0 176,4 0 0,3-7-102,8-4 1,-1-3-28,1-1 0,5-6-125,0 0 0,8 0-283,-3 5 0,6 0 428,6 0 0,25 8 0,12 1 0</inkml:trace>
  <inkml:trace contextRef="#ctx0" brushRef="#br0" timeOffset="508">652 95 8399,'-9'0'860,"0"0"-265,3 0-298,5 0 1,-9 0-207,5 0 0,3 7 124,-3 3 0,-3 4-344,3 2 0,-2 1-31,1 4 0,5-1-42,-5 6 0,4-5 54,2 5 0,8-6 7,2 1 0,5-4 95,1-1 0,2 0 47,4-1 1,-2-6 43,7-4 0,-5-3 224,5-2 0,-5-2-153,5-3 0,-7-4-29,2-6 1,-4-6-90,-1 0 1,-3-2 9,-3 2 0,2-2-120,-8-3 1,1-4 108,-6 4 0,-8-2-124,-2 1 1,-10-1 5,-2 7 0,-7-5-191,1 5 0,-2 7 129,-3 9 1,0 3 83,1 2 0,4 0-9,1 0 0,7 7 59,-2 4 0,10 3 11,1 1 1,7 3 11,-1 3 0,3-4 19,2 4 1,9-8 187,7-3 1,2-5-67,10 6 1,-7-8-94,7 3 1,4-5 0,7-1 1,0 0 17,0 0-41,-5 0 0,42-28 0,2-7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7:40.7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294 363 8573,'9'-9'-1173,"-1"2"1356,-1 0 242,-5 6 24,5-6-103,-7 0 13,0 5-116,0-12 109,0 12-167,0-12-81,-7 12 1,-2-5-145,-8 7 0,1 0 109,-1 0 0,1 0-135,0 0 1,-6 7 16,0 4 1,-5 8-204,5 2 1,-5 7 155,5-2 1,0 4-125,6 2 0,0-1-155,-1 1 1,8-1 282,4 1 1,3-8 97,2-3 1,7-3-33,4-3 1,4-6 126,1-4 0,8-3 146,3-2 0,-2-9-37,3-6 1,-3-1-119,2-5 1,2-2 72,-7 2 0,5-7 75,-5 2 1,0-2-87,-6 2 0,-5-2 151,0 7 1,-6 0 49,6 5 236,-7 0-436,3 7 1,-9 2 130,-3 7 1,3 2 197,-3 3 0,-3 4-297,3 7 0,-6 5-24,6 0 0,-8 7-88,2-2 1,2 4-254,-2 1 0,0 3 143,-5 2 1,-1 5-8,1 6 0,0 2-95,-1 4 1,-4-1 127,-1 11 0,-5-5-320,5 5 1,0-2-29,6-8 1,1-6-19,4-5 1,4-14-43,7-2 44,0-6 168,0-12 1,0-2-65,0-12 1,6-2 187,-1-8 0,8 0-39,-2 0 0,3-5 742,2 0 0,3-12-238,2 1 1,7-11-92,10-5 0,3-6-527,9-9 0,-5-2-738,4-3 1,-4 2 554,10-8 0,-12 9 16,-5 2 1,-7 11 225,-9 15 0,-2 7-431,-15 14 663,1 8 1,-12 2-222,1 12 0,-6 2-380,6 8 0,-3 0 544,3 0 0,-11 27 0,-10 8 0</inkml:trace>
  <inkml:trace contextRef="#ctx0" brushRef="#br0" timeOffset="1100">719 332 6231,'9'0'2770,"-2"0"-2309,-7 0-481,0 0 45,0 7 1,-2 1 62,-3 8 0,1 0-91,-7 0 1,6 1-129,-6 4 1,6-3 123,-6 3 0,7-4-152,-1-1 1,-3 0-42,3-1 1,0 1-102,5 0 256,0 0 0,1-2-227,5-4 138,3-3 1,7-7-10,1 0 1,4-2-98,1-3 0,2-4 81,-2-6 1,-3-3-121,9-3 1,-8 4 157,1-4 0,-1 1 121,2-1 0,-9 4 0,3-4 0,-5 3 0,0 3 0,2 4 0,-8 1 0,2 1 85,-1-2 103,-4-3 1,5 11 996,-7-8 896,0 8-1025,0-4-159,0 7-119,0 0-568,0 7 0,0-4-110,0 8 0,-2-1-91,-3 6 1,3 0-379,-4 0 0,-1-1 200,2 1 1,-3 5-110,3 0 1,3 0-165,-3-5 1,3 1 193,2 4 1,0-3-51,0 3 0,0-9 36,0-1 0,2-3-41,3 3 1,4 1 52,8-7 1,-1 1 14,0-6 0,2 0 37,4 0 0,4-7-3,6-4 0,-4-3-103,-1-2 1,0-5 303,6 0 0,-6-5 0,0 5 0,-7-5 11,2 5 0,-4-7-19,-2 2 1,-5 3 558,0 2 810,-7 3-270,3 3-231,-7 6 0,-2 2 143,-3 7-663,3 0 1,-11 7-173,8 3 1,-2 4 28,1 2 0,4 0-136,-3 0 0,3-1 36,2 1 1,-2 5-298,-3 0 1,3 0-3,-3-5 0,3 0-212,2-1 0,0 1-425,0 0 1,5-6 395,1 1 0,1-2-268,-2 1 1,-1-3 710,7-7 0,29-21 0,12-5 0</inkml:trace>
  <inkml:trace contextRef="#ctx0" brushRef="#br0" timeOffset="1400">1323 32 8276,'-9'7'1153,"-3"-3"-862,6 6-131,1-6-138,5 10 229,0-6-306,7 8 0,2-7 48,7-4 0,-5-3-80,0-2 1,0 0 20,5 0 1,-5 0-148,0 0 0,-2-2 99,2-3 81,4-4 1,-8-7-281,4 1 0,-4-1 55,-7 0 0,0 6-334,0-1 183,0 8 0,-7-4 409,-4 7 0,-33 21 0,-8 5 0</inkml:trace>
  <inkml:trace contextRef="#ctx0" brushRef="#br0" timeOffset="1759">1830 300 8283,'0'-9'1415,"0"1"-494,0 2-296,0 5-607,0-6 0,-7 7 95,-4 0 1,2 0 144,-2 0 1,0 7-536,-6 3 0,-1 6 75,-3 5 1,8-2-53,-4 7 1,5-5 74,-5 6 1,8-3-31,4 2 0,3-1 75,2-4 1,0-4-65,0 4 0,9-3 100,8-2 0,1-8-121,9-2 1,-5 1 65,5-2 0,0 0-179,6-5 0,-1-7 150,1-3 182,0 3 0,0-26 0,3-11 0,3 0 0,0 0 0</inkml:trace>
  <inkml:trace contextRef="#ctx0" brushRef="#br0" timeOffset="1984">2140 158 15220,'-9'16'531,"2"2"-143,7 3 0,-6 3-346,1 8 0,-6 1-280,6 4 0,-6-4 54,5 4 0,-5-4-277,6-2 1,-6 1-199,6-1 0,-1-6-2062,6-4-360,0-4 1795,0-8 1286,0-2 0,22-35 0,5-7 0</inkml:trace>
  <inkml:trace contextRef="#ctx0" brushRef="#br0" timeOffset="2344">2434 174 8283,'-9'0'956,"-5"0"0,5 2-312,-8 3 0,1-2-614,0 8 1,-6 1-233,0 9 0,-7-1-212,2 6 1,-4-2 229,-2 3 1,6 1-28,0-7 1,7 0-123,-2-6-515,11 1 447,-3-7 532,12-2 0,2-9 282,11-3 0,3-2-104,3-4 0,-1-3 75,0 4 0,1 3-106,-1 2 0,0 3 323,1 2-384,-1 0 1,0 0-18,1 0 1,-8 7-28,-4 3 1,2 1-25,-1 5 1,-1-4-125,-5 9 0,0-4 117,0-1 0,0 5-1054,0 0 1,6 0-278,-1-5 671,1 0 0,-1-1-874,0 1 1392,8-7 0,25-16 0,15-11 0</inkml:trace>
  <inkml:trace contextRef="#ctx0" brushRef="#br0" timeOffset="3059">2679 174 13178,'-2'18'293,"-3"3"1,1-2-440,-6 7 1,6 0-299,-2 6 0,-1-1 265,2 1 0,-3-1-365,3 1 1,3-6 235,-3 0 0,3-6-46,2 1 0,2-4-16,3-1 1,2-6 159,4 1 1,4-8-34,-4 3 0,3-5 128,3-1 1,1-7-4,4-3 0,-4-4 166,4-2 1,-4-1 71,-2-4 0,0 1 53,1-6 0,-3 7 243,-3-2 265,4 3 678,-14 3-685,7-1 61,-8 7-1008,0 2 293,0 21 1,-6-3 183,1 10 0,-1-4-247,6-1 1,0 1-344,0 4 1,0-8 10,0 2 0,0-2-134,0 2 0,2 1 193,4 0 443,3-7 1,7 3-209,0-7 0,1 0 9,-1-5 1,6 0 249,0 0 0,1-7 9,-1-3 1,-2-6 36,7-5 1,-7 4-40,2-4 0,2-2 60,-3 2 0,-4-5 335,-6 5 644,-1 0-592,-1 5-47,-1 0-46,-8 7 1,-2 4-194,-4 10 1,3 9-325,-8 7 0,7 7 83,-1-1 1,-2 2-174,1 3 0,-5 1 295,6 4 0,-6 3 354,6 7 1,-6 2 263,5 4 1,-7-2-273,3 7 1,-3-8-300,2 3 0,-4-4-86,5-2 1,-7-1-154,-5-4 1,4-4 7,-3-6 1,-5-10-278,-1-6 0,1-5-49,-1-6 1,5-3-544,-5 3 1,7-10-194,-2-6 1,3-3 408,-3-2 0,9 1-195,-3-1 1,5 0-178,0 0 0,4 6-1474,7-1 2456,0 8 0,0-4 0,0 7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7:46.0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503 17 8522,'0'-9'630,"0"2"1,-7 7-398,-4 0 1,-5 2-31,-6 3 1,-3 5 76,-8 11 0,-9 13 6,-7 13 0,0 7-134,-5 9 0,5 7-421,5 4 0,4 3 272,8 2 0,14-15-242,7-6 1,14-9-78,8-7 0,11-5 152,5-11 1,0-5-548,6-10 0,-4 1 17,9-7 0,4 0-793,2-5 1487,3 0 0,0 0 0,-3 0 0,-6 0 0,-4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7:46.4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66 237 7133,'7'-9'1375,"-5"2"-650,5 7-266,-7 0 121,0 0 0,0 7-350,0 4 1,0 3-199,0 1 0,-5 3-41,0 3 1,-6-2-165,5 7 1,-5-1-3,6 1 0,-2-1-221,1-4 1,4-4 158,-3 4 0,1-3-513,-1-3-187,3 1 1,-5-5 936,7-1 0,0-20 0,0-1 0</inkml:trace>
  <inkml:trace contextRef="#ctx0" brushRef="#br0" timeOffset="208">115 32 8791,'7'-9'520,"-5"0"-357,4 4-385,-5 3 325,-1-5-103,-7 7 0,-16 35 0,-12 9 0</inkml:trace>
  <inkml:trace contextRef="#ctx0" brushRef="#br0" timeOffset="492">278 473 7378,'0'-9'1768,"0"-5"0,-1 13-1051,-5-5-1787,4 5-280,-5-6-738,7 5 2088,0-5 0,0 35 0,0 7 0</inkml:trace>
  <inkml:trace contextRef="#ctx0" brushRef="#br0" timeOffset="926">507 379 6908,'0'8'401,"0"-1"1,2-7-184,3 0 4,-3 0-1,13 0-248,-6 0 1,7-7 134,0-3 1,-5 1-43,0-1 0,-2-1-47,2-5 1,2 1-22,-8-1 1,6 0-39,-5 0 0,-1 1-122,-5-1 1,0 5 74,0 1-94,0-1 1,-2 3 180,-3 2 1,-4 5 22,-7 1 1,-1 8-72,1 8 1,-1 0 153,1 5 1,-6 3 212,1 3 0,4 1-138,6-2 0,6 2-334,-6-7 0,7 5 156,-1-5 0,3 5 34,2-5 0,2 0-56,3-5 0,4-5 43,8-1 1,-4-1-191,3 1 1,-9-2 165,9-8 0,33-15 0,13-2 0</inkml:trace>
  <inkml:trace contextRef="#ctx0" brushRef="#br0" timeOffset="1141">916 489 8341,'0'-9'898,"0"2"-2744,0 7 1846,0 0 0,7 14 0,2 4 0</inkml:trace>
  <inkml:trace contextRef="#ctx0" brushRef="#br0" timeOffset="1350">1128 505 8376,'11'0'0,"0"0"0,-6 0 703,6 0 1,-5 0 988,4 0 0,-4 0-1191,5 0 0,-8 7-321,3 3 1,-4 1-492,-2 4 0,0-2-1584,0 8 1895,-8 3 0,-32 11 0,-16 4 0,-6 7 0,-1 1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7:49.6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278 395 8426,'0'-9'595,"0"0"-457,0 4 1,-2 3-194,-3-3 0,1 1 59,-7-1 0,6 3 42,-6-3 0,0 3-19,-5 2 0,0 2-160,-1 3 1,-1 4 166,-4 7 0,4 0-21,-4-1 0,2 8-160,-1 3 1,8-1 126,-3 1 0,5-1-149,0 1 0,3-1 158,8-4 0,2-6-3,4 1 0,5-2 66,10-9 0,-2 1 5,2-6 1,5-2-52,1-3 0,2 1 8,-2-6 1,2-1-64,-7-5 1,5-5 57,-5 0 1,0 0-17,-6 6 1,1-6 8,-1 0 0,-5-2-9,0 2 1,-6 3 46,6-3 1,-7 9 289,1 1-186,-3 8 262,-2-4-388,0 7 1,-6 7-15,1 3 0,0 4 101,5 2 0,-6 2-89,1 3 0,-1-4-10,6 4 0,0-3-81,0-2 1,0-1-189,0 1 0,2 0 11,3 0 0,3-6-149,3 1 1,3-8-343,-3 2 1,4-3 742,1-2 0,44-21 0,11-5 0</inkml:trace>
  <inkml:trace contextRef="#ctx0" brushRef="#br0" timeOffset="257">801 363 8082,'0'-9'2207,"0"2"-1328,0 0-635,0 6 1,-2-5-1,-3 12 1,3 4 241,-4 11 1,-3 4-79,-2 6 1,-3 9-146,-2 8 1,-1 1-73,1 9 1,0-1-107,-1 6 0,1 0-65,0 0 1,-1-7-332,1-3 0,1-11 263,5-5 1,0-4 13,5-1 1,3-13-1810,-3-3 216,3-11-239,2 2 995,0-21 871,-7 3 0,5-39 0,-5-1 0</inkml:trace>
  <inkml:trace contextRef="#ctx0" brushRef="#br0" timeOffset="524">687 363 8082,'7'-16'746,"-4"2"-501,8 4 0,-5 3-1,5 7 1,-6-2-10,6-3 1,2 3 8,9-3 1,-4 8 186,3 3 0,-1 6-125,2-2 1,-5 6-265,-1 5 1,-2-2 80,-8 8 0,5-6-242,-6 5 0,1-5-115,-6 5 1,-6-6-285,1 1 1,-8-4 14,2-1 1,-9 0-409,-2-1 1,-5-4-444,5-1 1354,-7-6 0,-11-11 0,-10-11 0</inkml:trace>
  <inkml:trace contextRef="#ctx0" brushRef="#br0" timeOffset="833">1242 395 8082,'0'-11'0,"0"1"0,0 4 2190,0-4-765,0 6-921,0-3 0,0 9-159,0 3 0,0 6-52,0 10 1,-7 9 19,-4 6 1,2 8-1,-2-2 1,0 9-70,-5 2 1,-1 6 0,1-1 0,0 1-421,-1-1 0,1 2-119,0-8 0,1-4-373,4-6 1,2-9 142,4-2 0,3-6-1283,-4-9 853,5-8 486,1-1 1,0-8-480,0-5 0,0-2 49,0-8 899,0 0 0,-3-25 0,-2-11 0,1-4 0,-1 0 0</inkml:trace>
  <inkml:trace contextRef="#ctx0" brushRef="#br0" timeOffset="1056">1144 442 8082,'11'-7'13,"0"-4"0,-6-1 105,6 2 1,0-4 112,5 3 0,3-1 199,2 1 0,-3 4 5,4 7 0,-2 0-72,2 0 0,-4 2-159,4 3 1,-9 4-6,-2 7 1,-8 5-92,3 0 0,-5 5 66,-1-5 1,0 6-149,0-6 0,-7 1-97,-4-1 0,-3-3-437,-3 3 0,1-5-694,0-6 1,-2 4 1201,-4-3 0,-40-11 0,-16-2 0</inkml:trace>
  <inkml:trace contextRef="#ctx0" brushRef="#br0" timeOffset="2075">1601 663 6605,'0'8'1462,"0"-1"-1213,0 0 3,8-5-185,1 5 0,7-7 6,0 0 0,-5-5-16,0 0 0,0-8 9,5 3-113,1-4 0,-1-7 114,0 0 1,1-2-218,-1 2 1,-1 2 14,-4-7 1,1 1-123,-6-1 1,-1-2 83,-5 7 40,0 0-95,0 5 58,0 7 0,0 4 61,0 10 0,-5-1-35,-1 6 1,1 1-112,5 4 1,-6 1 230,1 0 1,-1-6 270,6 1 0,2-2-172,4 1 1,-3-3 308,8-7-275,0 0 1,6 0 188,-1 0 0,0 0-26,1 0 0,-3-2-163,-3-3 1,3 2 133,-3-8 1,-2 8-113,2-3 1,-5 5 199,5 1-140,-8 0-6,5 0-52,-8 0-185,0 7 1,0 1 73,0 8 0,0 0-158,0 0 1,0 5-32,0 0 1,0 0 113,0-5 1,0-1-125,0 1 100,0 0 36,0 0 0,7-6 103,4 1 98,3-8 0,3 4-149,-1-7 1,0-7 15,1-3 1,-1 1 125,0-2 1,6-4-52,0-6 1,0-2 12,-6 2 0,6 3-111,-1-3-158,1-3 1,-7 6 295,-4-3 8,3 11-136,-12-4 1,5 14-3,-7 0 1,0 1-181,0 10 0,-2-1 86,-3 6 0,3 0 55,-3 0 1,3 0 36,2-1 0,0 1-12,0 0 1,0 0-24,0-1 0,5-4 14,1-1 1,7-6 233,-3 1 0,-1 2-117,2-2 1,0 1 148,6-6 1,-1 0-142,0 0 0,1-7-147,-1-4 1,0-3 25,1-2 0,-6 1-168,-1-1 1,-1 0 13,2 0 1,2-5-142,-7 0 0,-1-7-205,-5 2 0,0 1 182,0-1 0,-7 7 48,-4-2 0,-9 3 87,-2 3 1,-2 6-25,3 4 1,-3 3-42,-3 2 1,-2 2 35,7 3 0,-5 5 258,5 11 0,6-3-72,5 3 0,7-4 39,-1-1 0,3 0 1,2 0 1,2-1 13,3 1 0,6-5-40,11-1 0,-2-6 164,7 1 0,6-3-152,5-2 0,5 0 7,-4 0 0,25-23 0,11-10 0,5-2 0,0 0 0</inkml:trace>
  <inkml:trace contextRef="#ctx0" brushRef="#br0" timeOffset="2533">2990 395 9529,'0'-9'1501,"0"-5"-1381,0 12-215,-7-12 1,-2 12-607,-8-3 564,1 3 0,0 4-94,-1 3 1,-4 4 143,-1 7 1,0 0 16,6-1 0,1 1-10,4 0 1,-1 1 7,6 4 1,-5-3-182,6 3 1,-1-9 22,6-1 1,2-2 70,4 1 1,-3-3 73,8-7 0,0 0 48,5 0 1,1 0 3,-1 0 0,0-5 15,1 0 1,4-8 890,1 3 0,0-4-308,-6-2 0,1-5-694,-1 0 0,-1 0-56,-5 5 315,5 0-3,-13 1 287,5 6-400,-7 2 1,0 9-9,0 3 0,-5 0-9,-1 11 1,-1-4 78,1 9 1,5-3-264,-5-3 1,4 1-98,2 0 1,0 0-96,0 0 1,0-6 189,0 1 1,8-6 71,3 5 0,9-6-396,1 1 1,7 2 512,-7-2 0,52-20 0,7-12 0</inkml:trace>
  <inkml:trace contextRef="#ctx0" brushRef="#br0" timeOffset="3156">3447 332 8079,'-1'-9'1778,"-5"4"-1157,4 3-213,-12 2-285,5 0 0,-6 2 81,4 3 0,-3 4-83,3 6 1,2 3-278,-2 3 1,2-4 123,-2 4 1,2 2-359,4-2 0,3 6 6,-4-6 0,4 0-110,2-6 0,0 1 178,0 0 0,8-2-87,3-4 0,5 3 128,6-8 1,-4 0 21,4-5 0,1 0 8,-1 0 0,2-5 245,-3 0 0,-1-8 0,8 3 0,-8-6 0,1-5 0,3 2 0,-2-7 0,0-3 0,-6-7 0,0 2 0,1-2 0,-1-3 0,0 2 0,1-1 0,-1 1 0,-7 11 0,-4 0 0,-3 6 0,-2 5 0,0 6 537,0 2 0,-5 14 838,-1 3 1,-6 4-727,1 2 1,2 5-170,-2 0 1,0 7 17,-5-2 1,5-1-131,0 1 1,0 0-169,-5 6 0,-1-1-52,1 1 1,0-6-145,-1 1 0,6-3-17,0 2 0,6-3-270,-6-7 1,7 0 109,-1-1 0,3-4-216,2-1 189,0-6 1,0 1 83,0-10 0,2 1 228,3-6 1,5-6-144,6-5 1,0 0-154,1 5 1,4-5 75,1 0 1,5 0-119,-5 5 1,0 2 160,-6 4 1,1-2 4,-1 6 1,0 1 105,1 5 133,-1 0 1,-2 7 217,-3 4 0,2 3-191,-8 1 1,1 1 46,-6 0 1,5 0-60,1 0 1,5-1-75,-6 1 1,6-5-285,-6-1 1,6-5-481,-5 6 0,7-8-1110,-3 3 0,-1 1 1754,2-2 0,22-35 0,11-14 0</inkml:trace>
  <inkml:trace contextRef="#ctx0" brushRef="#br0" timeOffset="3664">4787 221 8079,'2'-14'587,"3"4"1,-3 1 306,4 4-66,-5 3-176,-1-5-292,0 7 1,0 7-117,0 4 0,-1 8 0,-5 2 1,-1 9 38,-4 1 1,-4 1-1,5 4 1,1-1-407,-2 2 1,2-4 145,-2 4 0,2-3-568,3-3 1,4-1 168,-3-4 1,3-1-86,2-4 1,7-6-81,4 1 0,4-5-421,1-6 1,8-3 286,3 3 1,-2-3-430,3-2 1104,-1-7 0,49-37 0,-32 14 0,-1 0 0</inkml:trace>
  <inkml:trace contextRef="#ctx0" brushRef="#br0" timeOffset="4089">4738 426 8079,'9'0'56,"0"0"149,-3 0 0,3 0 39,7 0 0,8 0-755,3 0 0,4 0 233,1 0 0,8 0 74,4 0 1,3-2 208,2-3 0,-2 3 52,-3-3 0,-10-2-312,-6 2-113,-8 0 19,3 5 157,-14 0 1072,-9 0 0,-9 1-363,-7 5 0,0 2-197,-1 8 1,1 0-86,0 0 1,5-1-211,0 1 0,7 2 174,-1 3 1,3-4-54,2 4 1,0-3-422,0-2 0,9-6 133,7 1 1,2-3 380,10 3 0,-7-2-97,7-4 1,-7-3-230,7 3 0,-8-3 106,1-2 0,-1-7-172,2-4 1,-9 2 174,3-1 1,-5-2-34,0-9 1,-4 3 50,-7-3 0,0-3-43,0-3 1,0 3-121,0-3 1,-7 6-20,-4-5 1,-3 7-94,-3-2 0,-1 5-263,-4 6 1,2 3 497,-7 7 0,-29 42 0,-13 10 0</inkml:trace>
  <inkml:trace contextRef="#ctx0" brushRef="#br0" timeOffset="5925">6061 347 8121,'2'-10'698,"4"-1"-477,-5 8 1,9-4 16,-5 7 1,-1-5-2,6-1 0,1 1-191,6 5 0,-1 0 108,0 0 0,3-5-189,2 0 1,3-1-27,3 6 0,4 0-69,-4 0 0,2-5 77,-2 0 1,-3 0 20,-8 5 0,1 0 0,-1 0 1,-5-6 55,0 1 266,-7 0-250,3 5 0,-14 2-66,-4 3 1,-6 4 107,-5 6 0,3 3-4,-9 3 0,7-2-51,-7 7 0,3 1-12,-2 4 0,1-5 14,4 1 0,4-3-22,-3 3 1,2 1-651,3-7 374,0 0 0,5-7 83,0-4 273,7 4 75,-3-12 0,9 3-160,3-10 0,-3 1-27,4-6 0,3-1 244,2-4 1,3-1-1,2 0 0,-5 2-262,0 4 1,0-3 31,5 8 0,-5-5-47,0 4-15,0 1 3,5 5 0,-5 0 42,0 0 1,-5 7-1,5 4 1,-6 1 237,6-2 0,-6 4-56,6-3 1,-7 3 31,1 2 0,4-2-19,2-4 0,-2 2-24,2-6 0,0-1-95,5-5 0,1 0-3,-1 0 0,2 0 0,4 0 0,-2-7-9,7-4 0,-5-3-121,5-1 0,-5-1 129,5 0 1,-5-5-145,5 0 0,-7-5 38,2 5 1,-2-7-141,2 1 1,-6-1 95,0 2 1,-1-2-85,-10 7 1,1 5 124,-6 6 18,0 6 1,0-1-162,0 10 0,-7 4 116,-4 7 1,2 1 141,-2 4 0,2-1-27,-2 6 0,2-5-21,3 5 0,4-5 11,-3 6 1,3-8 95,2 2 1,0-4-132,0-1 1,0 0 27,0 0 1,7-6 338,4 1 1,4-8-103,1 2 1,0-3-123,1-2 0,-1 0-25,1 0 1,-1-5-126,0 0 0,1-8 17,-1 3 1,0-4 19,1-2 1,-1 0-61,0 1 0,1-6-194,-1 0 0,-5-6 10,0 6 0,-2-7-192,2 2 1,1 1-8,-6-1 1,-1 7 83,-5-2 0,0 9 39,0 1-179,0 8 119,-7-4 1,0 8 221,-4 5 0,-2 2 19,8 8 1,-1 0-47,6 0 0,0-6-83,0 1 444,0-1 1,2 4 169,3-3 0,-1 3 361,7-4 0,-6-3-430,6-2 1,-5 2 309,5-1-168,-8 6-219,12-3 0,-13 6-89,3 1 1,-3-5 22,-2-1 0,0 1-195,0 5 0,0-6 35,0 1 1,0-6-98,0 5 0,2-1 139,3 2 0,-1 1-23,7-7 1,-6 2 11,6-2 0,0-3-24,5 3 1,1-3-32,-1-2 0,0 0-4,1 0 0,-1-2-169,0-3 1,1-2 136,-1-3 0,0-4 58,1 3 1,-1-5 28,0-5 0,1 4 5,-1-4 0,-2 3 105,-3 2 1,2 1 532,-7-1 60,-1 7-165,-5-5-540,0 12 78,0-5 0,0 14 48,0 4 0,0 3-43,0 2 1,0-1-118,0 1 0,0 0 83,0 0 0,2-2-9,3-4 1,-1 4 107,7-3 0,-6 1-66,6-1 1,-5 1-181,4-7 74,1 0 0,6-5 32,-1 0 1,0 0-75,1 0 0,-3-1-211,-3-5 1,4-2 141,-5-8 0,3 4-106,-2-4 0,2 4-78,-8-9 0,1-2 61,-6 2 0,0-7-156,0 1 0,-2 3 63,-4-2 0,-3 6 39,-7-1 1,-2 6 51,-4 4 1,2-1-27,-7 7 0,5 1 134,-5 9 0,7 4 189,-2 7 1,4 1-24,2 4 0,7-3 208,3 3 1,4 2 181,2-2 1,0 0-215,0-6 1,2 1 65,4 0 0,3-2 54,7-3 0,2 1 44,4-7 0,-2 0-272,7-5 0,-5 0-224,5 0 0,-5-1 207,5-5 1,-7 3 64,2-8-137,-4 1 0,-2-34 0,1-7 0</inkml:trace>
  <inkml:trace contextRef="#ctx0" brushRef="#br0" timeOffset="6232">7858 1 8116,'17'0'0,"-6"0"69,0 0 1,1 0 139,10 0 0,3 9 255,8 6 1,0 8 689,-1 9 0,-4 8-123,-1 7 0,-2 9-442,3 12 1,-7 4 219,-10 7 0,-5-2-184,-12-3 1,-5 3-92,-10-4 1,-7-10-354,-10-5 0,4-14-253,-4-8 1,3-2-135,2-3 1,3-8-483,2-7 0,5 0-3317,6-6 2884,8-3 0,0 0-974,4-7 2189,3 0 1,2-14 0,9-3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9:13:41.6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0 425 9211,'0'9'277,"2"1"-909,4-5 895,-4-3-206,13 6 1,-11-8 240,7 0 0,-6 0-2,7 0 0,-8-8-91,1-3 0,3 2-60,-3-3 0,9-7 12,-3-9 0,-2-4-101,3-2 0,-3-2-197,2-3 0,3-3-94,-9-3 1,6 6 76,-5 10 0,0 5-134,-6 7-88,0 0-130,-8 7 377,-1 3 0,-2 14 36,-1 5 1,8 8-429,-1 3 1,3 0 143,2-6 1,0 0 442,0 0-106,0 0 998,0 0-594,7-8 0,3-2 53,7-7 1,0 0-108,0 0 0,-6 0-38,0 0 0,1 0 301,5 0 0,0 0 370,0 0-833,0 0-27,-1 8 0,0 1-729,-5 8 1,2 0 261,-7 0 1,5 0 88,-5 0 0,1 0-348,-1 0-175,-4 0-623,13 0 1445,-6-8 0,53-69 0,-25 18 0,0-1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8:00.3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164 16 7950,'2'-9'2595,"3"4"-1427,-3 3-297,5 2-567,-7 0 120,0 0-165,0 7 1,0-3-76,0 6 1,0 6-174,0 5 0,-7 7 60,-4-2 0,2 4-4,-2 2 1,0-1-326,-5 1 0,5-1 154,0 1 0,7-3 96,-1-2 1,3 1-306,2-7 1,0 0-363,0-6 0,0-4 281,0-1 0,7-1 53,4 2 0,6-4-560,4-7 0,-1 0 255,8 0 1,-1-2 645,6-3 0,6-18 0,3-10 0</inkml:trace>
  <inkml:trace contextRef="#ctx0" brushRef="#br0" timeOffset="232">0 252 11023,'17'0'48,"-1"0"0,10-5-13,6 0 0,3-2-1994,8 2 1959,1 3 0,9-8 0,8-1 0,5 2 0,-1 0 0</inkml:trace>
  <inkml:trace contextRef="#ctx0" brushRef="#br0" timeOffset="740">605 32 8571,'0'-9'531,"0"0"930,0 4-301,0 3 134,0-5-562,0 7-437,0 0 0,-6 2-133,1 3 0,0 6-70,5 10 0,-6-2-196,1 7 1,-3 6 263,3 5 0,1 5-33,-7-6 0,2 6-418,-2-5 0,-1 0 150,6-6 1,-1-1-206,2-4 1,3-3 58,-4-7 1,5-6-437,1 1 523,0-8 1,0 3 88,0-12 0,7-8-75,4-7 1,-2-1-35,2 1 1,1-4 212,10-6 0,-4 3-18,4-4 1,2 9-405,-3-8 1,7 10 81,-7 0 0,3 3 162,-2 3 1,-4 1-29,4 3 0,-9 4-273,-3 7 632,1 0 1,4 9 223,-4 7 0,-4-1 36,-7 6 0,0 4-161,0 1 1,0-3-83,0-2 1,0 2-233,0-2 0,0 1-231,0-1 1,0-8 120,0 2 0,0-2-160,0 2 0,7-4-154,4-1 1,4-6-313,1 1 1,6 2 804,0-2 0,57-20 0,10-12 0</inkml:trace>
  <inkml:trace contextRef="#ctx0" brushRef="#br0" timeOffset="1373">1340 205 8571,'0'-16'388,"0"1"0,-5 4 504,-1 1 177,1-1-700,-3-5 1,1 6-49,-4-1 1,-3 8-112,3-2 1,-2 5-171,2 5 0,-3 4-88,3 6 0,-4 3 126,-1 3 0,0-2-302,-1 7 0,6-5 129,1 6 1,6-6-428,-1 5 1,3-7 167,2 2 1,0-3 21,0-3 0,0 1-14,0 0 0,7-2-101,4-4 1,3-3 132,3-7 1,-1 0 98,0 0 1,1-1 215,-1-5 1,6-2-114,0-8 0,-1 0 292,-4 0 0,-3-5 5,-3 0 0,4-1 2,-4 1 0,-2 3-116,2-3 1,-8 4-2,3 1 1,-5 5 2249,-1 1-953,0 6-1224,0-3 0,-1 9 25,-5 3 0,3 4-11,-8 7 0,7 1-106,-1 4 1,1-3-304,-2 3 0,5-2 109,-5 2 0,4-3 101,2 3 1,0-4-605,0-1 0,8-6-130,3 1 432,3-1 1,8-1 90,0-4 1,-1-3-119,-4-2 1,1 0 196,4 0 0,-4-7-4,4-3 1,1-4 12,-1-2 0,5-2-34,-5-3 1,0 2 403,-6-7 0,0 5-129,1-5 1,-1-1 402,0-4 0,-5-1-43,0 1 1,-7 1 118,1 4 1,-3 3 650,-2 7 740,0 0-860,0 8-773,0 1 0,-2 8-233,-3 5 1,3 4 143,-3 11 0,-3-3-214,3 3 0,-2 3 78,1 3 0,4-3 46,-3 2 0,1-5-333,-1 6 0,3-6-434,-3 5 1,3-5 134,2 5 1,0-7-316,0 2 0,0-3-82,0-2 1,5-1 271,1 1 1,6-2-219,-1-3 1,9 1 309,2-7 0,2 0 531,-3-5 0,34-35 0,14-8 0</inkml:trace>
  <inkml:trace contextRef="#ctx0" brushRef="#br0" timeOffset="1573">1683 205 8241,'-9'0'1591,"2"0"1,9-2-1331,3-3 0,4 3 0,7-3 0,8 3-3337,3 2 3076,-3 0 0,23 0 0,9 0 0,2 0 0,1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8:07.4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131 48 8231,'10'-7'-60,"-1"0"273,-4-4 151,-3-3 0,5 12-69,-7-5 1,0 14-178,0 4 0,-7 5 128,-4 5 1,-2 3-59,2 8 1,-3-1-235,3 1 0,-2-1 137,2 1 0,-1-2 56,6-4 0,-5 2-34,6-7 1,-2 0 25,1-5 1,4-6-696,-3 1-29,3-8 288,2 4 0,7-14 45,4-3 1,4-4 339,1-2 1,6 0-91,0 0 1,5 1-160,-5-1 1,5 5 135,-5 1 1,5 6-9,-5-1 0,-1 3 55,-4 2 0,-1 2-14,0 3 1,-5 4 102,0 7 0,-7 1-122,1 4 1,-5-1 129,-5 6 1,1-7-85,-7 2 0,0 2-24,-5-2 0,-6-2 28,1-8 0,-3 1-233,2-7 0,-1 6 64,-5-6 0,-1 0 43,8-5 1,-1 0 227,5 0 1,1-2-112,0-3 0,1 2-278,4-8 1,-1 1 55,6-6 1,1 5-74,5 1 0,0-1 104,0-4 161,0 6 0,58-19 0,14 2 0</inkml:trace>
  <inkml:trace contextRef="#ctx0" brushRef="#br0" timeOffset="425">687 284 8285,'0'9'0,"0"5"-682,0-12 586,0 12 0,0-11 249,0 8 26,0-8 0,2 4 126,3-7 1,-1 0 52,7 0-203,0 0 1,5-2-32,0-3 1,-1 2 45,-4-8 1,3 6 14,-3-6 1,-4 1 0,-1-6 1,1 6-21,-2-1 1,1 1-128,-6-6 1,0 5-132,0 1 0,0 5-184,0-6 281,-7 8 1,-2-4-175,-8 7 0,1 0 22,0 0 1,-6 8-19,0 8 0,-2 2 142,3 8 0,4-5 174,1 5 0,0 0-17,5 6 0,3-1 172,3 1 0,5-2-63,5-4 0,5-3-129,6-8 1,6 1-95,-1 0 0,7-7-299,-7-4 0,8-3 279,-1-2 0,10 0 0,4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8:04.4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196 237 8171,'0'-11'0,"0"1"0,5-1-101,1-5 0,-1 6 237,-5-1 0,0 6 317,0-5 0,0 4 158,0-4-347,0 6 1,-1-3-73,-5 7 0,-3 0 62,-7 0 0,-1 7-151,1 4 1,0 8 137,-1 2 1,-1 7-147,-4-2 0,10 4-78,-5 2 0,5-1-250,-5 1 0,8-6-35,4 0 0,3-1-199,2 1 1,2-3-71,3-8 0,6 1 174,11 0 0,3-7-559,8-4 0,7-3 922,4-2 0,10-7 0,1-12 0,6-6 0,8-5 0,0 0 0</inkml:trace>
  <inkml:trace contextRef="#ctx0" brushRef="#br0" timeOffset="409">800 174 8171,'0'-9'790,"-7"-5"1,5 10-283,-3-6 586,-4 6-665,0-3 1,-8 7-324,1 0 1,0 2-25,-1 3 0,7 4-135,-1 7 0,0 0 246,-6-1 0,3 6-67,3 0 0,-2 6-292,8-6 1,-2 1-429,1-1 0,4-3-140,-3 3 0,5-9 332,5-1 0,-1-3 17,7 3 1,-2-2 125,2-4 1,5-3 162,1 3 1,-1-9-85,6-1 0,-4-7 20,-2 1 0,0-3 86,1-1 1,-3-1 157,-3 0 0,2-1-5,-8-4 1,6 3-9,-5-3 1,1 4 839,-2 1 1,-3 5 143,4 1-314,-4 6-601,-2-3 1,-2 9-47,-4 3 1,4 1 29,-3 9 0,3-2-132,2 8 0,-5 1-147,-1-1 0,1 6 40,5-6 1,0 1-248,0-1 1,5-3 125,1 3 0,6-4 118,-1-1 0,6-5-110,4-1 1,-1-6-250,8 1 1,-7-3-83,7-2 559,-1 0 0,27-35 0,6-9 0</inkml:trace>
  <inkml:trace contextRef="#ctx0" brushRef="#br0" timeOffset="859">1176 158 8171,'0'-9'1546,"-5"0"-547,-1 4-526,1 3-418,5-5 0,2 6 149,3-5 1,-1 5 5,7-5-122,0 5 0,5 2-272,0 5 1,-1-3 20,-4 8 1,3-1 46,-3 6 1,-2 0-23,2-1 0,-7 3 85,1 3 0,-3-2 46,-2 7 1,0-6 16,0 1 0,0 1 6,0-1 1,-2 0-416,-3-5 215,3 0-183,-13 0 140,14-1 477,-7-6 0,8-4-83,0-10 0,0-4-140,0-6 1,8-1 193,2 0 0,-1-5 47,2 0 1,2-7-362,9 2 0,-4 1 107,4-1 0,1 2-201,-1-3 1,0 5 34,-6 6 1,2 5 79,4 1 21,-4 6 1,4-1-19,-11 10 0,2 4 226,-8 7 0,1 1-30,-6 4 0,0-1 725,0 6 1,0-5-341,0 5 1,0-7-310,0 2 0,0-3 28,0-2 0,0-1-682,0 1 1,0-5-363,0-1 233,0-6 0,0 4-1133,0-2 1713,0-5 0,14-1 0,4-8 0</inkml:trace>
  <inkml:trace contextRef="#ctx0" brushRef="#br0" timeOffset="1565">1830 189 8181,'0'-8'638,"0"-1"-204,0 4 0,2 3-372,3-3 258,-3 3 135,5 2 0,-7 0-745,7 0 238,-5 0 121,5 0 0,-1 7-262,-1 3 1,1 4-85,-6 2 0,0 0 80,0 0 1,0 1 148,0 4 1,0-3-130,0 3 1,0-9 105,0-2 0,0 1-43,0 5 0,0-6 37,0 1-40,0-8 86,0 4 227,0-7 0,0-2 199,0-3 0,2-4-137,3-6 1,-1-1-177,7 0 0,-1-5-73,7 0 1,1-7-229,4 2 0,-4 3 107,4 2 0,-2 4-88,1 1 1,-3 2 100,4 3 1,-4 4 74,-1 7 0,-1 0 192,0 0 1,1 2-127,-1 3 0,-7 6 98,-3 10 1,-5-2-44,-1 7 1,0-5 143,0 6 0,0-6-9,0 5 1,0-7-289,0 2 0,0-3-40,0-3 0,0 1-296,0 0 1,-1-7-92,-5-4 1,4-2-1109,-3 3 661,3-5 930,2 6 0,29-35 0,7-7 0</inkml:trace>
  <inkml:trace contextRef="#ctx0" brushRef="#br0" timeOffset="1898">2516 158 9862,'-9'0'1030,"-6"0"0,8 7-981,-4 3 1,2 4 164,4 2 0,3 0 41,-4 0 0,4-1-464,2 1 0,0 5 104,0 0 1,0 0-487,0-5 0,8-2 224,3-4 0,3 3 158,3-8 1,-1 5 123,0-4 0,6-1 75,0-5 0,1-2-23,-1-3 0,-4-4 34,4-7 1,-4 1-99,-1-1 1,-7 0 90,1 0 1,-7-5 1,1 0 0,-3-1-39,-2 1 0,-2 1-123,-3-6 0,-4 7 76,-7-2 1,-6 3-235,0 3 0,-5 6-119,5 4 1,-2 3-142,3 2 1,1 0 583,-8 0 0,8 35 0,-3 9 0</inkml:trace>
  <inkml:trace contextRef="#ctx0" brushRef="#br0" timeOffset="2248">3006 16 9942,'0'-9'3334,"0"2"-2706,0 7-417,0 0 0,0 7 0,0 4 0,-5 4-31,-1 6 0,-1-1 0,1 6 0,3 0-350,-8 6 1,5-6 95,-5 0 0,8 1-494,-3 4 1,5 1 107,1-1 0,0-6-244,0-4 1,0-4 328,0-1 0,7-2 139,4-4 0,9-3-176,2-7 1,7 0-58,-2 0 1,-2 0-527,2 0 0,1-5 995,4 0 0,16-42 0,2-6 0</inkml:trace>
  <inkml:trace contextRef="#ctx0" brushRef="#br0" timeOffset="2423">2957 158 8194,'-9'0'3193,"2"0"-3327,7 0 0,1 0-570,5 0 1,5 0 466,11 0 237,3 0 0,32-3 0,13-1 0,5-1 0,1 1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8:02.6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98 32 8467,'0'-9'719,"0"2"0,0 5 356,0-3-731,0 3 102,0-5-387,0 7 266,0 0-91,0 7 1,0 2-34,0 7 0,0 6-31,0 5 0,-7-3-251,-4 3 1,2 1 83,-2 8 0,6-2-164,-6 2 1,7-2-77,-1-3 1,3 1-83,2-1 0,0-6 81,0-4 1,2-4-93,3-1 0,4-6 128,8 1 1,5-8-170,-1 3 1,10-5-431,2-1 0,0-5 306,5 0 0,2-7 495,-2 1 0,7-31 0,-3-9 0</inkml:trace>
  <inkml:trace contextRef="#ctx0" brushRef="#br0" timeOffset="209">0 221 8277,'9'0'1298,"6"0"-1191,-4 0 1,9 0-171,2 0 1,7 0-1028,-2 0 0,6-2 1090,5-3 0,25-11 0,13-8 0</inkml:trace>
  <inkml:trace contextRef="#ctx0" brushRef="#br0" timeOffset="1252">458 32 7894,'0'-9'0,"0"0"0,0 4 0,0 3 1797,0-5 0,0 9-800,0 3 1,0 0-476,0 11 0,-2-4-238,-3 9 1,3 4 94,-4 1 0,3 4-95,-3 2 1,4-1 0,-3 1 0,-2-1-291,1 1 1,-1-3-426,2-2 0,3 1-713,-4-7 0,4-6-13,2-4 488,0-1 580,0-1 1,2-9 241,4-10 1,-3-4-177,8-2 1,0-2 40,5-3 0,3-1-140,2-5 0,-1-2-171,8 2 1,-7-1 16,7 2 0,-7 3 43,7 8 0,-8-1 131,1 0 0,-2 7 71,-3 4 1,0 3 179,1 2 0,-7 2-146,1 3 0,-7 4 136,1 7 0,-3 1-50,-2 4 0,0-3 175,0 3 1,0 2-199,0-2 1,0 1 14,0-1 1,2-3-202,3 3 1,-1-9 33,7-1 0,-6-3 32,6 3 1,0 1 23,6-7 0,-1 1-17,0-6 1,6 0 10,0 0 1,0-6 12,-6 1 0,0-7 62,1 1 0,-1-4-46,0-6 1,1 3 151,-1-3 1,-2-2-91,-3 2 0,2-5 301,-7 5 1,4 0 3,-4 5 1,-1 1 13,-5-1 1,0 5-121,0 1 0,-2 6 470,-3-1-594,-4 3-339,-7 9 0,1 4-143,4 10 0,-2-4 185,8 4 1,-6 2-84,6-2 0,-1 5 114,6-5 1,0 0-86,0-5 0,0 2-112,0 3 1,8-6 161,2 1 0,5-2 248,1-9 0,2 1-105,4-6 1,-2 0-302,7 0 1,-7 0 81,2 0 1,4-7 1,1-4 1,-4-8 77,-1-2 1,2-2 16,-2 2 0,1 2-62,-1-7 1,-9 5-194,3-6 1,-5 8 198,0-2 1,-2 9-215,-4 1 288,-3 1 516,5 1 0,-8 2 1314,-5 7 0,2 2-698,-6 3 0,6 4-218,-2 7 0,-1-1-69,2 1 0,-1 0-248,6 0 1,0 1-1312,0 4 1,0-3-36,0 3 190,0-4 0,0-1 322,0 0 1,8-6 234,2 1 1,0-8-21,0 2 1,1-3 6,6-2 0,1 0 3,4 0 0,-4-2-1,4-3 1,-2-4 127,1-6 0,-3-3-73,4-3 0,-4 4 451,-1-4 1,-1-2-201,0 2 1,-1 0-150,-4 5 1,2 6 937,-8-1 1292,0 8-1760,-5-4 1,0 8-179,0 5 0,-5 4-277,0 11 1,-6-2 172,5 8 0,-5 1 120,6 8 0,-2-1-91,1 7 1,3 0 268,-8 6 1,7-1-156,-1 0 1,-3 1-32,3-1 0,-8 0-233,2 0 0,-3-6-401,-3-5 1,1-4-499,0-6 0,-1-5 469,1-10 1,-6 1-128,0-7 0,-5-1-52,5-10 0,-1-2-131,1-8 0,4-2 88,-4-3 0,6 4-43,5-4 1,-4-2 33,5 2 0,2 0-1028,3 5 1610,3 1 0,17-1 0,3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8:16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229 188 8070,'0'-16'-97,"6"1"201,-1-1 1,1 5 143,-6 1 0,0-1-5,0-4 1,0-1 43,0 0 0,0 6-104,0-1 1,-2 6-1,-4-6 1,-1 6-52,-4-5 1,-3 6-174,3-1 0,-6 5 31,-4 5 1,2 4-259,-2 7 1,3 1 62,1 4 1,1 4 90,0 6 1,-1 2-132,1 4 1,7-4 91,3 4 1,5-9 132,1-2 0,0-6-45,0 1 1,5-4 22,0-1 1,8-7 193,-2-4 0,9-3 238,2-2 0,1-7-157,-1-4 0,-2-3-94,7-2 1,-7-1 51,2-4 0,-4 2-64,-1-8 0,-1 6-27,0-5 0,1 2-14,-1-3 0,-2-1-25,-3 7 1,2 0-30,-8 6 0,1-1 37,-6 0-107,0 7 160,0 2-334,0 21 0,-2 2 60,-3 10 0,3 2 124,-4-7 1,5 7-116,1-1 1,0-3 26,0 2 1,0-6-152,0 1 0,0-4 52,0-1 0,1-2 99,5-4 1,3-3 34,7-7 0,2 0-40,4 0 0,-2 0-86,7 0 1,-5-7 34,5-3 1,-5-4 85,5-2 0,-5-1 130,5-4 1,-7 1-27,2-6 1,-2 5-51,2-5 1,-4 1 289,4-1 0,-9-2-105,-3 7 0,-4 0 65,5 5 451,-8 8-55,5 1 0,-10 7-390,-4 0 0,3 7-247,-8 3 1,7 4 44,-1 2 0,-2 7 47,1 3 1,-5-2-167,6 3 0,-1-6-13,6 5 0,-5-5-57,-1 5 0,1-7-247,5 2 69,0-3 328,0-2 0,0-6-27,0 1 257,0-8-212,0-3 1,5-9-38,1-6 0,5-3 140,-6-3 0,8 2 168,-2-7 0,3 5-197,3-6 1,-1 6-189,0-5 1,6 7 110,0-2 0,0 5-234,-6 6 143,0-4 47,1 12 0,-3-3 153,-3 10 1,-4 4-125,-7 6 1,0 1-39,0 0 1,0 0 55,0-1 1,0 1 24,0 0 1,0 0-151,0-1 0,0 1-626,0 0 533,0 0 109,8-1 0,1-6 158,7-4 1,0-3-83,1-2 1,-1 0 184,0 0 1,3-7 36,2-3 0,-3-4 21,4-2 0,4-5-107,1 0 1,-3-5-1,-3 5 1,-3-6 35,-1 6 1,-1 0 12,0 6 0,-6-1 692,-5 0-240,4 7-596,-7 2 0,-2 7 105,-11 0 0,2 7 82,-2 4 1,6 3-222,-6 2 1,7-1-427,-1 1 1,3 0 3,2 0 1,0-1 195,0 1 1,0 0-2,0 0 1,2-6 103,3 1 1,4-6 32,7 5 0,1-6 173,-1 1 0,0-3 225,1-2 0,5-2-161,-1-3 0,3 1-73,-2-6 1,-4-6 109,4-5 1,1 0-77,-1 5 0,0-5 169,-6 0 0,1 0-130,-1 6 1,-5-1-3,0 0 358,-8 7 35,5 2 1,-8 9-257,0 3 1,-8 6-124,-3 10 0,2 5 275,-2 11 1,6 3-95,-6 7 1,6 8 213,-6 2 1,5 10-105,-5 1 1,6 8-579,-6-3 0,-2 4 151,-8 2 0,1-6-192,-8 1 0,7-11 112,-7 5 1,3-20-152,-2-1 1,-4-19-511,4-12 1,1-8 289,-1-8 0,7-1-22,-2-5 1,2-8-202,-1-7 1,2-7 233,-2 2 0,-3-4 418,2-1 1,2-1-468,9 1 1,-1-8-38,6-3 0,8-5-383,9-6 911,18 4 0,12 0 0,11-5 0,8 0 0,1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8:17.3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375 347 7992,'0'-15'0,"0"4"1496,0 1-455,0 6-456,0-3-276,0 7 0,-6 9 111,1 7 1,-8 10-97,2 16 1,-9 2 67,-2 13 1,-7 7-78,2 4 1,-4 9-340,-1 2 1,-1-6 258,0 6 0,2-13 0,4-2 1,5-8-841,11-9 1,-1-14 144,6-7 1,3-12-709,8-3-123,-3-8-1074,12 4 1390,-12-14 0,11-1 701,-8-8 0,6-2 274,-5-3 0,-1 4 0,11-33 0,4-14 0,3-1 0,0 0 0</inkml:trace>
  <inkml:trace contextRef="#ctx0" brushRef="#br0" timeOffset="241">293 379 7992,'2'-9'356,"3"4"704,-3-4-678,12 7 1,-3-10 84,11 7 1,-2 0-35,7 5 1,1 1-148,4 5 0,1 2-143,0 8 0,-8-2 15,-3-3 0,-6 8-116,-5-3 1,2 3-12,-8-3 1,1-1-213,-6 1 0,-9-5-413,-8-1 0,1 1 312,-6 5 0,-2-8-605,3-2 0,-7-3 385,7 2 1,-7-3-190,7 3 0,-1-3-332,6-2 1023,-1 0 0,8-14 0,2-3 0</inkml:trace>
  <inkml:trace contextRef="#ctx0" brushRef="#br0" timeOffset="625">914 379 7992,'0'-16'0,"0"6"472,0-1 796,0 8-427,0-11-560,0 12 1,-6-3-231,1 10 0,-8-2 122,2 8 1,2 5-355,-2 5 0,0 5-97,-5-5 0,5 5-156,0-5 1,8 5 144,-3-4 0,4 4-90,2-5 1,0 0 376,0-5 1,8-2-107,2-4 0,5 2 211,1-6 0,2-1-112,4-5 0,-2-2 210,7-3 1,-7 1-25,2-6 0,-4-6 141,-1-5 1,-1-2-91,0 2 1,-7 2 6,-3-7 1,-4 6-170,-2-1 0,-2-1-147,-4 1 1,-3-6-96,-7 6 1,-2 2 72,-4 9 0,2 3-959,-7 7 1,1 0 1061,-1 0 0,-18 49 0,1 12 0</inkml:trace>
  <inkml:trace contextRef="#ctx0" brushRef="#br0" timeOffset="1307">1371 221 8091,'0'-8'0,"0"1"0,0 7 1564,0 0 1,0 7-1202,0 3 0,-5 6-292,-1 5 0,-5-2-240,6 7 0,-2 1-201,1 4 1,4-1-560,-3-4 0,3 4 480,2-4 0,0-1 167,0 1 1,0-7-18,0 2 1,7-8 37,4-3 0,6-6 7,4 1 0,-1-3 362,8-2 1,-7-6 213,7 1 0,-7-12-127,7 1 1,-3-3 65,2 3 0,-1-5 118,-5 0 1,-2 0-158,2 5 1,-3 0 260,-1 0 0,-6 2 168,0 4-326,-8-4-301,5 12 1,-8-3-267,0 10 0,-6 4 4,1 7 1,-1-1-173,6 1 0,0 0 47,0 0 1,0-1 80,0 1 0,0 0 29,0 0 1,2-2 31,3-4 1,5 3 471,6-8 1,-5 0-21,0-5 0,0 0 130,5 0 1,0-2-76,1-3 0,-1-4 166,0-6 1,2-3-150,4-3 1,-4 2 48,4-8 0,-4 8 57,-1-2 0,-7 4-113,1 1 1,-5 0 549,5 0-366,-8 8-562,5 1 0,-8 10 186,0 8 1,-6 1-74,1 14 0,-6 2 19,5 9 0,-6 10-171,1 11 1,-4 0 767,-1 5 0,-6 3-459,0 13 0,-7 0 72,2 0 1,-4 0 45,-1-1 0,1-1-362,3-3 0,-2-6 2,2-10 1,-1-11-14,2-10 0,-2-18-217,7-8 1,-1-8-277,1-3 1,4-7-255,-4-3 1,2-10 342,-2-1 1,2-5-262,-7 5 0,7-7 459,-2 2 0,4 1-31,2-1 0,1-7-65,4-9 369,4-4 0,24 4 0,10-5 0,0-3 0,0 0 0</inkml:trace>
  <inkml:trace contextRef="#ctx0" brushRef="#br0" timeOffset="1973">2237 458 7987,'16'0'-290,"-5"-6"-36,0 1 1,0-2 346,5 2 0,-5 3 345,0-3 0,0-2-205,5 2 0,1-1 12,-1 6 1,-5-5-35,0 0 1,-6 0 18,6 5-188,-7 7 0,3 1 138,-7 8 1,0 5-7,0 0 0,-7 5-181,-4-4 0,-4 4-262,-1-5 1,5 5 34,0-5 0,0 0 90,-5-5 0,5-2 123,0-4 1,8-1 293,-3-4 178,-3-3 1,7 3-236,-3-10 0,5-4-88,5-6 1,4-1 196,8 0 0,6-7 74,4-3 0,-1-4-355,1-1 0,6 4 85,5 1 1,0 2-140,-5-3 0,-1 5 75,1 6 0,0 5 22,-1 1 0,-6 6 4,-4-1 1,-6 10 8,-5 6 0,-4 8 71,-7 2 1,0 5 141,0-5 1,0 6-122,0-6 1,-5 2-22,-1-2 0,-5-4 21,6 4 0,-2-5-154,1-6 0,2 4-1083,-6-3 474,6-4 0,-9 2 643,8-4 0,14-17 0,9 1 0</inkml:trace>
  <inkml:trace contextRef="#ctx0" brushRef="#br0" timeOffset="3032">3037 395 8683,'0'8'786,"-1"-1"-687,-5-7 0,4 2-21,-3 3 0,3-1-228,2 6 1,-5-4 113,-1 4 1,1 1-147,5 4 0,0 1 129,0 0 0,0 0-146,0 0 1,0-1 26,0 1 0,0-5 79,0-1 1,7-1 61,4 1 0,3 3 35,3-8 0,-1 0 10,0-5 0,1 0-2,-1 0 1,2 0 14,4 0 1,-4-7-3,4-3 0,-9-6-4,-2-5 1,-2 3 157,2-3 0,1 2-74,-6-2 0,-1 2-45,-5-8 0,0 8-13,0-2 1,-7-2 19,-4 2 0,-5 6-22,-6 4 0,2 6-132,-7-6 0,7 8-103,-2-2 0,-2 8 59,3 2 1,-1 13 1,5-2 0,1 5 64,0 0 1,7-2-28,3 7 0,4-1-45,2 1 1,0 2-4,0-7 0,8 0 78,3-5 1,3-2 52,2-4 1,6 3 254,0-8 1,7 0-85,-2-5 1,-1 0-161,1 0 0,-5-7 65,5-3 0,-5-4 21,5-2 0,-7-5 41,2 0 0,-2-2 9,1 2 1,-1 3-96,8-3 0,-8-1-132,1 1 0,3 1-17,-2 10 146,0-4 266,-6 12-286,0-5 1,-7 16 138,-3 7 0,-4-1-16,-2 6 0,-2-1 74,-4 1 0,3-4-89,-8 4 1,5-3 0,-5-2 0,6-1-34,-6 1 1,6 0 120,-6 0-117,7-8 0,-9 1-5,8-4 1,-2-3 371,1 3-168,4-3-166,-5-9 0,7-2-45,0-6 1,0 4-111,0 1 0,6-1-120,-1-5 1,13 1-389,-1-1 0,3-5 205,-4 0 1,7 0 104,5 5 0,3 5-158,1 1 1,-5 1 92,1-1 1,-8-3 126,1 8 0,-2 0 76,-3 5 0,-2 2 204,-3 3 1,2 4-110,-8 6 0,1 1 67,-6 0 0,-2 5 123,-3 0 0,1 0-41,-7-5 0,6 0-53,-6-1 1,5-1-56,-5-3 0,6 1 258,-6-7-83,8 8 11,-12-12-37,13 6-84,-5-7 1,7-1-79,0-5 1,2 3 55,3-8 0,2 1 4,4-6 0,6 6-13,-1-1 1,0-1 11,6-9 0,4 3-293,1-3 0,-2 4-140,2 1 0,-7 2-58,2 3 0,2-1-125,-2 7 64,-1 0 271,-4 5 0,-6 1-9,-1 5 0,-6 2 232,2 8 0,-5 0 339,-1 0 0,0-1-216,0 1 0,-5 0-19,-1 0 1,1 0-188,5-1 40,-7 1-11,5 0-4,-5 0 1,8-8-144,5-2 1,-2-5-218,6-1 74,1 0 0,6 0-25,-1 0 328,0 0 0,37-28 0,9-7 0</inkml:trace>
  <inkml:trace contextRef="#ctx0" brushRef="#br0" timeOffset="3532">4361 95 7742,'-2'-8'930,"-4"2"-381,5-2 161,-7 6-483,8-12 161,0 12 82,0-5-1,-7 7-235,5 0 1,-5 2-374,7 3 1,0-1-566,0 6 1,2-6 388,3 1 0,-3-2-34,4 3 563,3-5 0,-6 6-20,8-7 1,-5 0-32,4 0 177,-6 0-24,11-7 1,-14 4-11,5-8-75,-4 1-681,-2-6 321,0 0 1,-2 2 178,-4 4 1,-3 3-729,-7 7 0,0 2 678,-1 3 0,-21 53 0,-5 19 0</inkml:trace>
  <inkml:trace contextRef="#ctx0" brushRef="#br0" timeOffset="3965">4442 316 9159,'0'-9'2019,"0"2"-1982,0 7 0,-1 7 91,-5 4 0,2 3-167,-6 1 1,4 6-108,-5 0 1,8 6 94,-3-6 1,-1 1 86,1-1 0,1-3-36,5 3 1,0-3-18,0-3 1,0 1-98,0 0 0,7-2-182,4-4 0,9-3-103,2-7 1,7 6-21,-2-1 419,4 0 0,60-33 0,-39 11 0,1-1 0</inkml:trace>
  <inkml:trace contextRef="#ctx0" brushRef="#br0" timeOffset="4615">4965 426 8021,'11'-10'0,"0"-1"0,-7 6 0,1-6 0,-1 6 0,1-5 0,-3 4 934,3-4 221,-3 6 0,-4-8-700,-3 7 0,1 0-179,-7 5 0,1 0-339,-7 0 0,1 0 120,-1 0 1,-4 1-29,-1 5 0,-2 1-256,3 3 1,2 4-376,-2-3 0,2 3 210,3 1 1,2 6-180,3 0 0,-2 0 211,8-5 1,-6 0 33,5 0 0,1 0-31,5-1 1,2-1 67,3-3 1,-1 1 426,7-7 1,-1 1-28,7-6 1,5 0 11,-1 0 0,1 0-19,-6 0 1,6-7 106,0-4 0,0-1 27,-6 1 1,0-4 162,1-1 1,-1 0 107,1-5 0,-7 3-175,1 3 0,-5 4 330,5 1-469,-8-1 1,5 1-59,-8-1-83,0 8 1,-6-3-306,1 12 0,-6 2-89,5 8 0,-1 0 164,2 0 0,3-1-228,-4 1 1,5 5 140,1 0 1,0-3-4,0-2 0,0-9 89,0 8 261,7-2 1,2-3-6,7 1 1,2-8 185,4 2 1,2-3 160,3-2 1,4-7-167,-4-3 1,4-4-17,2-2 0,-1-2-65,1-3 0,-2 2 40,-4-7 1,2-1 49,-7-4 0,0-2-62,-6-4 1,0 2-133,1-7 0,-7 2-154,1-2 0,-7 3 14,1 8 1,-3 6 157,-2 4 0,-7 11-138,-4 4 1,2 6 39,-2 6 1,0 9 7,-5 12 1,0 4-85,-1 6 0,1-2 40,0 7 0,-1-5 45,1 5 1,5-2-11,0 2 1,7-4 212,-1-6 0,-2 1-84,1 4 1,1-11-10,5 1 0,7-8 23,4-3 1,5-2 61,6-4 1,-2-3-306,7-7 0,2-2-316,10-3 0,-5-4-416,4-6 1,-5 4 837,-6 1 0,-25-22 0,-13-10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8:14.9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178 48 7972,'0'-16'0,"2"2"392,3 3 763,-3 4-325,5 7-560,-7 0 1,0 4-5,0 6 0,-5 3-33,0 13 0,-8 0-129,2 6 0,-4-1 2,-1 1 0,5-1-181,0 1 1,2-1 51,-2 1 1,-1-6-19,6 0 0,-5-6-206,6 1 0,-2-4-117,1-1 463,4-7-128,-5-2 1,13-9-13,-1-3 0,8-4 120,-2-7 0,9-5 218,1 0 0,8-5-243,-1 5 0,2 0-43,3 5 0,0 2 78,-1 4 1,-4-3-19,-1 8 0,-2 0-287,3 5 1,-5 2 41,-6 3 1,-8 9 153,-4 7 1,-3 7-63,-2-2 0,-2-1 1,-3 1 1,-4-2 22,-8 3 1,-1-5-92,-4-6 0,2 0 45,-7 0 1,2-8-161,-3-2 0,-2-5 177,2-1 1,3 0-29,-2 0 1,1 0 152,-1 0 1,3-7-78,8-3 1,0-4-27,-1-2 0,3 0 52,3 1 1,2-1 114,4 0 0,3 0-649,-4 1 0,6 4 194,6 1 1,-3 6-913,8-1 1265,0 3 0,49 23 0,11 5 0</inkml:trace>
  <inkml:trace contextRef="#ctx0" brushRef="#br0" timeOffset="502">717 221 8009,'0'-10'1558,"0"-1"-479,0 8-779,0-4 0,0 8-102,0 5 1,0 2-82,0 8 0,-5 2-37,-1 3 1,1-4-227,5 4 1,0 2-189,0-2 1,0 2 227,0-2 0,0-9-99,0 4 1,2-4 33,3 4 0,4-6 274,8 1 0,-5-8-11,5 2 1,-3-3-27,13-2 0,-5-2 18,5-3 0,-1-5 183,1-11 0,2 3 7,-7-3 0,5-2-40,-5 2 0,0 0-84,-6 6 0,-5 1 304,0 3 271,-8-3-610,5 12 0,-8 2 3,0 11 1,-8 5 64,-2 5 0,-5 5-20,-1 11 0,-1-2 32,1 7 1,-6 7-82,0 8 0,-5 3 241,5-2 0,-7 3-39,2-3 1,-4-2-196,-1 2 0,1-9 162,4-2 0,-3-14-544,9-12 0,-1-5-21,6-6 0,-1-3-211,1-7 0,5-1 245,0-5 0,0-8-68,-5-7 1,0-1 90,-1 1 1,3 3 58,3-3 1,-4-3-102,4-3 1,-1 5-158,1 1 1,4 3-446,7 2 1,0 1 235,0-1 633,7 0 0,33-5 0,16-2 0,7-2 0,-1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8:11.8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0 426 7078,'9'2'-256,"-3"3"1,-5-2 353,-1 8 0,0-6-93,0 6 0,0-6-4,0 5 1,6-4-79,-1 4 94,1 1 0,-4 3 127,3-4 1,-1 2-124,7-6 1,-6-1 131,6-5 1,-6 0-45,6 0 0,0 0 152,5 0 0,3-5-121,2-1 1,-2-6 9,2 2 1,-3-10-176,-1-1 1,5-1 137,-1 1 1,1-2-141,-5-3 1,-3-4 60,-3 4 0,3-4-112,-3-2 0,-2 3 47,2 2-173,-7 4 112,3 8-45,-7 6 1,-2 4 38,-3 10 1,-2 4-129,-4 6 1,-2 6-2,8 1 1,-3-1 142,3-6 0,3 1 67,-3 0 1,3-6 37,2 1 1,0-6 226,0 6 1,7-8-58,4 2 0,-2-3 200,2-2 1,0 0-119,5 0 0,1 0 119,-1 0 1,0 0-285,1 0 0,-3 2 71,-3 3 1,2-1-74,-8 6 0,6-5-28,-6 6 0,1-1-148,-6 6 1,0 2-5,0 3 0,0-4-125,0 4 1,0-3-425,0-3 236,0 1 215,0 0 1,2-2-122,3-4-247,4-3 1,13-7-78,0 0 617,0 0 0,45-28 0,13-7 0</inkml:trace>
  <inkml:trace contextRef="#ctx0" brushRef="#br0" timeOffset="434">882 268 9626,'0'9'363,"2"-2"-308,4-7 0,-3 0-48,8 0 0,0 0 63,5 0-181,1 0 1,-1-2 61,0-3 1,1 3 50,-1-3 1,-5-4 25,0-1 1,-6 1-95,6-1 0,-7 4 2,1-4 1,-3 4-10,-2-4 1,0 5-139,0-6 1,-7 8 130,-4-3 0,-4 5-126,-1 1 1,-2 7 91,-4 3 1,4 4 13,-4 2 1,4 2 116,2 3 1,-1-2-60,1 7 0,5 0 158,0 6 0,8-6-85,-3 0 0,10-6 19,1 1 1,10-4-22,1-1 1,2-2-8,9-4 1,1-1-167,4-4 1,1-3 89,0 3 1,-1-5-1210,1-5 1263,-8 3 0,50-54 0,-35 26 0,0-1 0</inkml:trace>
  <inkml:trace contextRef="#ctx0" brushRef="#br0" timeOffset="742">1470 189 8180,'0'-10'2617,"0"-1"-1543,0 8-696,0-4 1,-1 7-325,-5 0 0,3 0 134,-8 0 0,0 0-201,-6 0 0,7 5 105,-1 0 1,0 8 160,-6-3 0,6 4-614,1 2 1,4 0-13,-5 0 1,8-1 229,-3 1 0,4 0 134,2 0 0,6-1 297,-1 1 0,8 0-70,-2 0 0,2-1-138,-3 1 1,5 0 6,-4 0-24,-4-1 1,6 1-172,-8 0-492,1-7 271,-6 5 1,-8-13 56,-2 5 0,-5-5-371,-1-1 1,-1 0 199,1 0 0,-2 0-489,-4 0 1,4-5 931,-4 0 0,-3-14 0,-1 1 0</inkml:trace>
  <inkml:trace contextRef="#ctx0" brushRef="#br0" timeOffset="1568">1928 268 8016,'0'-10'170,"0"-1"0,0 6 664,0-5-537,0 6 1,0-5 178,0 4-186,0 3 1,-2-5 104,-3 7 1,1 0-239,-7 0 1,6 7 80,-6 4 0,2 3-585,-2 2 0,-4 1 246,4 4 0,-1 4-383,1 6 0,-2-5 237,8 1 0,-1-3 37,6 2 1,0 2-121,0-7 0,6 0 0,-1-5 0,8-2 275,-2-3 0,9-4-84,1-7 1,3 0 230,-2 0 0,-2-2-36,7-3 0,-5-4-78,5-7 1,-2-1 100,3-4 1,1-2 132,-8-3 1,7-4-27,-7 4 0,1-4-72,-5-2 1,-1 8 288,0 3 0,-7-2-107,-3 2 0,-4 5 339,-2 6-78,0 6-612,0-3 0,-2 9 77,-4 3 1,3 4-51,-8 7 1,5 1 26,-5 4 1,8-1-204,-3 6 0,-1-7-211,2 2 1,-1 2 178,6-2 0,0 0 16,0-5 0,0-1 56,0 1 0,2 0-5,3 0 1,-1-2 40,7-4 1,0-3 15,5-7 0,2 0 130,4 0 1,-4 0 232,4 0 0,2-7-78,-3-3 0,9-6 46,-3-5 0,-2 2-14,2-8 1,-1 6-143,1-5 0,4 0-20,-4-6 0,-5 6 17,-6 0 1,-1 7 156,-10-2 0,2 8 324,-1 3 336,-4 6-681,-2-3 0,-8 9-208,-2 3 1,-5 4-86,4 7 0,2 1 79,-2 4 0,8-1-219,-3 6 1,-1-5 7,1 5 1,1-7 33,5 2 0,0-3-10,0-2 0,0-1-102,0 1 0,7 0 155,4 0 1,-2-6-106,2 1 1,0-8-391,5 2 1,6-3 197,0-2 0,5 0-536,-5 0 985,0 0 0,30-21 0,10-5 0</inkml:trace>
  <inkml:trace contextRef="#ctx0" brushRef="#br0" timeOffset="1984">2892 253 8016,'9'0'743,"-2"0"0,-7 1-242,0 5-331,0-5-264,7 6 0,-3-7 108,7 0 1,-6 0-59,6 0 1,-5 6-207,4-1 229,1 0 1,6-5-10,-1 0 1,0 0 21,1 0 1,-1-5 58,0 0-21,1-8 0,-3 5 66,-3-8 0,2 5-16,-8 1-40,1-1 5,-6-5 0,-2 2-103,-4 4 1,-3 3 18,-7 7 1,0 0-131,-1 0 1,-4 2 46,-1 3 0,-5 4 18,5 6 0,0 3-10,6 3 0,1-3-1,4 3 0,-1 1 79,6-1 1,1 6-43,5-6 0,0 5 97,0-5 1,2 0-108,3-5 1,6-1-103,11 1 0,-2-2-32,7-3 0,-2-3-229,2-2 1,4-5-7,-3 5 457,2-5 0,32-15 0,7-3 0</inkml:trace>
  <inkml:trace contextRef="#ctx0" brushRef="#br0" timeOffset="2426">3709 300 8016,'0'-16'0,"0"6"0,0-1 0,0 1 592,0-6 0,-2 5 297,-4 1-610,-3-1 0,-7-3 12,0 4 1,-3 3 107,-2 7 0,1 0-455,-8 0 0,3 7 117,-2 3 1,-2 9-35,7 3 0,0 4-41,6-5 1,-1 7-27,1-2 1,7-1-120,4 1 1,3-5-32,2 5 1,0-7-426,0 2 0,7-5 196,4-5 0,3-3-85,3-2 1,1-5 93,4 5 1,-2-6 670,7-6 1,-5-1-101,5-3 1,-5-4-98,5 3 0,-7-8 126,2-2 0,1-2 105,-1 2 1,2-3-60,-3-8 0,-2 1 21,2-1 0,-2-1-221,-3-4 0,0-1 26,1-4 0,-3 3 416,-3 8-184,-4 6 48,-7 9 1,-2 9-64,-3 7 0,1 13-128,-7 2 0,6 12 83,-6-1 0,6 4 104,-6 1 1,7 1-227,-1-1 1,1 1 75,-1-1 0,3-1-43,-4-4 1,5 4-202,1-4 1,0-1-530,0 1 0,1-7 146,5 2 1,-3-5-245,8-5 0,0 3-96,6-4 0,1-3-1446,3-2 2225,-2-3 0,33-16 0,1-3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18:30.1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1008 203 7577,'0'-14'1859,"0"4"-530,0 0-532,0 7-382,0-3 0,0 4 207,0-3-277,0 4-135,0-6 1,0 14-1,0 2 1,-5 6-50,0 4 1,-1 10-1,1 9 1,-8 11 170,-6 3 0,-6 11-125,0 4 1,-3 10-379,11-36 1,0 0-1,-14 38 334,-2-2 1,4-5 50,5-5 0,5-16-289,9-12 0,4-13-922,6-7 310,0-10-2271,0-2 2430,0-20 0,0 8-719,0-9 0,0 7 822,0-2 425,-7-1 0,25-49 0,-1-12 0</inkml:trace>
  <inkml:trace contextRef="#ctx0" brushRef="#br0" timeOffset="1">1023 189 8448,'0'-8'3712,"0"1"-3226,0 7 0,0 2-132,0 3 1,6 3-44,4 6 0,2 2-101,3 3 1,4 9-54,0 5 1,7 9 76,-2 1 0,3 2 0,2 8 1,0 0-247,0 5 1,0-5-37,0 0 0,-5-12-486,0 3 1,-7-12 74,3-3-836,-4-7 545,-8-8 241,-2-6 1,-6-3-36,0-10 1,0 2-85,0-6 0,-2-1 260,-2-4 368,2-1 0,-24-25 0,2-6 0</inkml:trace>
  <inkml:trace contextRef="#ctx0" brushRef="#br0" timeOffset="2">1715 73 9201,'-6'15'2928,"3"7"-2226,-7 7 1,0 8-12,-4 11 1,0 10-160,-1 9 0,-4 4-441,0 1 0,-1-2 6,6-2 1,1-11 75,4-9 0,-3-4-64,7-6 1,1-14-272,4-9-588,0-10 418,0 1 0,0-8-303,0-2 1,4 0-30,1-5 462,0 6-4330,-5-10 4532,0 5 0,7-20 0,1-2 0</inkml:trace>
  <inkml:trace contextRef="#ctx0" brushRef="#br0" timeOffset="3">1816 665 7755,'2'8'905,"3"-3"-810,-4-4 146,6-1-132,-1 0 1,-3 0 44,7 0 0,-5 0-1,4 0 1,-4 0-97,5 0 1,-2-1 66,2-4 0,2 2 43,-2-7 0,-2 0 27,2-4 1,-2 0 69,1-1 1,-1 1-102,-3-1 0,-3 1 171,2-1-102,-2 1-236,-2 0 0,-6 6 58,-4 3 1,2 3-161,-2 2 0,1 2 34,-6 3 0,1 3-130,-1 6 0,1 7-52,0 3 0,1 3 83,3 2 1,-1-5 13,6 0 1,0 0 23,5 5 1,0 3-180,0-3 1,7 1-30,2-10 1,6-1 34,4-5 1,-1-1-46,6-3 1,0 1-133,5-6 1,1 0 153,4-5 1,1-7 328,4-2 0,-4-14 0,3-6 0,1-2 0,-1 0 0</inkml:trace>
  <inkml:trace contextRef="#ctx0" brushRef="#br0" timeOffset="4">2451 665 7755,'0'-10'148,"0"1"1,0-3-1,0 0 1929,0-3-1464,0 1 1,0-1-191,0 1 1,0 4-17,0 1 0,0 4 67,0-5-52,0 7-512,-6-3 1,-2 6 120,-7 0 0,6 6-521,-1 4 1,-4 4-63,-5 5 1,-2 4-218,1 6 0,3-1 234,-7 1 0,6 0-95,-1 0 1,4 0 205,6 0 1,-2-2-193,6-3 483,0-3 0,11-8-78,4-4 0,8-2 477,1-7 1,5-2-290,-5-3 0,7-3-48,-2-6 1,2-5 530,-2-1 1,1-5 755,-5 1 1,4 1-549,-5-1 0,3 5-232,-7-5 0,2 8 660,-7 2-307,-4-1-579,1 7 1,-7 2-55,0 6 0,0 8-109,0 11 1,-2 5 162,-3 10 1,2 4-1,-6 10 1,5 7 125,0 12 1,-3 7-272,5-31 0,-1 0 0,-1 4 0,-1-1 71,2 3 1,1-1 0,-3-1 0,-1 0-32,1 2 0,0-1 1,-1-3-1,1-1-421,0 3 0,0-2 0,-8 30-123,4-8 0,-4-14-79,-2-9 0,-4-11 304,0-13 0,0-3-122,4-12 0,1-5-174,-1-5 0,1-8 155,0-1 1,-1 0 729,1-6 0,-6-2-451,1-2 0,-5-10-33,5-4 1,1-10-24,9-5 1,4-10 42,10-4 0,4-4-1264,11-1 1,4 0-198,9 0 1550,4-1 0,-13 38 0,2 0 0,0 1 0,1 1 0,29-30 0,2 4 0</inkml:trace>
  <inkml:trace contextRef="#ctx0" brushRef="#br0" timeOffset="5">2941 304 8051,'0'-8'1322,"0"-5"-563,0 11-290,0-4-288,0 12 0,0 4-34,0 9 0,-5 4-112,1 5 1,-6 3 108,5 3 0,-6-2-40,1 6 0,-1 1-615,2 4 1,-3-5 293,8 1 1,-1-2-87,5 1 1,0-4 37,0-10 0,1-3 35,4-7 0,3-1 102,7-3 0,1-4 15,3-6 1,-2-1 196,8-4 1,-3-3-107,2-7 0,2 1 142,-7-1 1,2-4-27,-2 0 1,-3-5 75,3 5 1,-3-5 20,-1 4 1,-1-4 54,1 5 1,-1-5-48,1 5 1,-6 1 559,1 8 114,-7-2-157,3 10-735,-6-4 0,-1 10 98,-4 1 0,3 8-114,-2 2 1,0-1-116,0 5 0,2 2-138,-3-2 0,4 2 109,1-2 0,0-3 89,0 4 0,4-4-293,1-2 1,6 1 109,-1-1 0,3-1-230,1-4 1,5-2 160,1-7 1,4 0-674,-5 0 1015,0 0 0,15-39 0,4-9 0</inkml:trace>
  <inkml:trace contextRef="#ctx0" brushRef="#br0" timeOffset="6">3216 203 7943,'-9'0'393,"-3"0"0,10 1-486,-3 4 0,4-2 104,1 7 1,0-5 126,0 4-116,0 1 1,6 3-13,4-4 1,-2-2 106,1-7 0,1 5 123,4-1 0,1 1 14,-1-5 28,1-6 1,-1-1-105,1-2 1,-6-4-2,1 3 1,-7-2-181,2-3 1,-4 1 196,-1-1-398,0 1 0,-1-1-272,-4 1 1,2 6-1247,-7 3 1722,-6 4 0,-26 33 0,-10 8 0</inkml:trace>
  <inkml:trace contextRef="#ctx0" brushRef="#br0" timeOffset="7">3836 636 8414,'0'-15'0,"0"1"0,0-1 850,0 1 0,0-1-543,0 1 1,0 4 37,0 1 0,0 4-203,0-5 34,-6 7 1,-2-3-137,-7 6 0,1 0 125,-1 0 1,-1 6-601,-3 4 0,3 4 4,-3 5 0,-2 4-163,2 6 1,-1 0 223,6 0 1,0-1-50,-1 1 1,7-5 87,3 0 1,4-6 114,1 1 1,0-3-14,0-1 0,1-7 92,4-3 0,3-4 616,7-1 1,1-1-125,3-4 1,-3-3 102,3-7 0,-3-1-163,-1-3 1,-1 3 96,1-3 1,-6 3-119,1 1 1,-2 1 11,1-1 1,3 6 244,-8-1 108,1 7-257,2-3 0,-6 7-118,4 4 0,-3 9 37,-2 10 0,0 5-329,0 5 0,-2 4-407,-3 11 0,2 3 301,-7 11 0,2 9-155,-1 10 0,2-40 0,1 1 542,1 0 0,0 1 0,-1-2 0,0 1 143,-9 38 0,5 3-501,1-7 0,-1-7 156,-4-7 0,4-12-370,1-8 0,-6-7-56,-4-12 1,0-10-337,4-9 0,1-5 366,-1-5 1,1-3 431,-1-6 1,1-2 61,0-4 0,-1-2 129,1-7 1,-4-1 151,4-4 1,2-9-349,12-10 0,2-5-367,3-5 1,9-1-178,10-3 0,5-4-71,5 4 0,4-2 128,10 2 0,-22 30 0,0 0 124,2 3 1,2 1 0,26-28-1147,-3 13 1427,3 9 0,-8 4 0,3 6 0,-3 0 0,0 0 0</inkml:trace>
  <inkml:trace contextRef="#ctx0" brushRef="#br0" timeOffset="8">4226 535 8315,'0'-15'2369,"0"1"-1234,0 6-652,0 1-418,0 7 1,0 2 44,0 3 0,0 3 79,0 6 0,0 2 39,0 3 1,0 2-136,0 3 0,-2 4-835,-3-4 1,4 1 214,-4-1 1,3 2-89,2-7 1,0 5 187,0-4 1,0-1-168,0-5 1,7-4 167,2 0 1,-1-7 132,2 2 0,1-4 293,9-1 0,15-45 0,10-11 0</inkml:trace>
  <inkml:trace contextRef="#ctx0" brushRef="#br0" timeOffset="9">4240 174 8005,'-14'0'0,"-1"0"0,3 1 0,0 3 621,3 0-580,5 8 1,-2-4-149,6 6 1,0 1 148,0-1 0,2-1 37,2-4 0,0 4-161,5-3 0,1-4 91,4-1 0,1-3 162,-1-2 1,1 0-151,-1 0 1,1-2 254,-1-3 0,0-1 10,1-4 1,-6-3 23,1 4 1,-7-9-157,2-1 1,-3 0 20,-2 4 0,0 1-532,0-1 273,0 1 0,-7 1-905,-2 4 1,-4 2 988,-2 7 0,-25 26 0,-6 6 0</inkml:trace>
  <inkml:trace contextRef="#ctx0" brushRef="#br0" timeOffset="10">4716 260 8521,'0'-14'2020,"0"0"-1563,0 6 0,0 1-163,0 20 1,0 3-182,0 13 1,-4 1-130,-1 4 1,-6-2-116,1 7 0,2-1 173,-2 5 1,6-4-140,-6-1 1,2-6 35,-2 2 1,2-5 109,3-5-158,4-3 235,-6-13-74,7-2 0,5-12-247,0-4 1,6-3-396,-1-1 0,4-5 639,6-1 0,-4 1 548,3 5 1,2 1-554,-2 3 1,5-1 0,-5 6 0,2 0-144,-2 5 1,-3 0 45,4 0 0,-4 12 8,-2 2 0,-4 5-31,-1 1 0,-5 2-7,0 7 1,-2 0-19,-2 0 0,-6 0-115,-4-1 1,-4 1 195,-6 0 1,3-5-41,-7 0 0,1-8 114,-1-1 0,-2-2-123,7-9 0,-5 1 174,5-5 1,-5 0-22,5 0 0,-1-6-18,6-4 1,-1-3-100,1-1 1,4-1-10,1 1 0,6 0-829,-2-1 0,3 1 390,2-1 0,0 1 481,0-1 0,32-5 0,8-3 0</inkml:trace>
  <inkml:trace contextRef="#ctx0" brushRef="#br0" timeOffset="11">5207 347 8963,'0'-8'3772,"0"2"-3543,0 18 0,-1 0-1,-4 12 1,3 1-218,-3 9 0,-1 1 87,1 4 1,-6 7-44,1-2 1,2 2-135,-1-3 1,1-4-125,-2-1 1,4-6-98,6 2 0,0-10-228,0-5 1,1-7 107,4-3 239,3-6 1,11 4-1037,1-7 0,0 0 502,0 0 0,-3-7 715,7-2 0,20-30 0,9-7 0</inkml:trace>
  <inkml:trace contextRef="#ctx0" brushRef="#br0" timeOffset="12">5496 665 8350,'0'-15'2968,"0"7"-2517,0 2-624,0 6-41,0 0 101,0 6 0,1-3 70,4 7 0,-2-5-520,7 4 410,0-5 0,4 7 72,1-6 0,-1-1 76,0-4 0,1 0 57,-1 0 0,1 0 5,-1 0 1,1-6 27,-1-4 1,0 2 108,1-1 0,-7-1-1,-3-4 0,1-1-72,-1 1 0,0-1-240,-5 1 158,-7-1 0,-1 3 54,-6 2 0,-5 4-69,-1 6 0,1 1-153,5 4 1,-5 3-181,-1 6 0,1 7-294,5 3 1,-4-1 581,4 1 0,-7 5-54,11 4 1,-4 1-41,9-5 1,0-5 23,5 0 0,0-1 608,0 1 1,6-4-161,4-5 0,3-1-77,1 1 1,6-7-322,-1-3 1,5 1-420,-5-1 0,5 0 460,-5-5 0,46-32 0,5-9 0</inkml:trace>
  <inkml:trace contextRef="#ctx0" brushRef="#br0" timeOffset="13">7091 243 8034,'0'-10'826,"0"2"0,-2 3-119,-3-1-475,3 0 0,-6 8-155,8 4 1,-6 3 108,0 9 0,-5 7-17,5 4 0,-7 5 66,1 7 0,-3 9-231,-3 8 0,-5 5-117,0-5 1,-6 5-61,6-5 0,0 0-25,6-6 0,7-10-222,4-7 0,4-8-506,2-10 311,0-7-327,0-2 1,0-10 941,0-4 0,-7-35 0,-3-14 0</inkml:trace>
  <inkml:trace contextRef="#ctx0" brushRef="#br0" timeOffset="14">7039 225 8034,'-9'0'1407,"1"0"-928,8-7 380,-8 5-556,6-14 0,-5 7-175,7-9 1,7 7 73,5-1 1,3 1-195,3-7 1,7 1-106,4 0 0,5-1-150,7 1 0,3 2-51,8 3 0,0-1-276,0 7 1,-2 0 59,-4 6 0,0 0 151,-11 0 1,-4 8-402,-14 3 1,-7 5 763,-4 1 0,-58 16 0,-16 3 0</inkml:trace>
  <inkml:trace contextRef="#ctx0" brushRef="#br0" timeOffset="15">6918 589 9727,'12'0'514,"-1"0"0,1 0-331,5 0 1,0 0 57,1 0 0,7-2 120,4-3-361,3 3 0,23-2 0,10 0 0,5 4 0,0 0 0</inkml:trace>
  <inkml:trace contextRef="#ctx0" brushRef="#br0" timeOffset="16">7594 503 8048,'0'-18'-638,"6"7"256,-1-1 2969,1 8-1103,-6-3-1178,0-1-218,0 6 1,0-4-115,0 12 0,0-2 108,0 7 0,-2 3-106,-3 9 1,3-2-189,-4 8 1,-2-6-277,2 6 0,-5-2-180,5 2 1,0 2 287,6-8 1,0 6-69,0-6 0,0 0 47,0-6 0,2 1 210,4-1 1,-2-2 171,7-3 0,1-4-106,5-8 1,6-2 554,0-4 1,6-4-279,-6-7 0,6-2 232,-6-4 0,6 1-170,-6-6 0,6-1 233,-6-6 0,1 6-133,-7 0 1,0 6 23,1-6 1,-3 8 188,-3-2 326,-5 4-436,-7 9-247,0 2 0,-2 10-334,-3 4 1,1 4 135,-8 7 1,6 2-365,-5 4 0,7-1 147,-2 6 0,2-6-23,-1 1 1,3 2-43,-4-2 1,4 0-71,2-6 1,0 1 77,0-1 0,8 0 87,3 1 0,-1-7-389,1 1 1,7-8-23,5 1 626,0-3 0,48-33 0,14-7 0</inkml:trace>
  <inkml:trace contextRef="#ctx0" brushRef="#br0" timeOffset="17">8253 589 7949,'0'-17'9,"0"7"61,0-5 0,5 11 46,1-7 1,2 7 337,-2-2-445,3-4 0,9 8 119,-1-3 0,0-3-90,1 2 0,-7 0-22,1 6 1,-3 2-123,3 4 1,1 4 27,-7 7 0,6 0-70,-7 1 0,1 1-49,-6 4 1,0-2 77,0 8 1,0-6-157,0 6 0,-6-8 67,1 2 0,-3-3 86,2-3 0,4 0 82,-4 1 1,3-9 141,-3-3 136,4 4 625,-6-8-428,8-2 0,2-10-162,4-7 0,4-6-225,7-1 1,0-4 76,1 4 1,5-6-186,0 1 1,8 2 112,-3-2 0,-1 8-344,2-2 1,-6-1 49,6 7 1,-8-2-217,3 13 345,-5 0 0,-4 14 163,-3 4 0,-5 3 110,-7 2 0,0 6-108,0 1 0,0 4-3,0-4 0,-1 1-60,-5-2 0,4-4-120,-4 4 1,-2-4-106,3-1-462,-1-1 319,6 0 378,0 1 0,8-24 0,1-6 0</inkml:trace>
  <inkml:trace contextRef="#ctx0" brushRef="#br0" timeOffset="18">9206 555 7944,'0'-18'0,"0"7"0,0-1 0,0 6 1179,0-5-296,0 7-519,0-11 0,-2 13-236,-4-4 0,2 4-153,-7 2 1,-1 0-204,-5 0 1,-1 8 238,1 3 0,0 10-197,-1 3 1,1 6 25,0-1 0,1 4-281,5 2 1,-3-1 127,9 1 1,-1-6 86,6 0 0,0-6-151,0 6 162,7-8 1,9 2-138,7-11 1,6-5 87,-6-7 0,8 0 264,-2 0 0,2-2 0,-3-3 0,5-5 0,-4-7 0,2-6 0,-2-1 0,3-1 0,-3 2 0,-2-2 0,2-4 0,-8-3 0,2 3 0,-3-4 0,-3-2 0,4 1 0,-3-1 0,1 0 0,-13 1 0,-1-1 0,-5 0 0,0 6 555,0 1 1,-2 8 841,-3 3 740,3 0-1005,-14 15-632,14-6 1,-7 16-314,3 3 0,4 5 43,-4 1 0,4 6-121,2 0 0,-5 8 121,-1-2 1,-2 4-335,2 1 1,4 1-149,-3 0 0,-3-6-380,2-1 0,-2 1 144,3 6 1,3-2-242,-4-4 0,4 1 322,2-6 1,0 4 37,0-4 1,2-3-79,4-10 0,3-1 105,9-4 0,-1-4 468,0 3 0,6-5-36,1-5 0,4-5 149,-4-7 0,4-6-40,-4-1 1,6-1 185,-1 2 1,-4-2-206,-2-4 1,2-1-10,-1 6 1,-1 1 345,-6 6 1,-7 0 236,-5-1-68,5 9-595,-8 1 1,4 8-321,-12 0 1,4 8 231,-4 3 0,-1 5 79,1 1 0,0 6-564,6 0 1,0 0 189,0-5 0,0 1-419,0 4 437,0-4 0,8 10-13,3-12 0,7 3-34,5-14 1,-4-1-291,4-5 1,4 0 610,2 0 0,27-46 0,7-12 0</inkml:trace>
  <inkml:trace contextRef="#ctx0" brushRef="#br0" timeOffset="19">9916 52 7875,'-17'0'0,"0"0"205,-1 0-10,1 8 1,2-4 0,3 7 0,-1-5-132,7 5 64,0 1 0,6 5-566,0 1 373,0-1 0,8 0-111,3 1 0,-1-9 96,1-3 1,1-4 68,5-2 0,1 0 33,-1 0 0,0-2 190,1-4 1,-1-1-23,0-5 0,-5-3-57,-1 3 0,-7-3 116,2-3 1,-4 1-49,-2 0 1,0-1-436,0 1 1,0 5-279,0 1 1,-8 5-399,-3-5 0,-5 7 910,-1-2 0,-47 50 0,-11 14 0</inkml:trace>
  <inkml:trace contextRef="#ctx0" brushRef="#br0" timeOffset="20">9466 468 7425,'17'0'-233,"0"0"0,48-6 0,19-3 0,6-1 0,1 0 1</inkml:trace>
  <inkml:trace contextRef="#ctx0" brushRef="#br0" timeOffset="21">10350 572 7308,'0'-17'2012,"0"7"-1787,0-5 0,-2 13 225,-4-4-225,4 4 0,-8 10 0,5 3 0,1 5-127,-8 1 0,8 2 79,-1 4 1,1-1-880,-2 6 0,4-6 151,-4 1 1,4 2 9,2-2 0,2 0 323,4-6 1,-2-1 14,7-5 0,1 3 359,5-8 1,1-1-57,-1-5 1,0 0 95,1 0 1,1-5-29,4-1 0,-4-14 29,4 3 1,-3-4-51,-3 4 1,-2-6 48,-3-1 1,1-4-35,-7 4 1,0-4 1,-6 4 0,0-6-101,0 1 0,-8 2 48,-3-2 0,-5 8-184,-1-2 1,-6 11-77,0 6 1,-6-1-96,6 1 0,-6 2 98,6 10 1,0 3-72,5 9 1,-5 1 65,0 4 0,6 4-137,5 8 0,8-6 82,-1-1 1,3-1 75,2 2 1,2-4 185,3-7 0,5-1-94,7 0 0,1-1 188,-1-5 1,2-3-11,4-8 1,-3 0 11,3 0 0,2-8-93,-2-3 1,6-5 114,-6-1 0,6 0-129,-6-1 0,8-5 13,-2 0 0,-3-8-106,3 2 0,-2 4 88,2 2 0,2-2-104,-8 2 1,0 2 100,-5 9 0,-7-1 31,1 7-72,-8 0 1,3 14 4,-7 4 0,0 3 121,0 2 1,0 3-98,0 3 1,0 2-20,0 4 0,0 1 27,0-6 1,-2 4-37,-3-4 0,3-1-30,-4-6 1,4 0-51,2 1 98,0-1-26,0 0-22,0-7 15,0-2 1,0-10 627,0-4 0,2-4-252,4-7 0,-3 0-95,9-1 1,-2-1-152,1-4 0,7 2-91,-1-8 0,0 2 137,6-2 1,2-2-41,-2 8 1,6 0-57,-6 6 1,1 1-65,-7 5 0,0-3-601,1 8 1,-7 1 247,1 5 0,-7 7 199,7 5 0,-8 3 118,2 3 0,-4 1 23,-2 4 1,0-2-10,0 8 0,0-6 19,0 6 0,0-8 18,0 2 0,0 2-40,0-1 0,0-1 180,0-6 1,1-2-102,5-3 0,-2 3 144,8-3 1,-5-4 22,11-3 0,-5-3 130,10-2 0,-3-2-98,-3-3 1,6-5-45,0-7 0,6-1-191,-6 1 1,6-2 143,-6-4 1,6 1-230,-6-6 1,2-1 66,-2-6 0,-4 0-31,5 1 0,-5-1 70,-2 0 0,-5 3-26,-1 3-264,-7-4-315,4 14 61,-16 1 1,-2 13 219,-7 10 0,2 7-131,3 11 0,-1-2 118,7 8 0,-2-8 38,2 2 0,5 2 98,-5-1 0,4 1 181,2-2 0,6-4 63,-1 4 0,9-4 360,-3-1 0,5-1 179,1 0 0,0 6-59,1 1 0,-1-3-238,0-10 0,1 5-48,-1-5 1,-7 5-246,-4 1 0,-5-5-12,-1-1 1,0-5-268,0 5 1,-7-7 68,-5 2 0,-3-4-210,-3-2 1,1 0 80,0 0 1,-1 0 84,1 0 1,0-6-417,0 0 231,-1-7-225,1 3 0,1-1 635,5-1 0,11 1 0,10-7 0</inkml:trace>
  <inkml:trace contextRef="#ctx0" brushRef="#br0" timeOffset="22">0 1344 7521,'10'0'471,"-3"0"-375,-7 0 0,2 0 238,4 0 2,-4 0-78,5 0-7,-7 0-69,0 0 78,8 0-319,-6 0 57,13 0 1,-11 0-95,7 0 1,0 0 97,6 0 1,0 0-105,0 0 0,2 0 75,4 0 1,3 0-2,8 0 1,0 0 7,0 0 0,0 0 20,0 0 0,5 0-9,1 0 0,5-2 19,-5-3 0,-1 3 2,-5-4 1,0 4 16,0 2 1,0 0 3,0 0 0,0 0-24,0 0 1,-2 0-1,-4 0 0,4-2 2,-4-3 1,-1 3-1,1-4 1,0 4-14,6 2 0,-6 0 13,1 0 0,-1 0 19,6 0 1,0 0 2,0 0 1,0 0 9,-1 0 1,1-2 21,0-3 0,0 3 7,0-4 0,0 4-50,0 2 0,0 0-1,0 0 1,5 0-65,1 0 1,5 0 67,-5 0 1,1 0-6,-1 0 1,3 0-68,8 0 0,-6 0 4,0 0 1,-7 0 34,2 0 1,1-2 12,-1-3 0,5 3-4,-5-4 0,-1 4 2,-5 2 0,6 0 1,-1 0 0,3 0 31,-3 0 1,-3 0 4,4 0 1,1 0-34,-1 0 1,-1 0-3,-5 0 0,0 0-6,0 0 1,6 0-5,-1 0 1,1 0 9,-6 0 1,0 0-10,-1 0 1,9 0-20,3 0 1,-3 0 7,-3 0 1,-1 0-1,1 0 1,-3 0 5,4 0 1,1 0 0,-1 0 1,1 0-11,-1 0 0,-4 0-2,3 0 1,3 0-5,-3 0 0,1 0 12,-6 0 1,4 0-55,-5 0 1,5 0 9,-10 0 1,6 0-7,6 0 0,-4 0 57,3 0 1,-1 0 3,2 0 1,-5 0-32,5 0 0,-4 0-3,-2 0 1,0 0 122,-1 0 0,-4 0-96,-1 0 1,0 0 71,6 0 1,0 0-52,0 0 1,0 0-1,0 0 0,0 0-13,0 0 0,0 0 0,0 0 1,-6 0-10,0 0 1,6 0-3,6 0 1,-1 0-27,-5 0 0,0 0 30,0 0 1,0 0-41,0 0 0,-2 0 50,-4 0 0,4 0 0,-4 0 0,4 0 3,2 0 0,2 0 3,4 0 0,-4 0 22,3 0 0,3 0 10,-3 0 1,6 0-36,-5 0 0,0 0 8,-7 0 0,7-1-8,0-5 1,-1 4 2,-5-4 1,0 4-3,0 2 0,0 0 11,0 0 0,5 0 0,1 0 0,-1 0-14,-5 0 1,8 0 3,3 0 1,-2 0-6,3 0 1,-9 0 8,3 0 0,1 0-1,-1 0 1,0 0-2,-7 0 0,1 0-1,0 0 1,0 0-40,0 0 0,0 0-9,0 0 0,0 0 35,0 0 0,0 0 3,0 0 1,0 0 36,0 0 1,-1 0-34,1 0 0,8-1 2,3-5 1,-3 4 52,-3-4 1,3 4 9,-3 2 1,4 0-43,-9 0 1,4 0 4,-10 0 0,4 0 15,2 0 1,0 0-2,0 0 1,0 0-20,0 0 0,6 0-5,-1 0 0,6 0-17,-5 0 0,-1 0-25,-5 0 0,6 0-103,0 0 0,5 0 119,-6 0 1,1 0-12,-6 0 1,0-1 56,0-5 1,5 4 9,1-4 1,-1 5 76,-5 1 1,6 0-59,0 0 1,7 0-16,-2 0 1,-4 0-50,-1 0 0,1-2-2,-1-4 0,5 4 12,-5-4 1,-1 5-10,-5 1 0,-2 0-19,-3 0 1,6 0-16,-6 0 1,6 0 36,-6 0 1,3 0 3,2 0 1,5 0 54,1 0 1,-1 0-7,-5 0 1,0 0 10,0 0 0,0 0-46,0 0 0,0 0 6,0 0 0,0 0-17,0 0 1,0 0-5,-1 0 1,0 0-1,-5 0 0,2 5 14,-7 1 0,7 0 100,-2-6 1,4 0-88,2 0 1,-6 0 6,0 0 1,1 0 7,5 0 0,0 0 7,-1 0 0,1 0 12,0 0 1,6 0 1,-1 0 1,-5 0 14,-5 0 0,-1 0-39,6 0 1,-2 0 0,-4 0 1,4 5 28,-4 1 1,-1-1 15,1-5 1,-5 0-9,5 0 0,-5 0-3,5 0 0,-6 0-1,7 0 1,-7 6 1,7 0 0,-7-1-195,7-5 0,-3 0 98,2 0 1,4 0 52,-4 0 0,-3 0-14,-2 0 1,1 0-31,-1 0 1,5 0-38,-5 0 0,-1 0 8,-5 0 0,2 0 64,4 0 0,-5 0 24,5 0 0,-4 0-89,-2 0 1,0 0 57,0 0 1,5 0-16,1 0 1,0 0-61,-6 0 1,0 0-118,0 0 1,-1 0 197,1 0 0,0 0 116,0 0 1,6 0-128,0 0 1,-1 0 9,-5 0 1,6 0 7,-1 0 1,3-1 6,-3-5 0,-1 4-132,7-4 1,-7 4 45,2 2 0,-2 0 25,1 0 1,-3 0 1,4 0 1,-5-5-2,-1-1 1,-5 1 104,-1 5-40,0 0 0,6 0 51,0 0 1,-5-2-79,-1-4 0,-5 4-20,5-4 0,-5 5 16,5 1-2,-7 0-23,11 0-28,-13 0 30,5 0-30,-7 0-2608,0 0 2009,-7 0 1,3 0 629,-8 0 0,-52 7 0,-19 3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8:34.0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224 272 8092,'0'-9'294,"2"-3"411,3 7 323,-3-1-20,5 6-380,-7-7-137,0 5 0,0-5-8,0 7 1,0 2-65,0 3 0,0 6-143,0 10 0,-5-1-68,-1 6 1,-4 6-76,4 6 0,-6 4 112,1-5 1,2 8-1,-1-3 1,1 3-142,-2-3 0,2-3 85,4-7 0,3-5-519,-3 0 0,1-13-386,-1 2-325,3-11 536,-5 2 220,7-7 0,0-2-3470,0-3 3755,0 3 0,7-40 0,2-3 0</inkml:trace>
  <inkml:trace contextRef="#ctx0" brushRef="#br0" timeOffset="367">128 240 7561,'0'-9'1520,"0"2"0,7 7-1221,4 0 1,3 0-28,2 0 0,7 0-1,4 0 1,10 7 42,6 4 1,-3 5-70,3 5 1,-6-1-178,6 6 1,-10 1 117,-1 5 1,-9 5-251,-12 0 0,-4 2-8,-7-1 0,-2-5-13,-3 5 1,-11-6 41,-10-6 1,-5 4-223,-1-3 0,-5-4 94,0-2 1,0-8 87,5-3 1,0-6-31,0 1 1,0-3-23,0-2 0,5 0-60,1 0 1,4-5 12,-4-1 0,6-6-216,-1 1 1,3-1 121,2 1 276,0-3 0,22 12 0,4-5 0</inkml:trace>
  <inkml:trace contextRef="#ctx0" brushRef="#br0" timeOffset="917">719 528 8004,'9'0'45,"0"0"551,-4 0-360,-3 0 1,7 0-18,-4 0-42,-3 0 0,7 0 174,-4 0-91,-3 0-304,12 0 0,-7-2-44,4-3 1,3 3 31,-4-4 71,5-2 58,1-1 0,0-5-11,0 3 0,-8-3-1,-2 3 1,1 2 68,-2-1-92,0-1-24,-5-5 0,-1 5-24,-5 1 1,-2 6-147,-8-1 1,0 3 122,0 2 0,-6 5-2,1 1 0,-2 8-96,2 2 1,3 0 157,-3 5 1,3 2 16,2-2 0,0 8-20,0-3 1,7-1 22,4 2 1,3-6-41,2 6 0,7-6 15,4 6 1,10-10-1,6-1 1,3-1-126,2-10 0,5 6-185,0-6 1,6 0 287,-6-5 0,15-14 0,-3-4 0</inkml:trace>
  <inkml:trace contextRef="#ctx0" brushRef="#br0" timeOffset="1369">1326 400 7957,'10'0'109,"1"0"0,-7-2 588,1-3-234,4 3-107,0-12-125,7 5 1,-2-7-141,-4 0 1,3 5 39,-8 1 0,6-1 0,-6-5-31,0 0 0,1 0-65,-1 0 7,0 0 1,-6 2 45,-5 3 1,3 3-102,-8 2 103,0 4 0,-4 2-8,-1 11 0,0 5 64,0 5 0,0 6 137,0 10 0,5 6 574,0 10 1,6 4-340,-6 7 1,6 7-71,-6 3 1,8 4-25,-2 2 1,-3 0-216,3 0 1,-5-9-118,4-7 1,-6-8-175,1-8 0,2-7 209,-1-4 0,4-12 105,-4-9 0,4-7-2040,-4-9 0,-1 0 797,-5 0 0,4 0 472,-4 0 1,7-2 124,-13-3 0,12 1-2028,-11-6 2442,13-1 0,-34-33 0,6-8 0</inkml:trace>
  <inkml:trace contextRef="#ctx0" brushRef="#br0" timeOffset="1585">1118 623 9275,'16'0'-471,"0"0"1,9 0 71,7 0 0,2-5 111,8 0 288,8-1 0,6-6 0,8-4 0,8-2 0,0 1 0</inkml:trace>
  <inkml:trace contextRef="#ctx0" brushRef="#br0" timeOffset="1818">1709 464 7958,'-2'-9'0,"-3"4"1660,3-4-328,-5 7-95,0-5-388,5 7-425,-5 0 1,7 2-133,0 3 0,0 4-61,0 7 1,0 0-199,0 0 0,0 5-49,0 0 1,2 2-141,3-1 1,-3-5-133,3 5 1,-3 1-459,-2-2 0,5 0 297,1-5 1,-1 0-882,-5 0 154,7 0 1,2-5 136,7-1 1039,-7-6 0,33-39 0,3-19 0</inkml:trace>
  <inkml:trace contextRef="#ctx0" brushRef="#br0" timeOffset="2118">1789 144 7932,'-11'0'0,"0"0"0,6 0 0,-5 0 0,4 0 0,-4 0 731,6 0 191,-10 0 0,12 8-596,-3 2 1,3-1-206,2 2 337,0-1-229,0 6 0,2-2-912,3-3 1,4-4 117,7-7 0,-5 0 852,-1 0-53,1 0 1,5-5 28,0 0 0,-6-8-121,1 3 1,-7 1 111,1-2 0,-3 0-378,-2-5 231,0 0-930,0 0 0,-7 6 403,-4-1 1,-3 8 419,-2-3 0,-36 61 0,-8 16 0</inkml:trace>
  <inkml:trace contextRef="#ctx0" brushRef="#br0" timeOffset="2694">1932 512 7974,'8'-9'0,"-7"0"0,5 4 371,-5 3 1,5-7 450,-1 4-554,0 3 1,1-7 198,-1 4-489,7 3-20,-10-5 1,11 14-65,-8 4 1,0 3 148,-5 2 0,6 0-163,-1 0 0,0 1 144,-5 5 1,0-3-32,0 8 1,0-8-286,0 3 1,0 1 114,0-2 0,0 0-128,0-5 1,0-5 167,0 0 724,0-8-367,0 4 13,0-7 1,2-3-140,3-8 1,4 0 42,7-10 0,0-2-216,0 2 1,5-8 57,1 3 1,6 1-110,-1-2 0,-4 8-24,-2-3 0,2 5 58,-2 1 0,1 5 96,-6 0 14,0 8 1,-2-2 145,-3 10 0,-4-2-83,-7 8 0,0 5 43,0 5 1,0 2-66,0-1 0,0-5-178,0 5 0,0-5 46,0-1 0,0 0-65,0 0 1,0 0 0,0 0 0,0-5-561,0 0 274,0-8 1,7 10-647,3-8 1074,5 0 0,8-19 0,1-4 0</inkml:trace>
  <inkml:trace contextRef="#ctx0" brushRef="#br0" timeOffset="2943">2587 512 11568,'-9'0'2699,"2"1"-2414,7 5 1,0 3-345,0 7 0,0 0-8,0 0 0,0 1-13,0 5 0,0-5-152,0 5 1,0 1-430,0-2 0,6 0 109,-1-5 0,2-5-338,-2 0 0,-1-3 391,6 3 1,-4-4-112,4-7 610,-6 0 0,53-42 0,5-12 0</inkml:trace>
  <inkml:trace contextRef="#ctx0" brushRef="#br0" timeOffset="3235">2619 81 7974,'-16'0'0,"6"1"672,-1 5 0,6-5 304,-6 5-684,7 3 1,-3-1-119,7 8-327,0 0 1,0 0-75,0 0 0,2-5 160,3 0 0,-1-6-28,7 6 0,-1-8 45,6 2 1,-5-3 6,-1-2 1,1 0 88,5 0 1,-5-2 150,-1-3 0,-4-4-173,4-7 0,-6 0 35,1 0 1,-3 0 227,-2 0 0,0 0-22,0 1 1,0 4-2197,0 0 1462,-7 1 0,-2 1 469,-7 3 0,-28 33 0,-8 8 0</inkml:trace>
  <inkml:trace contextRef="#ctx0" brushRef="#br0" timeOffset="3743">2938 272 8523,'9'0'2873,"-2"0"-1971,-7 0-717,0 0 1,0 7-181,0 4 1,0 8-1,0 3 1,0 6-205,0-1 0,0 3 253,0 2 1,0 2-44,0 3 1,0-5-731,0 0 1,0 0 320,0-6 1,8-1 145,2 2 0,-1-10 109,2-1 1,-1-1 77,6-10 0,0 0 20,0-5 1,0 0 28,0 0 0,0-7-33,0-4 1,0-5 5,0-5 0,0 3 282,0-3 0,-2-2-89,-3 2 1,1 0 276,-6 5 0,1 0 21,-2 0 0,-3 5 770,3 0-803,-3 8-468,-2-4 0,0 8-72,0 5 1,0 3 127,0 7 1,0 0-60,0 0 1,0 1 23,0 5 0,0-5-427,0 5 0,2-5 36,3-1 1,-1-5-19,6 0 0,-1-6-115,2 6 0,3-8-271,-3 2 0,3-3 163,2-2 664,-7 0 0,40-64 0,-22 24 0,-1 1 0</inkml:trace>
  <inkml:trace contextRef="#ctx0" brushRef="#br0" timeOffset="4034">3226 49 7922,'-11'-6'530,"1"1"1,-1 0-2,-5 5 0,5 0 51,1 0 1,4 0 64,-4 0-440,6 7 1,-3 2-94,7 7 0,0-6 77,0 1 0,0 0-327,0 4 0,2-4 71,3 0 1,-1-6-107,6 6 0,1-8 8,5 3 38,0-5 0,0-1-48,0 0 1,0 0 9,0 0 1,-6-7 22,1-3 145,-7-5 1,8-1 193,-7 1 0,1-1-218,-6 0 1,0 0-302,0 0 0,0 5 10,0 0 0,-7 8-181,-4-3 0,-3 5 493,-2 1 0,-43 49 0,-10 13 0</inkml:trace>
  <inkml:trace contextRef="#ctx0" brushRef="#br0" timeOffset="4243">2843 480 7877,'16'0'-250,"0"0"0,40-9 0,17-4 1,6 0-1,0 0 0</inkml:trace>
  <inkml:trace contextRef="#ctx0" brushRef="#br0" timeOffset="5377">3545 544 7925,'0'-9'1000,"0"0"-704,0 4 160,0 3-460,0-5 145,-7 7-264,5 7 1,-10 2 28,7 7 0,-1 0-21,6 0 1,-5 5 30,0 0 0,-1 2-192,6-2 0,0-3 35,0 4 0,7-5 118,4-1 0,-2-2 112,2-3 0,1 1 10,9-6 1,-1-1 127,6-5 1,-4 0-39,4 0 0,-4-7-14,4-4 1,-6-3 33,1-2 1,-3-2 104,-2-3 1,0 2-38,0-8 1,-7 6 72,-4-6 1,-3 6-189,-2-6 1,0 6 46,0-6 1,-9 8-213,-7-2 0,-2 3 129,-9 2 1,6 5-329,-5 1 1,-1 6 53,-5-1 1,0 10-65,0 6 1,6 3 136,-1 2 1,7 5 74,-1 0 0,5 8 146,6-3 0,2 3-83,8-3 1,0 3 72,0-8 0,8 6-23,2-6 1,4 0 138,2-5 1,2-5 73,3 0 1,-1-8 36,6 2 1,-4-3-20,4-2 1,-4-7-105,4-4 0,-4 3-19,4-3 0,-6-2-35,1-8 1,2 3-228,-2-3 1,6-2 68,-6 2 1,6-6-111,-6 6 0,2-6 61,-1 6 0,-6 0-53,-1 5 0,0 0-44,-10 0 51,7 7 319,-10 2 1,5 14-64,-7 4 0,0 5-72,0 5 0,0-2-3,0 8 0,0-6-5,0 6 1,0-2 14,0 1 0,0 3-24,0-8 1,0 0-32,0-5 0,0 0-43,0 0-177,0 0 194,0-7 424,0-2-197,0-7 1,2-7 105,3-4 1,-1-3-16,7-2 1,-6-5 67,6 0 0,-1-6-549,6 6 1,2-6 118,3 6 1,-1-6-209,6 6 1,-1 0 135,2 5 1,1 0 34,-7 0 1,3 7 116,-3 4 1,-9 3 309,4 2-197,-3 7 1,1 7 175,-4 7 1,-2 1 6,-8-6 0,0 5-62,0 0 1,0 0-151,0-5 0,0 0 82,0 0 0,-2 0-531,-4 0-33,5 0 0,-6-5-991,7 0 805,0-8 0,0 6 605,0-4 0,21-24 0,5-1 0</inkml:trace>
  <inkml:trace contextRef="#ctx0" brushRef="#br0" timeOffset="6802">256 1071 9257,'-9'-9'1395,"2"2"-954,7 7-396,7 0 28,2 0 0,7-2-104,0-4 0,5 5-45,0-5 1,6 5-55,-6 1 1,8 0 107,-3 0 0,6 0-129,5 0 1,-1 0 6,7 0 1,-6 0 20,5 0 0,-1 0 6,2 0 1,3 0 67,-4 0 0,-1 0-36,2 0 1,-1 0 1,6 0 1,-5 0-3,-1 0 1,-4 0 25,4 0 0,-6-6-6,1 1 1,-3 0 61,-2 5 1,0-2-55,0-3 0,5 3 46,0-4 0,0 5-39,-5 1 1,2 0 28,3 0 0,-3-6-15,3 1 1,-3 0-22,-2 5 0,5 0-1,0 0 1,1 0-8,-6 0 0,1 0 62,5 0 0,-5-6 3,5 1 1,-5 0 53,-1 5 1,5 0-87,1 0 1,1 0 136,-2 0 1,2 0-108,4 0 0,1 0 34,-7 0 0,8 0 41,-3 0 1,-1 0 6,2 0 1,-8 0-71,2 0 1,4 0 3,2 0 1,-4 0-48,-2 0 1,4 0 51,1 0 1,-1 0-78,2 0 1,-1 0 60,6 0 1,-5-6-37,-1 1 1,1 0 20,5 5 1,-7 0 0,-4 0 0,-3 0 40,-2 0 1,0 0-33,-1 0 1,7 0 1,-1 0 1,2-6 4,-2 1 1,-1 0 223,6 5 1,-4 0-115,4 0 0,-6 0-57,1 0 0,2 0 2,-2 0 0,1 0 2,-7 0 1,1 0-1,0 0 0,6 0-5,-1 0 1,0 0 79,-5 0 0,5 0-77,1 0 0,-7 0 135,-4 0 0,-6 0-22,6 0 1,-13 0 129,2 0-63,-3 0 42,-5 0 129,0 0-193,-8 0-297,0 0 187,-8 0-1316,7 0 185,-14 0-255,7 0 802,-8 0 477,0 0 0,7-29 0,2-6 0</inkml:trace>
  <inkml:trace contextRef="#ctx0" brushRef="#br0" timeOffset="7369">4950 272 8011,'0'-9'1581,"0"-5"-1108,0 12 325,0-5-528,0 0-497,0 5 347,0-5 0,0 9 191,0 3-862,0-3 1,0 7-8,0-4 368,0-3 129,0 12 0,2-12 342,4 3-2,-5-3-54,6-2-169,1 0-34,-7 0 0,8 0-818,-4 0 372,-3-7-110,5 5 1,-8-5-4,-5 7 537,4 0 0,-33 29 0,0 6 0</inkml:trace>
  <inkml:trace contextRef="#ctx0" brushRef="#br0" timeOffset="7668">4931 675 7925,'0'-8'1069,"0"-1"-94,0 4-463,0 4 0,-2-6-170,-3 7-453,3-7-283,-4 6 361,6-6 1,0 9 60,0 3 0,1-4 105,4 4 1,-1 2-303,6-2 112,-7 0 201,10-5 1,-9 0 61,6 0-90,-7 0 1,5 0-95,-3 0 78,-3 0 0,4-2 95,-6-3-82,0 4 0,-6-6-113,-4 7 0,-37 13 0,-9 4 0</inkml:trace>
  <inkml:trace contextRef="#ctx0" brushRef="#br0" timeOffset="8185">4919 240 7900,'0'-9'355,"0"0"700,0 4-363,0 3 1,0-6 165,0 2-600,0 4-13,0-5-139,-8 7-23,7 7 0,-8 1-186,3 2 1,5-1-103,-5-4-154,5-3 1,2 11-175,5-8 181,-5 0 368,14-5 0,-12 0 36,8 0-10,-8 0 0,6-2-22,-3-3 46,-5 3 21,6-12-38,-7 12-49,-7-5 0,-23 29 0,-12 4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9:13:42.6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0 442 9607,'10'7'694,"-1"-5"-576,-3 4 1,-3-4 163,9-2-178,-9-8 0,13-1-81,-5-8 1,-2 0 13,3 0 1,-1-8-190,6-3 1,0-10 20,0-1 0,0-7-157,0 7 1,-2-1 80,-4 6 0,-3 2-34,-8 4 31,7 4-182,-5 14 71,-2 3 1,-8 14 98,-3 4 0,-2 6-66,7 6 1,-5-4 135,5 3 0,1-3-184,5-2 1033,0 0-572,0 0 0,2-2 168,3-3 1,-1-5-2,7-7 0,1 0 418,5 0 1,0 0-245,0 0 1,-6 0-18,0 0 1,0 0-24,6 0-447,0 0 0,-2 2-183,-3 4 1,-3 3 174,-3 8 1,-4 0-165,3 0 0,-1 0 60,2 0 0,-4 0-219,3 0 1,-1-2-237,2-4-92,-4 4 339,13-5 0,-6-1-469,8-3 810,-8-4 0,37-70 0,1-17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9:25.9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373 237 11704,'-9'17'-26,"-8"2"1,2 4 0,-8 7 126,-4 8 1,-1 2-172,-6 11 1,0-4-135,0 10 0,2-10-174,3-1 1,-1-10 120,7-2 1,8-8-309,9-9 138,-3-7 252,7-3 1,-4-7-68,12 0 0,-2-7 64,7-4 0,0-5-59,7-1 1,-7 0-69,0 0 0,1-2-517,5-3 822,0 3 0,5-20 0,3-8 0,2 1 0,1 0 0</inkml:trace>
  <inkml:trace contextRef="#ctx0" brushRef="#br0" timeOffset="257">322 271 7739,'0'-11'1460,"0"0"-306,0 7-17,8-4-295,-6 1-365,5 5-229,-7-6 1,2 8 247,4 0-303,-4 8 0,5 7 0,-7 8 0,0 1-162,0-1 1,6 3 76,0 9 1,-1-1-359,-5 0 0,6 0 67,0 0 0,1 6-38,-1-1 0,-4-5-118,3-5 1,3-3-368,-2 3 1,-1-5-579,-5-7-633,8 0 94,-6 0 1823,5-7 0,-22-18 0,-4-11 0</inkml:trace>
  <inkml:trace contextRef="#ctx0" brushRef="#br0" timeOffset="458">101 561 11332,'11'0'-17,"0"0"0,6-2-1560,6-4 1577,7 4 0,30-8 0,13-2 0,10 2 0,0 1 0</inkml:trace>
  <inkml:trace contextRef="#ctx0" brushRef="#br0" timeOffset="1007">1072 391 7892,'0'9'-418,"0"-1"1,2-8 1163,3 0-245,-3 0 0,13-2-231,-3-4 0,-3 2 77,3-7-245,-1 0 1,4-6 90,-4-1 1,5 1-133,-5 0 1,-2 0 38,3 0 0,-8 0-50,1 0 1,-3 0 32,-2 0 0,0 6 16,0-1 1,0 7 133,0-7-110,0 9 0,-7-3 11,-5 12 0,-1 3 7,2 8 0,-5 10 188,5 7 1,-4 2 167,-2 9 1,0 8 216,0 10 0,2 5-519,3 6 0,-3-2 133,4 7 1,3-5-221,3 5 0,-5-12-174,-1 1 1,3-11 231,2-1 1,-1-10 57,1-6 1,-5-12-305,5-5 1,-1-6-642,1-6-375,4-3 0,-7-8-232,3 0 1,-2-2-267,-3-4 1,-4 2 968,3-7 0,-5-2 625,-5-10 0,7-26 0,3-12 0,-5-8 0,0 0 0</inkml:trace>
  <inkml:trace contextRef="#ctx0" brushRef="#br0" timeOffset="1217">867 629 6138,'0'-9'2617,"0"1"-2262,0 8 0,2 0-396,4 0 0,-2 0-175,7 0 1,-3 0-246,9 0 1,-2-2 87,13-4 0,1 5-676,5-5 1049,7 4 0,11-14 0,8-6 0,8-1 0,0-1 0</inkml:trace>
  <inkml:trace contextRef="#ctx0" brushRef="#br0" timeOffset="1617">1361 459 7892,'0'-10'394,"0"3"0,0 5 1168,0-4-514,0 4-214,0-5-377,0 7-214,0 0-62,0 7 0,0 3-87,0 7 0,0 0 131,0 0 0,0 7 0,0 5 0,0-3-1692,0 3 0,0-7 447,0 7 0,0-8 120,0 1 0,0-3 446,0-2 0,6 0 113,0 0 0,7-7 341,-2-4 0,5-5 0,1-1 0,0-1 0,0-5 0,0-5 0,0-12 0,5 2 0,1-7 0,0-1 0,-6-5 0,0 6 89,0-1 1,-2 7 890,-4-7 927,5 8-1076,-15-3-81,7 14-114,-8 3 1,0 14-224,0 5 1,-6 3-415,1 2 1,-1 6 1,6-1 1,0 7-272,0-7 0,0 3 71,0-2 1,0-4-128,0 3 1,2-3-109,4-2 0,-3-5-350,9-1 1,-1-1 379,6 1 0,2-2 404,4-3 0,34-34 0,15-3 0</inkml:trace>
  <inkml:trace contextRef="#ctx0" brushRef="#br0" timeOffset="2117">1890 510 7291,'0'-10'1010,"0"1"-367,0 3-241,0 4 1,0-7 118,0 3-189,7 4 1,3-5-232,7 7 1,-6-6 103,0 0-160,1 1 70,5 12 1,-2 3-142,-4 7 1,-3 2-2,-8 3 0,5-3-231,1 4 0,0 2 120,-6-3 0,0 7 94,0-6 1,0-1-658,0-5 0,-6 0-77,0 0 421,1 0 374,5 0 506,0-7-103,0-3-56,7-22 0,-3-2-84,8-11 0,-1-4-98,6 3 1,6-1-524,-1 2 1,7-5 146,-7 5 1,1 3 2,-6 3 1,0 5 190,0 5 1,0-1-28,0 7 1,-5 3-70,-1 8 0,-7 5 15,2 7 0,-5 0 618,-1 0 0,0 6-215,0-1 1,-1 3-597,-5-2 0,4-4-12,-4 3 1,4-3-138,2-2 1,0-5-105,0-1 1,0 0-822,0 6 1348,0-7 0,38-10 0,10-10 0</inkml:trace>
  <inkml:trace contextRef="#ctx0" brushRef="#br0" timeOffset="2783">2707 459 7841,'0'-10'1489,"0"-5"-1126,0 13 0,0-7 308,0 3-395,0 4-246,0-5 6,0 7 1,-2 5-137,-3 1 0,-3 9-78,-3 2 0,-4 2-288,3 9 1,-1-5-206,2 6 1,-3-7 283,9 7 0,-1-3-8,6 3 0,0-5 38,0-7 0,0 0 357,0 0 0,8-2-62,3-3 1,6 1 61,6-7 0,-4-1 0,3-5 0,3-7 0,-2-4 0,1-5 0,-1-1 0,-4-5 0,4-1 0,1-7 316,-1 1 1,2-5 45,-3-6 1,-3 3 103,4-9 0,-4 8-65,-2-2 0,-6 5 200,1 0 1,-8 15-41,1 3 0,-3 9 126,-2-3 0,-2 7-312,-3-2 1,1 12-157,-8 5 1,7 10-343,-7 2 0,7 7 84,-7-2 0,8 5-46,-1 1 1,-3 0-47,3 0 1,-1-2-285,6-4 1,0 3 219,0-9 0,0 7-5,0-6 1,2-1-347,3-5 1,5 0 170,7 0 1,0-7 22,0-4 0,2-5 45,4-1 1,-2 0 259,7 0 0,-5-7 3,5-5 0,0-5 211,6-5 1,-7 1 48,-4-7 1,1 1 149,-1-1 0,0-3 148,-6 9 0,-6 1-198,0 9 0,-7-3 534,2 4-143,-4 3-475,-2 1-23,-8 22 0,4-2 38,-7 16 1,7-9-470,-1 3 1,-3-4 127,2-2 0,1 6-609,5 0 0,2-1 314,3-5 0,-1-5-67,7-1 1,1-2 144,5 3 1,0-3-807,0-3 0,0-4 1117,0 4 0,30-65 0,-19 21 0,-1 0 0</inkml:trace>
  <inkml:trace contextRef="#ctx0" brushRef="#br0" timeOffset="3058">3218 84 7825,'-17'0'1333,"0"0"-866,0 7 1,8-3-202,3 8 1,4-7-108,2 7 0,0-7-118,0 7 0,8-7 176,3 7 1,4-8 0,2 1 0,0-3-152,0-2 0,1 0-23,-1 0 0,0 0-1462,0 0 1076,0-7 0,0-3 311,0-7 0,-8 0-5,-3 0 1,-4 0 25,-2 0 0,0 6 22,0-1 1,-2 3 33,-4-3 1,2 3-981,-7 3 0,-2 4 54,-10-3 881,4 10 0,-36 58 0,28-22 0,-1 1 0</inkml:trace>
  <inkml:trace contextRef="#ctx0" brushRef="#br0" timeOffset="3267">2912 442 7835,'-10'0'1847,"3"0"-2421,7 0 1,9 0 92,8 0 481,0 0 0,37-6 0,15-3 0,1-1 0,0 1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9:32.2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33 144 10063,'-9'0'45,"2"8"1,5 0-207,-3 8 1,3 0-145,-3 0 1,3 0 35,2 0 105,0 8 0,2-7 75,3 5 1,-2-6 14,8-6 1,0-3-9,5-7 0,0 0 0,0 0 1,0 0 446,0 0 0,-4-7-130,4-3 1,-7-5 8,12-1 0,-12-1-18,7-5 1,-5 3-121,0-8 1,-3 6-69,-2-6 1,-4 2-13,3-1 1,-5 3-31,-5 7 1,1 0-6,-7 0 0,1 1-188,-6 5 1,0 3 73,0 7 0,0 1-183,0 5 1,-6 3 6,1 7 1,2 5-1,8 0 1,-3 6 142,3-6 0,4 6-27,2-6 1,-3 6 89,3-6 0,0 0 155,5-5 1,5 0 185,0 0 0,8-7-110,-2-3 1,3-5 268,2-1 1,2 0-173,3 0 0,-3-7 18,3-3 0,2-5-205,-2-1 1,6-5-11,-6 0 1,2-2 18,-1 1 0,3-1-155,7-3 1,-6-3 2,1 8 1,-8 1 57,3 10 1,-10-3 243,-1 8-194,-1 0 0,-1 6 141,-3 5 1,-5 3-117,-1 7 0,0 0 9,0 0 0,-1 5-60,-5 0 1,5 6-147,-5-6 1,-1 6 102,2-6 0,-2 0-172,1-5 0,5 0 26,-5 0 222,5 0 1,1-5 14,0 0-92,0-8 1,0 3 22,0-12 1,0 3 334,0-8 0,7-1 499,3-10 0,4 3-355,2-8 0,2 6 6,4-6 0,2 0-269,8-4 0,0 6 27,0 3 0,-7 5-834,-3 1 1,1 5-101,-2 0 492,0 8 0,-10 3 104,0 10 1,-8 6 34,3 6 1,-5-5 441,-1 5 1,0 1-134,0-2 1,-5 0-372,0-5 1,-1 0-198,6 0 149,0 0 0,0 0-381,0 0-551,0-7 796,0-2 1,2-7 339,3 0 0,54-14 0,19-4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9:38.1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0 240 7787,'0'-9'416,"0"2"1,0 5 318,0-3-109,0 3-404,7-5 1,2 7 155,7 0-227,0 0 1,0 7-125,0 4 0,0 3 187,0 2 0,0 0-21,0 0 0,-5 5-554,0 1 0,-8 4 170,2-4 0,-3 1-391,-2-2 1,0-1 215,0 6 0,0-6-261,0 1 0,0-3-233,0-2 95,-7-7 765,5 5 0,-5-12 0,9 0 396,3-8 0,4-6-106,7 1 0,2-8 774,3-3 1,-1-1-469,6 2 1,-4-2-200,4-4 1,-1-3-220,2 3 0,-4-1-162,-7 1 1,0-1 114,0 7 0,-7-8-149,-4 2 0,-3 3 5,-2-3 1,0 6 72,0-6 1,-7 7-222,-4-1 1,-3 5 58,-2 5 1,0-1 152,0 7 1,0-1-639,0 6 0,0 7-2000,0 4 2587,7 3 0,-5 45 0,5 10 0</inkml:trace>
  <inkml:trace contextRef="#ctx0" brushRef="#br0" timeOffset="459">928 96 7873,'0'-10'0,"0"-1"0,2 6 0,3-6 988,-3 0-569,5-5 0,-7 6 829,0-1-428,0 7-570,0-3 0,-7 7-28,-4 0 1,-3 7 0,-2 4 0,0 9-412,0 1 0,-6 7-112,1-1 0,-2 9-251,2 1 0,3 6 280,-3-6 0,8 7-133,3-1 1,6-4 90,-1-2 0,3-5-353,2-5 0,7 1 123,4-6 1,10-3 163,6-8 1,-3 1 379,3-6 0,28-37 0,13-13 0</inkml:trace>
  <inkml:trace contextRef="#ctx0" brushRef="#br0" timeOffset="1411">1695 32 9164,'9'0'3236,"0"0"-2825,-4 0 1,-1 0-152,7 0 1,-1 7 265,6 4 0,0 9-121,0 1 0,0 7 177,0-1 0,0 9-179,0 1 0,-7 6-464,-4-6 0,-3 7-32,-2-1 0,-2 1 5,-3-1 1,-9-4 177,-8-7 0,1-5-193,5-1 1,0-8-1654,0-2 1,0-2-209,0-8-341,0-1 622,0-5 1683,7 0 0,16-21 0,11-6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9:43.7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0 480 7827,'0'-8'744,"0"-1"-75,0 3-156,0 5-283,0-14 0,0 12-67,0-8 0,7 8-110,4-3 0,-2 3 165,1-3 0,-4 5 218,4-5-378,1 5 1,5 2-452,0 5-132,-7 3 1,-2 8 287,-7 5 0,0-5-138,0 5 1,0 1 155,0-2 0,0 6-68,0-6 1,-5 2 99,-1-2 0,-4-3 177,4 4 0,-1-10-13,2-1 388,3-8 796,-5 4-858,7-7 0,2-7 65,3-3 1,4-6-22,7-6 0,0-1-381,0-3 1,5-5-7,1 5 0,6 1-124,-1-2 0,-2 8 96,1-3 1,-4 5-97,4 1 1,-6 7 30,1 3 0,-9 5 23,-1 1 147,0 0 1,-2 7-67,-4 3 0,-3 5 139,-2 1 1,0 1-125,0 5 1,-2-5 12,-3 5 1,3-5-62,-3-1 0,1 6-142,-1-1 1,3 0 60,-3-5 0,3-5 32,2 0 200,0-1 0,7-1-12,4-3 0,3-5 87,2-1 0,5 0-110,0 0 1,6-1 2,-6-5 1,8-3-6,-3-7 0,-1 0-1,2 0 0,-2 0 74,2 0 1,1-5-77,-7 0 1,1-2 171,-6 1 0,0 5-109,0-5 0,-6 5 180,1 1 0,-8 0 304,3 0-392,-4 0 1,-10 7-18,-2 3 1,-4 5 27,-2 1 1,5 1-667,0 5 1,2 3 257,-1 7 0,-3 1-161,8 5 0,-2-5 160,1 5 1,5-5-98,-5-1 1,5 6 29,1-1 0,1 0 102,5-5 1,3 0-67,7 0 0,0-1 88,0-5 1,5 3-220,0-8 1,8 0 66,-3-5 1,4 0-430,2 0 0,0-5 718,0 0 0,0-8 0,36-31 0,-30 14 0,0-1 0</inkml:trace>
  <inkml:trace contextRef="#ctx0" brushRef="#br0" timeOffset="484">1311 433 7827,'0'-9'1209,"0"-6"0,0 12-158,0-8-196,0 8-304,0-12 1,0 12 181,0-8-297,0 8-648,-7-4 235,-2 7 1,-7 0-64,0 0 1,-2 1-263,-3 5 1,3 8-428,-3 7 0,3 2 378,2-1 1,-3-3 7,3 8 0,-2-6-232,13 6 1,-6-8-206,6 3 0,-1-5 423,6-1 0,2-7 139,3-3 0,10 1 292,6-2 0,6-1 226,-6-10 1,7 3 351,-1-8 1,-2 0-212,2-5 1,-6 0 219,6 0 1,-8 0-141,2 0 1,-8 6 82,-3-1 0,-4 6-285,4-6-101,-6 8 0,3-3 0,-7 12 0,-2 2-63,-3 8 0,-4 9 0,-7 7 0,0 7-61,0 9 1,0 9-205,0 7 1,0 2 600,0 9 0,0-6-25,0 5 0,0 1-526,0 5 0,-2-7-38,-3-4 0,2-10-18,-8-6 1,2-10-121,-2-6 1,-1-16-439,7-5 1,-6-12 323,6-4 1,-1-7 30,6-9 1,0-2-275,0-3 1,0-4 177,0-7 1,-1 0 405,-5 0 0,10-7-209,-4-4 0,11-8-204,-1-3 0,17-6 83,5 1 0,12 4 175,4 2 1,9-2-2517,13 2 2680,2-1 0,3 3 0,0 3 0,1 7 0,2 5 0</inkml:trace>
  <inkml:trace contextRef="#ctx0" brushRef="#br0" timeOffset="1008">1711 193 7827,'0'-9'1392,"2"0"-232,3 4-259,-3 3 96,5-5-506,-7 0-112,0 5-143,0-5-52,0 14 1,0 2-131,0 7 1,-5 7 108,-1 3 0,-4 5-470,4 1 1,-6-2-106,1-4 0,2 5-234,-1-5 1,6 5 250,-1 0 1,3-4-123,2 0 0,0-8 293,0 3 0,0-5-9,0-1 1,7-5 228,4 0 1,3-8-131,2 3 0,5-6 322,1-6 0,6 3 5,-1-8 0,1-1 70,-1-10 0,3 5-29,-3-5 1,-3-1 118,3 2 1,-9-1 321,-2 7 156,0-1-97,-7 0-386,0 0-398,-2 7 1,-9 3 218,-3 12 1,1 3 44,-7 7 0,8-4-53,-2 4 1,3-7-29,2 12-915,0-7 1,0 9 316,0-7 1,0 0 190,0 0 1,7-1-231,4-5 0,3 3-301,2-8 1,0 0 426,0-5 1,5 0 377,0 0 0,22-56 0,0-16 0</inkml:trace>
  <inkml:trace contextRef="#ctx0" brushRef="#br0" timeOffset="1283">2047 17 7827,'-16'0'776,"5"0"192,0 0 0,6 2-273,-6 3-333,8-3-166,-11 12-364,12-5 16,-5 7 1,9-2 153,3-3-168,4 3 0,7-12-11,0 3 1,0-3-9,0-2 1,0 0 102,0 0 0,-2-2 293,-3-3 1,1 1-109,-7-7 1,6 1-15,-6-6 1,1 5-23,-6 0-122,0 1 1,-2-4-535,-3 3 1,-4 4 272,-7 7 0,0 0 316,0 0 0,-36 50 0,-8 12 0</inkml:trace>
  <inkml:trace contextRef="#ctx0" brushRef="#br0" timeOffset="1951">2510 417 7827,'16'-8'41,"0"1"143,0-3 0,-7-5 350,-3 5 0,-5 1-126,-1-2 1,0 6 98,0-6 0,-1 2-115,-5-1 0,-1 1-174,-3 3 0,-10 5-61,4-5 1,-5 5 0,-1 1 0,3 7-211,-8 3 0,8 5-384,-3 1 1,5 1-326,1 5 1,0-5 343,0 5 0,5-3-155,0 3 0,8-5-192,-3 5 526,5-5 1,2-1 70,5 0 1,-3-7 61,8-3-22,0-5 1,5-1 123,0 0 0,0-5 116,0 0 0,-1-8-45,1 3 1,-1-5 157,-5-1 1,5 0 22,-5 0 0,-1 6 260,2-1 0,-6 6-206,6-6 0,-6 8 283,6-3-276,-8 5 0,6 2 84,-3 5 1,-5 3-272,5 7 0,-5 8 69,-1 8 0,0 4 29,0 12 1,-1 3 32,-5 13 0,-3 2-178,-7 3 1,-5 4 66,0 7 0,-6-2-96,6-3 1,-8-6-28,3-10 0,-3-4-256,3-7 0,-3-9-278,8-7 1,-2-12 282,2-10 0,8-8-291,-3-2 1,4-4 157,-4-12 0,0 4 202,0-9 1,0-4 273,0-2 0,5-3-118,0-2 1,8-2-77,-3-3 1,6-6 160,6-10 0,10-4-942,10-7 1,6 6 111,6-1 1,4-5 334,12-5 0,1 1 417,3 9 0,-1-3 0,-3 7 0,4 4 0,4 5 0</inkml:trace>
  <inkml:trace contextRef="#ctx0" brushRef="#br0" timeOffset="2242">2878 321 7827,'0'-11'-374,"0"0"374,0 8 1341,0-11 263,0 12 1,-2-5-477,-3 7-795,3 0 1,-5 7-368,7 3 0,-5 6 101,0 6 0,-3-3 151,3 8 0,3-2 0,-3 1 0,-2 3-1101,2-8 0,-1 2 108,6-1 1,0-5-848,0 5 1126,0-5 1,7-2-38,4-5 0,3-3-207,2-7 1,0 0 739,0 0 0,7-7 0,23-58 0,-16 21 0,-1 1 0</inkml:trace>
  <inkml:trace contextRef="#ctx0" brushRef="#br0" timeOffset="2518">2878 49 7827,'-10'0'0,"-1"0"0,6-2 428,-6-3 148,0 3 1,1-5 62,-1 7-440,7 0 1,-5 0-629,4 0 385,3 7 0,-5 2-143,7 7 0,6-6 125,-1 1 0,7-2-345,-1 2 311,3 3 1,2-7 41,0 4 0,0-4 25,0-7 0,0 0 200,0 0 0,-5 0 92,-1 0 0,-1-7-81,2-4 0,-2 2-104,-4-2 1,-3 1-174,3-6-217,-3 0 1,-4 0 212,-3 0 0,-4 7 46,-7 4 53,0 3 0,-42 23 0,-12 6 0</inkml:trace>
  <inkml:trace contextRef="#ctx0" brushRef="#br0" timeOffset="2984">3214 145 7827,'0'-16'0,"0"7"0,0-5 824,0 12 199,0-5 0,0 9-467,0 3 1,0 4 20,0 7 1,0 5-378,0 0 1,-5 8-292,-1-3 1,-4 3 205,4-2 0,-4 1 6,4-7 1,-4 6-159,4-6 0,-1 1-213,2-6 1,3 0-261,-3 0 0,3-6-313,2 1-108,0-8 601,0 4 282,0-7 1,7-5 124,4 0 1,5-8 247,5 3 1,-3 1-105,3-2 1,2 6-131,-1-6 1,1 8-81,-2-3 1,-3 5 17,3 1 1,-5 1-24,-5 5 0,1 3 12,-6 7 0,1 0 23,-2-1 0,-3 7-22,3-1 1,-10 2 6,-6-1 1,-3-5-71,-2 5 0,-2-6 69,-3-6 1,3 3-199,-3-8 1,-2 2-51,1-2 1,-1-3-51,2 4 0,3-5-33,-3-1 0,3-5-647,2 0-264,0-8 528,0 4 689,0-7 0,21-7 0,6-2 0</inkml:trace>
  <inkml:trace contextRef="#ctx0" brushRef="#br0" timeOffset="3309">3678 225 13114,'0'16'436,"-6"0"-262,1 0 0,-2 7 44,2 3 0,1 5-117,-7 1 0,6 1-27,-6 5 1,6-5-223,-6 5 0,8-6-113,-3-6 0,5 3-775,1-8 421,0 7 1,1-12 239,5 0 0,-3-5-859,8-6 0,0-3 97,5 4 1137,0-12 0,42-45 0,-23 16 0,0 0 0</inkml:trace>
  <inkml:trace contextRef="#ctx0" brushRef="#br0" timeOffset="3725">3902 433 9966,'8'0'239,"1"5"-359,-3 0 84,-5 1 1,8-1 62,-3 0 1,-3 0 113,8-5 0,-6 0 19,6 0 3,-1 0 54,6 0 69,0-7 252,0-1-174,-7-8 214,-2 0-405,-7 0 1,-7 7-224,-3 3 0,-5 5 62,-1 1 0,0 1 81,0 5 1,0 3-682,0 7 1,1 0 42,-1 0 1,5 1 541,0 5 1,8-5-61,-3 5 0,5 1 336,1-2 1,1 0-54,5-5 0,-1 0-124,11 0 1,-4 0 91,10 0 1,1-7 126,-2-3 1,6 1-377,-6-2 1,6 0 60,-6-5 0,15-20 0,6-9 0,2-2 0,-1-1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9:42.0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0 528 7856,'9'-2'1388,"-4"-3"-1009,-3 3 1,3-7 99,1 4-240,-1 3-127,-5-5 1,0 9-163,0 3 0,0-1-217,0 6 1,-2-4 207,-3 4 1,3 1-663,-3 5 524,3 0 1,4 0 21,3 0 1,-1-5 67,6-1 1,-4-4 167,4 4 0,1-6-18,5 1 0,2-3 177,3-2 0,-1-2 33,6-3 1,-4-4-70,4-7 1,-1 0 52,2 0 0,1-5-75,-6-1 0,4-6-11,-5 1 0,1 2 10,-6-1 0,-2 6-1,-3-1 0,-2 5 16,-4 5 1,-3 2 197,3 4-701,-3 3 259,-9 2 0,0 9-176,-4 7 0,-2 5 32,8 1 1,-2-1 29,2-5 1,3 5 72,-3 1 1,3-1-161,2-5 1,0 0-31,0 0 154,7 0 0,2-2 99,7-3 1,0-4-43,0-7 0,2 0-209,3 0 1,-3-2 296,3-3 0,18-47 0,4-17 0</inkml:trace>
  <inkml:trace contextRef="#ctx0" brushRef="#br0" timeOffset="333">432 80 8946,'-9'0'1557,"-5"0"-1556,12 0-198,-5 7 292,7 2-53,0 7 0,0-5 87,0 0 0,2-8-275,3 2 104,4-3 1,7-2 100,0 0 0,-6 0 245,1 0-154,0-7 0,3-2-170,-3-7 0,-4 6 77,-7-1 0,5 0-188,0-5 1,1 0 33,-6 0 0,-2 6-612,-3-1 1,1 7 293,-7-1 0,1 3 415,-6 2 0,-9 32 0,-2 14 0,-3 3 0,0 0 0</inkml:trace>
  <inkml:trace contextRef="#ctx0" brushRef="#br0" timeOffset="701">879 304 7875,'11'-5'510,"0"-1"161,-8-6 0,10 3-299,-8-7 1,0 5-150,-5 1 0,6 4 787,-1-4 0,0 4 144,-5-4-813,0 6 0,-1-3-301,-5 7 1,3 0-229,-8 0 1,0 5 273,-5 1 1,2 6 136,4-1 0,-5 5-933,5 5 1,3-3 21,1 3 0,5-3 376,1-2 1,0 2 50,0 3 0,0-3 345,0 3 0,0-3 65,0-2 1,5 0 51,0 0 1,6 0-115,-6 0 1,2 0 75,-1 0-21,-5 0-327,6 0 1,-8-2 89,-5-3 1,3-4 37,-8-7 0,1 0-156,-6 0 0,0 0 15,0 0 0,-6-7-366,1-4 0,0 2-153,5-1 1,0-1-1046,0-5 1762,0 7 0,14-12 0,4 3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9:49.3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0 544 8872,'9'0'1501,"-2"0"-1218,-7 0-144,0 0 30,0 7 1,0 2-125,0 7 1,0-6-222,0 1 0,0 0 86,0 5 0,0-6-74,0 1 1,2-2 31,3 2 1,-1 1 114,6-7 0,3 1 18,8-6 0,-1 0 4,6 0 1,1-7-13,5-4 0,0-5 5,0-5 0,0 1 52,0-7 1,-5 6-35,-1-6 1,-6 3 138,1-3 1,-5-1 181,-5 6 235,-4 1-366,-7 5-125,0 7 0,-2 2-49,-3 7 0,-2 2-120,-4 3 0,-3 4-163,3 7 1,2 5 82,-1 1 0,6 4-16,-1-4 0,3 1 52,2-2 0,0-3 41,0 3 0,0-3-6,0-2 0,7 0 16,4 0 1,3-6-165,2 1 0,7-7-33,4 1 0,3-3 278,2-2 0,28-50 0,-26 19 0,0 0 0</inkml:trace>
  <inkml:trace contextRef="#ctx0" brushRef="#br0" timeOffset="308">384 176 7945,'-16'0'0,"5"0"0,1 0 167,6 7 76,-3-5 0,7 12-57,0-12 1,2 7 472,3-4-384,4-3 1,7 5-71,0-7 0,0-5-22,0-1 0,0-4-36,0 4 0,-6-6-6,1 1 0,-6-3-12,6-2 0,-7 5-23,1 1 1,2-1-200,-2-5-577,1 0-465,-6 0-746,-7 0 1881,-2 7 0,-43 45 0,-8 17 0</inkml:trace>
  <inkml:trace contextRef="#ctx0" brushRef="#br0" timeOffset="750">736 256 7945,'9'0'811,"-2"0"242,0 0-318,-5-7-275,12 5-230,-5-5 1,7 5 14,0-3 0,0 3 0,0-3 0,0-2-133,0 1 0,5-6 118,0 1 1,0 2-183,-5-1 1,0-1-10,0-5 0,-5 0-29,0 0 1,-6-2 209,6-3-48,-8 3-440,4-5 0,-14 9 44,-3 3 1,-5 4 127,-1 7 1,0 7 91,0 4 0,0 10 370,1 6 1,-7 5-132,1 5 1,3-1-100,2 6 0,7 6 87,-12 6 1,12 6 183,-7-1 1,4 8 27,-4 2 0,0 8 484,0-3 1,0-2-804,0-3 0,1-11 51,5-4 0,-4-12-649,3-4 0,2-12 336,-2-4 0,8-10-1019,-3-1 335,5-8 1,-1 4-1871,-3-7 1393,3-7 249,-12-2 0,10-7 1058,-7 0 0,1-35 0,-6-9 0</inkml:trace>
  <inkml:trace contextRef="#ctx0" brushRef="#br0" timeOffset="933">576 496 11863,'25'-2'-896,"7"-3"1,8-4 895,14-7 0,-2 3 0,13-3 0,3 0 0,6-1 0,1 0 0,-1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9:51.7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208 288 7298,'11'0'-727,"-1"0"0,-4-5 727,4 0 0,-4-1 397,4 6 0,1-5 589,5 0 1,0-6-535,0 6 1,0-8-189,0 3 0,2-3-161,3 2 0,-3-3 73,3 4 1,-3-5 36,-2-1 1,-5 0-1,-1 0 0,-1 0-26,2 0 1,-4 0-332,-7 0 0,0 6 26,0-1-138,0 0 119,-7 3 1,-2 0-83,-7 8 1,-2 2 80,-3 4 1,3 4 132,-3 12 0,3 2 1,2 8 0,-5 7 12,-1 4 0,1 3 210,5 2 1,0 4 316,0 6 1,-5 1 286,-1 10 0,1 2-248,5-1 1,0 1-167,0-2 0,2-10-143,3-1 0,-1-13-365,6-8 0,-4-5-314,4-5 0,-1-6-1362,2-10 637,3-4 336,-5-7 1,5-6-122,-3 1 0,1-7 580,-6 1 1,4-3 343,-4-2 0,-1-14 0,-5-4 0</inkml:trace>
  <inkml:trace contextRef="#ctx0" brushRef="#br0" timeOffset="225">64 432 7822,'0'-9'2840,"-7"2"-2319,5 7-304,-5 0 1,9 0-127,3 0 0,6-5-205,10 0 1,6-1-270,10 6 1,4-5-647,7 0 0,0-3 581,0 3 448,7 3 0,-4-7 0,5-3 0,7 3 0,0 0 0</inkml:trace>
  <inkml:trace contextRef="#ctx0" brushRef="#br0" timeOffset="927">672 304 8830,'0'-9'1279,"0"0"-618,0 4 339,-7 3-243,5-5 201,-5 7-1117,0 0 0,5 2 162,-3 3 0,-3 4-394,3 7 0,0 0 233,5 0 1,-6 6-246,1-1 0,0 0-9,5-5 1,0 0-79,0 0 0,5 0 265,0 0 0,8-5 191,-2-1 0,-3-4 152,3 4 0,2-6-85,8 1 0,-3-3 95,3-2 1,-3-7-12,-2-4 0,0-3-2,0-2 1,0-2 62,0-3 1,-2 3-64,-4-3 1,-2-4-124,-8-2 0,0 3-138,0-3 0,-4 7-153,-7-1 0,1 3 125,-12 2 0,-1 7-198,2 4 1,-6 3 117,6 2 1,-2 7-22,2 4 1,3 5 51,-3 5 0,5-1 64,5 7 1,4-3 58,7 3 0,0 2 216,0-8 0,2 5 88,3-4 1,4-1-137,7-5 1,0 0 135,0 0 1,7-7-73,3-4 0,-1-3 364,2-2 1,0 0-169,5 0 0,-6-7-59,1-4 1,-6-3-76,6-2 0,-6-2-13,6-3 0,-2 1-57,1-6 0,3 5-151,-8-6 0,6 0-36,-6-5 1,0 6 63,-5-1 1,-1 7-197,-5-1 1,3 3-21,-8 2 24,0 7 0,-6 2-92,-5 7 0,3 2-77,-8 3 1,6 4 152,-6 7 1,6 0 72,-6 0 0,8 0 122,-3 0 1,3-2-239,-3-3 427,5 3 0,-7-5 9,8 7 339,8-7 0,-5 4 284,8-8-414,-1 0 0,6 1-189,0-1 1,-5 2-91,0-2 0,-6-1 3,6 7 1,-8-6 46,3 6 0,1-6 56,-2 5-276,0 1 0,-5 5-84,0 0 1,0-5 29,0-1 0,2-4-26,3 4 0,-1-4-173,7 4 0,-6-6 117,6 1 1,5-3-333,5-2 0,2 0 522,-2 0 0,16-14 0,8-7 0,7-2 0,-1 1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9:54.7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32 144 10036,'9'0'419,"0"0"-357,-3 0 1,-3 0 28,8 0 0,-6 0 49,6 0-19,-1 0 1,6-1-116,0-5 0,-5 3 100,0-8 0,-2 6 9,1-6-72,4 0 1,-12-5-208,4 0 182,-5 0 1,-1 0-112,0 0 1,-1 7-56,-5 4 117,-3 3 0,-8 2-153,-5 0 0,5 7 20,-5 4 0,4 9 95,2 1 1,0 7 40,0-1 1,8 2 131,2-3 1,-1 4-168,2-3 0,-1-2 41,6 2 1,8-8-5,2 2 1,4-3 22,2-2 1,8-2-10,2-3 0,-1-4-154,2-7 1,-1 0-218,6 0 0,0-5-3,0-1 386,0-6 0,0-25 0,0-15 0</inkml:trace>
  <inkml:trace contextRef="#ctx0" brushRef="#br0" timeOffset="1308">432 96 7968,'0'-9'38,"0"1"-38,0 2 1174,0 4 0,0-6 296,0 2-491,0 4-501,0-5-282,0 7 15,0 0 22,0 7 0,0 8-353,0 6 0,0 2 65,0-2 1,2-3-618,3 3 0,-3 3 178,3-3 1,-1 6 7,1-6 1,-1 0 195,7-5 1,-8-5-31,2 0 0,4-3 137,2 3 1,-2-2 139,1-4 0,-4-3 237,4 3 0,-4-5-104,4-5 0,1-4 137,5-7 0,-5 0-97,-1 0 1,1-5 109,5 0 1,-5-8-126,-1 2 1,-1 3-85,2-3 0,1 7-4,-6-1 0,4 3-11,-4 2 1,-1 6 6,-5-1 42,0 7-274,0-3 0,0 9 44,0 3 0,5-1 133,1 7 0,1-1 25,-2 6 0,-1-5 14,6 0 1,-4-6 5,4 6 0,1-6 85,5 6 1,0-8 136,0 3 1,0-5-28,0-1 1,2 0-121,3 0 1,-3-1 83,3-5-67,-3-3 0,-2-7-11,0 0 1,-5 6 56,-1-1 199,-6 0-209,3-5-137,-7 0 0,-2 7 88,-3 4 1,1 3 8,-6 2 0,-1 2-222,-5 3 1,0 4-316,0 7 1,0 2 225,0 3 0,5-1 117,1 7 0,1-8 135,-2 2 0,4 3-113,7-3 1,0 6 13,0-6 0,2 0 46,3-5 0,4 0 58,7 0 0,2 0 293,3 0 1,-1-7 414,6-4 1,-1-3-355,2-2 0,3-2 8,-3-3 1,-4 1-624,-2-6 0,2-1 130,-2-5 1,1 0-139,-6 0 0,-6-2 62,1-3 1,-2 3-2,2-3 0,1-2 22,-7 2 1,2-6-83,-1 6 0,-4-1 142,3 6 0,-3 0-86,-2 0-67,0 7 0,-2 2 85,-3 7 0,1 0-198,-7 0 1,8 2-247,-3 3 403,5 4 0,-5 7-73,1 0 311,0 0-134,5 0 203,0 0-87,0 0 0,1-2 493,5-3-222,-4 3 0,6-7-78,-2 4 1,-4-2-118,3-4 0,-2-1-22,3 7 1,-4-6-137,3 6 71,-3-8 0,3 11-14,0-3-47,1-4-109,1 7 0,2-7 210,7 4 1,-6-4-68,1-7 0,0 0 142,5 0 1,0 0-38,0 0 0,0 0-25,0 0 0,0-2 37,0-3 0,1-4 153,5-7 0,-10 0-78,4 0 1,-4 0 155,4 0 1,-5-2 16,0-3 1,-6 3-78,6-3 1,-8 9 454,3 1-54,-5 0-149,-1-5-108,0 7-46,0 2-1229,-7 22 0,6-5 443,-5 12 1,4-3-155,2 2 0,0-3 239,0 3 0,0-3 12,0-2 0,0 0 59,0 0 0,2 0-109,4 0 0,2-5 363,8-1 1,0-6 248,0 1 0,0-3-37,0-2 0,6-2-78,-1-3 0,0 1-90,-5-6 1,6-3 66,-1-8 0,0 2 23,-5-8 1,0 6-65,0-6 0,-5 7-53,0-1 1,-8 3-32,2 2-13,4 0 1255,-7 0-783,5 7 0,-9 4 595,-3 10 0,2 6-470,-8 10 0,6 1-477,-6 10 0,7-2 106,-1 13 0,-2-1 107,2 6 0,-1 7-36,6 4 1,-1 10 7,-5 6 0,3 1-210,-8-1 0,2 1 33,-2-7 0,-8 6-634,3-6 0,-4-6 348,4-10 1,-5-16-279,0-5 1,-6-16-121,6 0 1,-6-11-329,6 1 0,-2-12 340,1-4 1,3-10 73,-8-1 0,8-6-271,-3 6 0,5-6 502,1 6 1,0-6-2543,0 6 2804,7-7 0,23-19 0,13-11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29:58.2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272 126 8155,'0'-10'0,"0"-1"0,0 6 573,0-6 186,0 8 384,0-12-392,0 14 114,0-7-554,0 8 1,0 8-60,0 2 1,0 6 225,0 6 0,-2 10-90,-3 10 0,-4 6-37,-7 5 0,-2 11-144,-3 11 0,1 0-301,-6 5 0,4-4 136,9-34 1,0 1 0,-7 39-214,-1-2 1,8-14 209,3-8 1,6-19 79,-1-7 1,3-16-4130,2 0 2910,0-10 1,0-1 225,0-10 1,0-4 356,0-7 0,-2 0 517,-3 0 0,-4-43 0,-7-10 0</inkml:trace>
  <inkml:trace contextRef="#ctx0" brushRef="#br0" timeOffset="292">272 110 8011,'0'-10'0,"0"-1"0,0 0 0,0-5 0,2 6 596,3-1 179,-3 8 1,12-6-324,-3 3 1,5 5-164,5-5 0,-2 6-52,8 6 0,-7 3 0,1 6 1,2 3-48,-2 4 1,-1-3-34,-9 8 1,1-6-121,-7 6 1,1-6-320,-6 6 1,0-8-556,0 3 0,-7 1 92,-4-2 0,-9-1 353,-1-10 0,-6 4-90,6-3 1,-7-2 91,1 2 0,2-8-61,-2 2 0,8-3 451,-2-2 0,3 0 0,-5-28 0,-2-8 0</inkml:trace>
  <inkml:trace contextRef="#ctx0" brushRef="#br0" timeOffset="684">863 142 8011,'-8'-7'869,"-5"4"-478,8-8 0,-2 8-60,1-3 1,3 4-95,-8 2 0,6 2-191,-6 4 0,6 2 0,-6 8 0,2 0-129,-1 0 1,-3 6 9,8-1 0,-2 6-283,1-6 0,5 6-126,-5-6 0,5 2 183,1-2 0,7-3 142,3 3 1,5-5 20,1-5 1,0-2-41,0-4 1,5-3 125,0 3 1,6-5 290,-6-5 0,2 2 116,-1-8 1,-5 0 277,5-5 0,-5-5-265,-1 0 1,-5-6-132,0 6 0,-8-6-107,3 6 1,-5-6 24,-1 6 1,-7-6-27,-3 6 1,-5-6-558,-1 6 1,-7 1-720,-3 10 0,-5 2 478,-1 8 667,0 0 0,-14 43 0,-3 10 0</inkml:trace>
  <inkml:trace contextRef="#ctx0" brushRef="#br0" timeOffset="1417">1231 31 8381,'0'-9'2952,"0"2"-2472,0-1-406,0 7 0,0-5 29,0 12 0,0-1 90,0 11 0,0-4-388,0 10 0,0 3 183,0 1 1,-5 4-552,0 2 1,-1 0 99,6 0 0,0-1 9,0-5 0,0 3 192,0-8 1,0 0-49,0-5 0,2-2-32,3-3 384,4-4 0,9-7 120,3 0 0,-3-2-91,3-3 1,2-9 163,-1-7 1,1-2-9,-2 1 0,-3 4 76,3-3 1,-3-2-134,-2 2 0,-5-1 137,-1 6 0,-4 8 154,4 2 347,-6-3-654,3 8 1,-7-5-284,0 12 1,-5 2 249,-1 8 0,1 0-336,5 0 1,-5 0-579,-1 0 1,1 0 462,5 0 0,0 2-2,0 3 0,7-8 270,4 3 0,-2-5-96,1-1 0,1 3 332,5-8 0,5 0-67,1-5 1,-1 0-136,-5 0 0,2-2 134,3-3 1,-3-4 191,3-7 1,-3 0 9,-2 0 0,0-5 25,0 0 1,0-6 177,0 6 0,-5-1-155,-1 6 0,-6 0 131,1 0 310,-3 8-424,-2 0 0,-2 10-228,-3 4 1,1 4-155,-6 11 0,4 6 133,-4 10 0,1 4 6,-2 7 0,-1 2 645,6 3 1,-4 11-286,4 11 0,-4 0-388,4 4 0,-4-7 136,4 7 0,-6-9 0,1-1 0,-3-3-414,-2-2 0,0-14-560,0-8 1,-2-13 448,-3-8 1,1-5-179,-6-5 1,4-6-42,-4-10 1,4-4-246,-4-7 1,4-7 85,-4-4 1,4 2 464,-4-2 0,6 1-566,-1-6 0,5-2-13,5-3 779,4-4 0,27-8 0,10-7 0,1-3 0,0-1 0</inkml:trace>
  <inkml:trace contextRef="#ctx0" brushRef="#br0" timeOffset="1991">1983 238 8004,'0'-10'0,"0"-1"0,0 6 45,0-6 1,0 6 190,0-6 1,5 6 44,0-6 1,3 6 191,-3-6 0,-3 8-262,12-12 1,-5 14 0,7-5 0,-6 4-126,1 2 1,-2 2-221,2 4 0,1 2-26,-7 8 1,2 2 83,-1 4 1,-4-3 123,3 8 1,-3-2-81,-2 1 0,0-1-263,0-4 0,0-3 95,0 4 1,0-5 140,0-1 1,-6-5 264,1 0 408,0-8-314,5 4 1,0-9-91,0-3 1,0-4-197,0-7 1,7 0 128,3 0 1,5-7-215,1-3 0,0 1-75,0-2 0,5 6-120,0-6 1,6 7 67,-6-1 1,2 5-12,-1 6 0,-5-3 86,5 8 1,-5-1-31,-1 6 0,0 8 301,0 2 0,-7 10-64,-3 1 0,-5 2 323,-1-2 1,0-1-129,0 7 0,0-8-22,0 3 0,0-5-262,0-1 1,-1 0-461,-5 0-320,5 0 0,-8-5-15,3 0-1177,5-8 1977,-7 11 0,1-26 0,-2 1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0:05.2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288 96 7761,'7'-16'0,"-5"6"291,3-1 596,-3 0-30,-2-5-321,0 0 247,0 8-464,0 0 0,-2 12-108,-3 7 1,1 1 34,-7 15 1,1 6 71,-6 10 0,0 10-63,0 6 0,-5 12-238,-1 9 0,-4 2-34,15-37 1,0 0-1,-2 0 1,0 1 48,2 2 0,0 0 0,0-3 0,1 1 109,1 0 0,2-2 0,-4 25-262,1-5 1,6-17-499,-1-10 1,8-16-633,3-5-1110,-1-10 806,2 1 209,-5-14 1508,5-2 1,-28-50 0,-6-10 0</inkml:trace>
  <inkml:trace contextRef="#ctx0" brushRef="#br0" timeOffset="243">176 304 7766,'7'-9'258,"2"-5"0,7 11 7,0-8 1,2 7 170,3-1 0,-2 3-49,8 2 1,0 2-133,5 3 0,0 6-141,0 10 1,-7-1 96,-4 7 1,-10-6-353,-6 5 1,-3-4-61,-2 4 0,-4-4-247,-7 4 0,-1-6 219,-15 1 0,-1-3-152,-9-2 1,3-5-445,-3-1 0,-3-6 309,3 1 0,0-1 516,5 1 0,7-3 0,2-23 0,7-15 0</inkml:trace>
  <inkml:trace contextRef="#ctx0" brushRef="#br0" timeOffset="610">975 80 7875,'0'-9'583,"0"1"118,0 2 174,0 4-546,-7-5 0,-2 9 83,-7 3 1,-1 4-190,-5 7 0,3 13 0,-8 3 0,0 10 0,-5 1 0,8 3 37,2 2 0,5 0-193,1 0 0,7-5-202,3-1 1,5-11-384,1 1 1,7-11-75,3 0 1,6-8-535,6-3 0,2-6 41,8 1 0,-1-3 1085,-5-2 0,47-28 0,5-8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4:58:01.6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916 150 7948,'0'-17'100,"0"6"345,0 0 131,0 7-290,0-10 1,-2 10 128,-3-7-185,3 7 1,-7-3-140,3 7 0,2 0 92,-7 0 0,0 7-267,-5 4 0,-1 11 28,0 6 0,1 11-88,-1 5 1,-2 4 68,-3 2 1,4 6-24,-4-1 1,5 12-41,6-6 0,3 0 85,8-11 1,4-8-199,7-3 1,0-6 56,12-5 0,2-9 285,3-8 0,4-8-14,1 3 1,0-12 247,0-5 0,6-5-180,0-6 1,0-4-28,-6-8 1,-1 1-70,-5 0 1,3-2 79,-8-4 1,6 2-187,-6-7 0,0 5 79,-5-6 1,-2 6-7,-4-5 0,-4 5-54,-7-5 1,-2 1 77,-3-1 0,-4 5 8,-8 11 1,-7-1 10,-4 7 1,2-1-55,-2 7 0,6 7 37,-5 3 1,4 4-239,-4 2 0,1 8 52,-2 3 0,-3 5 127,3 7 1,2 4-163,-2 12 1,2 4-226,-1 7 0,3 1 158,7 5 0,2-4 70,4 3 0,-2-3-101,8-2 0,1-2 77,9-4 0,1-5 67,11-11 1,-3-4-35,14-8 0,-6-6 120,6-5 1,-2-3-23,2-2 0,3 0 140,-3 0 1,-2-7-65,1-4 1,-4-6 94,4-5 1,-4 1-50,4-6 1,-5 4-67,6-4 0,-6-1 101,6-5 0,0 1-40,5 5 0,-1-3 104,-5 8 1,-3 0 204,-7 5 273,0 0-428,-1 8 1,-6 4-47,-5 10 0,-3 1 45,-2 10 0,-6-3-20,1 9 1,-6 2-272,5-1 1,-5 6 146,6-1 1,-3-2-389,3 2 1,3-6 184,-4 5 1,3-4-421,-3 4 125,4-6 247,-5 3 164,7-8 175,0-6 0,2-9 270,3-6 0,-1-8-196,7 2 0,-6-9 104,7-3 0,1-4-29,9 4 0,-4-6-300,4 1 0,2 2 13,-1-1 0,4 6 37,-4-1 1,6 4-48,-1 1 0,-4 2-370,-2 4 20,-3 4 273,-3 7 0,-5 7 19,0 4 0,-7 9 38,2 3 1,-5-1-181,-1-6 1,-1 7 56,-5-1 1,4 2-60,-3-2 1,3-3 74,2 3 1,0-4-462,0-1 632,0-1 1,0 1-182,0 0 8,7-8 1,2-2 463,8-7 0,0-1 667,-1-5 0,3 2-595,3-7 0,-3-5-56,3-7 1,2 1-227,-2 6 0,2-7 109,-2 1 0,-3-6-261,3 6 0,-4-5 33,-1 4 74,-8 1 1,4 6-26,-7-1-41,-1 8 1,-12 1-7,-4 8 0,-2 2 34,2 4 0,-4-1-575,4 12 0,-2-4 260,2 9 1,-2-2 110,7 2 0,1-3 29,5 3 1,0-3 208,0-3 1,2 3 12,3 3 1,-1-5 46,7-1 0,0-1-53,6-9 1,5 5 178,0-6 1,8 1-900,-3-6 1,-1 0 639,2 0 0,22-30 0,11-7 0</inkml:trace>
  <inkml:trace contextRef="#ctx0" brushRef="#br0" timeOffset="1">2713 549 8130,'24'0'-39,"49"-6"0,21-2 0,-25 1 0,1 1 0,0 0 0</inkml:trace>
  <inkml:trace contextRef="#ctx0" brushRef="#br0" timeOffset="2">3744 67 10924,'11'0'619,"0"0"0,0 0-358,6 0 0,7-2 20,4-4 1,5 5-194,6-5 1,5-1-242,12 1 1,-5-1-100,5 1 0,-1 4-281,-5-3 1,2-3-284,-13 3 0,-8-1-79,-9 6-494,-10 0 524,-5 0 865,-7 0 0,-59 8 0,-15 1 0</inkml:trace>
  <inkml:trace contextRef="#ctx0" brushRef="#br0" timeOffset="3">4093 67 13124,'0'11'533,"0"0"1,-1 7-149,-5 10 0,-3 11-124,-8 5 0,0 6 0,1 6 1,-3 3-1,-3 8 0,4-8 0,-5-4 1,7-5 56,5-6 1,-2-5-1,7-11 0,1-10-425,5-6-462,0-9 0,0 3-1431,0-12 955,0 4 393,0-12 652,0 4 0,-8-21 0,-1-4 0</inkml:trace>
  <inkml:trace contextRef="#ctx0" brushRef="#br0" timeOffset="4">4426 400 12369,'0'16'159,"-2"1"-8,-3 0 1,3 5-157,-4 0 0,-1 2-170,1-2 0,1-3-219,5 3 0,0-2-41,0 2 1,0-3 191,0 3 1,0-9-204,0-2 0,2-2 124,3 2 1,5-1-1157,6-5 1478,1-3 0,29-24 0,8-15 0</inkml:trace>
  <inkml:trace contextRef="#ctx0" brushRef="#br0" timeOffset="5">4493 117 8263,'-9'-8'2046,"-6"6"-1246,5-5-316,1 7 0,2 0-11,7 0-746,0 7 0,2 1 61,3 3 1,4 2-97,8-8 1,0 1 171,-1-6 0,1 0-54,0 0 1,-1 0-123,1 0 297,0 0 75,-1-7-41,1-3 1,-8-6 331,-3-1-324,-4 0-193,-2 1 1,-8 1-196,-3 4 1,-4 3 360,-1 8 0,-38 30 0,-9 7 0</inkml:trace>
  <inkml:trace contextRef="#ctx0" brushRef="#br0" timeOffset="6">4742 466 8096,'10'-9'-153,"-1"2"1097,-4 7-147,-3-8-299,13 6-319,-6-5 1,8 7-139,0 0 0,-6 0-54,0 0 1,-6 7 75,6 4 0,-7 4 105,2 2 1,1 5-74,-1 0 0,-1 6-70,-5-6 1,0 6-207,0-6 1,0 6-311,0-6 0,-5 0 225,-1-5 1,-5-1 49,5 1 1,1-6 550,5 0 0,-2-7 98,-4 1-408,5-3 0,-7-4 56,8-3 1,2-6 400,4-11 0,-3 1-121,8-6 0,2 4 10,10-4 0,-3-1-527,8-5 0,-6 5-650,6 0 1,-1 2 538,7-1 1,-7 4-6,1 12 0,-8 2-401,3 3 392,2 5 0,-8 1 252,0 11 0,-2 4 44,-10 1 1,1 6 156,-6 1 1,0 4-96,0-5 1,0 6 123,0-6 0,0 6-145,0-6 0,-6 0-24,1-5 1,-3-2-56,3-4 62,3 4 58,-6-13 0,6 5 150,-3-7 358,3 0-474,-5-7 0,7-3-10,0-6 1,5-1-88,1 0 0,1-5 77,-1 0 1,3-2-137,8 2 0,-1 3 91,1-3 0,0-2-282,-1 2 1,3 0 76,3 5 0,-4 2 19,5 4 0,-5 2-10,-1 3 0,-1 5-178,1-5 0,0 4 176,-1 2 1,-5 8 247,0 3 1,-7 4-52,2 1 1,-5 1-97,-1-1 0,0 7 40,0-1 1,0 2-7,0-2 1,0-3-239,0 3 1,0-4 56,0-1 1,0-1-76,0 1 187,0 0 4,0-1 219,8-6-173,1-3 0,8-7 272,-1 0 0,1-7-24,0-4 1,1-4 61,4-2 0,-3 0-103,3 1 1,-2-3-64,3-3 1,-5 2-39,4-8 0,-3 8 16,-3-2 1,-5-2-15,1 1 0,-9 1 64,3 6-19,3 6 317,-7-5 104,-2 14 0,-7 1-565,-5 11 0,-1 4-558,8 1 1,-6 6 261,5 1 0,1 1 107,5-2 1,0-4 73,0 4 0,0-3-29,0-2 0,7-1 52,4 1 1,4-1 381,2 1 1,-1-2 533,1-4 0,7-4-687,4-7 0,-2 0-395,1 0 1,-4 0 234,4 0 30,-6 0 0,-5-29 0,-8-8 0</inkml:trace>
  <inkml:trace contextRef="#ctx0" brushRef="#br0" timeOffset="7">7422 117 8313,'0'-10'2476,"0"3"-1920,0 7-109,0 0-254,-7 0 1,5 7-141,-3 5 1,1 4 86,-2 6 1,3 6-24,-8 11 0,0 3-96,-6 8 1,0 6-297,1-1 0,-1 1 6,0-6 0,3-2-49,2-4 1,0-5 111,6-11 1,0-10-249,6-7 58,0-7 42,0 3-82,0-7 309,0 0 0,0-14 1,0-5-1</inkml:trace>
  <inkml:trace contextRef="#ctx0" brushRef="#br0" timeOffset="8">7373 100 9514,'16'-7'965,"3"5"-718,3-4 1,-2 4-68,8 2 0,-2 0-90,2 0 1,3 8 134,-3 3 0,-4 4-27,-2 1 0,-5 1-773,-6 0 1,2-1 321,-8 1 1,-1 5-63,-10 0 0,1 0 91,-12-5 1,4 2 32,-9 3 1,-4-9-74,-2 3 1,3-3-89,-3 4 1,2-6 81,-2 0 0,-1-7-102,6 1 1,1-3-312,6-2 683,-1 8 0,15-14 0,4 4 0</inkml:trace>
  <inkml:trace contextRef="#ctx0" brushRef="#br0" timeOffset="9">0 1148 9530,'11'0'187,"0"0"0,-5 0-339,5 0 188,0 0 1,7 0-94,4 0 0,-1 0 121,7 0 0,-6 0-88,5 0 1,-1 0 21,2 0 0,9 0-6,-4 0 0,-1 0 28,-5 0 1,1 0 0,6 0 0,4 0-69,1 0 0,-6 0 69,-5 0 1,0 0-5,5 0 0,-1 0 0,-5 0 1,5 0 38,-4 0 0,3 0-26,2 0 0,1 0 3,-1 0 0,2-1 2,4-5 0,-4 4 7,4-3 0,1 1-3,-1-2 0,2 5 1,-2-5 0,-4 4 57,4 2 0,1 0-59,-1 0 0,0 0-25,-6 0 0,1 0 9,-1 0 1,0 0-10,0 0 1,-5 0 29,0 0 1,0 0-9,5 0 1,-2 0-5,-3 0 0,2 0-18,-8 0 1,7 0-55,-1 0 0,4 0 50,1 0 0,0 0-12,0 0 0,8 0-1,3 0 0,3 0-2,-3 0 1,4 0 9,-3 0 1,1-5-4,-2-1 1,8 0 57,-8 6 0,6 0-38,-11 0 1,2 0-74,-2 0 0,-3-1 61,9-5 0,-8 4-18,2-3 1,1 3 5,-1 2 1,6 0-4,-7 0 0,-1 0 6,-9 0 1,4 0 4,-5 0 0,8 0 28,-1 0 1,3 0-30,-10 0 1,5 0 1,1 0 0,0 0 2,1 0 0,-1 0 10,0 0 1,2 0-5,4 0 1,-2 0 3,8 0 1,-7 0-29,7 0 0,-6 0-10,5 0 1,-5 0 3,5 0 0,-7 0 16,2 0 0,2 0 5,-3 0 1,1 5-3,-5 1 1,-1-1-7,0-5 1,6 0 5,0 0 0,5 0-7,-5 0 1,5 0 29,-5 0 1,7 0 2,-1 0 1,3 0-7,2 0 1,-6-5 2,1-1 1,-8 1 12,1 5 1,3 0-20,-2 0 0,5 0-32,-5 0 1,0 0 32,-6 0 0,6 0 17,0 0 0,5 0 4,-5 0 1,5 0 4,-5 0 1,6 0 12,-7 0 1,3-6 9,-2 1 1,-4-1-42,4 6 1,-4 0 20,-2 0 0,1 0-76,-1 0 1,0 0 27,0 0 0,1 0-16,-1 0 1,0 0 27,1 0 0,-1 0-8,0 0 1,2 0-6,4 0 0,-4 0 6,4 0 0,2 0 109,-2 0 1,5 0-87,-5 0 1,5 0 18,-5 0 1,2 0-48,-3 0 1,-1-5-11,8-1 0,-8 1 22,2 5 1,-4 0-10,-2 0 1,0 0 3,1 0 0,-1 0-9,0 0 0,0-2 96,1-4 0,-1 4-77,0-3 0,6 3-37,0 2 1,0 0-16,-6 0 1,6-2-14,0-3 1,1 3 48,-1-4 0,-4 4-10,4 2 1,2 0-6,-2 0 0,5 0-8,-5 0 0,0 0 142,-6 0 1,6 0-115,0 0 0,-1 0 127,-4 0 1,-1 0-48,0 0 0,6 0-42,0 0 0,7-5 38,-1-1 1,1 1-4,-2 5 1,8 0 34,-8 0 0,8-2-57,-8-4 0,-3 4 158,-2-3 1,2 3-145,-3 2 1,3 0 170,-2 0 1,-4 0-68,4 0 1,3 0-84,3 0 0,-3 0-1,3 0 0,-1 0-99,6 0 0,5 0 84,1 0 1,-1 0-17,-5 0 1,-5 0-35,-1 0 1,-1 0 28,1 0 0,2 0-91,-7 0 0,5 0 61,-5 0 0,7 0-4,-1 0 0,-3 0 5,3 0 0,-1 0-5,6 0 0,-2 0-16,-4 0 0,3 0-1,-9 0 1,1 0-64,-5 0 1,-1 0 74,0 0 1,-7 0 22,-4 0 1,-1 0-27,1 0 1,-4 0 185,4 0 0,-3 0-62,-2 0 1,-1 0-40,1 0 1,-6 0 93,0 0 35,-7 0 119,11 0-245,-14 0 0,9 0-187,-5 0 241,-3 0-180,5 0 1,-5 0 71,4 0-16,-4-7 53,5 5-35,-7-6-713,0 8-5019,0 0 2520,-7 0 3161,-10 0 0,-61 8 0,-20 1 0</inkml:trace>
  <inkml:trace contextRef="#ctx0" brushRef="#br0" timeOffset="10">8055 499 7953,'0'-16'1060,"0"7"-527,0-6-270,0 6 0,0-3 131,0 1 0,0 8-39,0-12-216,0 13-62,0-13 1,-2 13-225,-4-3 0,-3 3-31,-7 2 1,-1 2 107,0 3 1,-5 6-311,0 12 1,-6-3 45,6 8 0,0-1-78,5 7 1,2-7 155,4 1 0,-2-6-35,8 6 1,-1-8 332,6 3 1,0-5-129,0-1 0,8-8 86,3-3 1,5-5-57,7-1 0,-5-1 272,4-5 1,2-3-22,-2-8 0,6-1 54,-6-5 1,6 5-68,-6-4 1,0-2 56,-5 2 1,0-1-143,-1 7 0,-5-1 130,1 0 230,-9 8-221,12-6-329,-13 14 0,5 1 63,-7 11 1,0 3-71,0 3 1,-5 5 17,-1 0 0,1 2-185,5-1 0,0-5 107,0 4 0,0-3-46,0-3 1,2 1-122,3 0 0,4-6 63,8 0 1,1-7-605,5 1 868,-5-3 0,58-32 0,5-7 0</inkml:trace>
  <inkml:trace contextRef="#ctx0" brushRef="#br0" timeOffset="11">8654 499 7953,'0'-9'1010,"0"-6"1,0 12-575,0-8 1,0 5 125,0-5-112,0 7-219,0-11 1,-2 8-191,-4-4 0,3 4-44,-8 7 1,5 0-64,-5 0 1,0 0 39,-6 0 0,1 1-31,-1 5 0,-1 3-321,-5 8 0,7 0 182,-1-1 0,0 8-239,6 4 1,-3-2 173,-3 2 1,8-8-31,3 2 1,4 2 79,2-2 0,0 0 85,0-5 1,8-6 4,3 0 0,4-7 90,1 2 0,3-5-96,3-1 0,-2 0 29,8 0 1,-6-7-201,6-4 0,0-9 298,5-3 0,22-51 0,-24 34 0,-1-1 0</inkml:trace>
  <inkml:trace contextRef="#ctx0" brushRef="#br0" timeOffset="12">8820 133 8153,'8'-9'1498,"-6"2"1,5 5-202,-7-4-880,0 4 1,2-5 475,3 7-292,-3 0-215,6 0-35,-8 0-264,0 0 0,-6 7-12,0 5 1,-1 8-252,2 2 0,1 8 109,-7-3 0,0 5-50,-6 1 0,6 8 17,0 3 1,2-1 81,-3 1 1,0-1-57,6 1 0,0-3-154,6-8 1,0-2 95,0-3 1,6-4-95,0-7 0,6-8 351,0-3 0,4-5-50,6-1 1,-3 0-56,3 0 1,-2-1-304,3-5 1,-5-3-306,4-8 0,-5 6 588,-6 0 0,-18 7 0,-12-3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0:03.6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0 416 7951,'0'-9'0,"0"2"966,0 7-160,0 0 0,0 7-603,0 4 0,0-2-114,0 1 1,2 1-233,3 5 0,-3 0 101,4 0 0,-5 0 178,-1 0 1,6-5 222,-1-1-241,7 1 1,-3-2-563,7-4 1,0-3 189,0-2 1,0 0 457,0 0 1,0-2-24,0-3 1,0-4-63,0-7 1,0 0-45,0 0 1,-2-2-26,-3-3 1,-2 3-36,-4-3 1,-3 1 45,3-1 0,-8 1-192,-2-6 1,-8 6 98,2-1 0,-3 3-155,-2 2 1,0 5 40,0 1 0,-5 6-53,0-1 1,-1 5 85,6 5 1,0 1-23,0 9 1,0 0-82,0 11 0,7-4 58,4 4 0,2 1 232,-3 5 1,4-7-105,-3-4 0,5-3 212,5-2 0,-1 0-56,7 0 0,-1-5 73,6-1 0,2-6 69,3 1 0,-1-5 1,7-5 0,-6 1-92,6-6 1,-6-3-45,6-8 1,-6 1-144,6-6 0,-6 6 80,5-1 0,-6-2-166,1 1 0,-1-1 43,1 2 1,-3 3-114,3-3 0,-3 8-137,-2 3 260,0 6 66,0-3 1,-7 14 16,-4 4 0,-3 3 75,-2 2 0,0 5-52,0 1 0,-5 6-11,-1-1 0,-4-2-16,4 1 0,-1-4-60,2 4 0,3-6 15,-3 1 1,-2-3-48,1-2 18,1 0 24,5-7-41,0-2 156,0-7 0,0-7 394,0-4 0,7-3-306,4-2 1,-2-5-113,1-1 0,3-1-35,8 2 1,-3 1-153,3-6 1,-1 1-54,1-2 1,-3 4 39,3 7 0,2 0 52,-1 0 0,-1 7-42,-5 4 0,-5 3 119,-1 2 0,-1 2-31,2 3 0,-4 4 15,-7 7 0,0 5 9,0 1 1,0 1 13,0-2 0,0-1-235,0 6 1,-2-6 111,-3 1 1,3-3-112,-3-2 1,-2 0-172,1 0 338,1-7 63,5 5 147,0-12 0,2 3-115,3-10 1,4 1 121,7-6 1,0-1-121,0-5 0,0-2 64,0-3 1,5 3 142,0-3 1,6 1-166,-6-1 0,6 3-135,-6-3 1,1 8 147,-6 3 0,0 1-8,0-2 0,-6 4 72,1 7 15,-7 0-78,3 7 1,-7 2-22,0 7 0,-2 2-142,-3 3 0,3-3 85,-4 3 1,-1-3-309,2-2 0,0 0-35,5 0 1,-6 0-10,1 0 1,0-5-125,5-1 115,0 1 298,7 5 1,2-7-72,7-4 0,0-3 6,0-2 1,0-2 4,0-3 1,0 1 18,0-6 1,1-1 43,5-5 0,-5 0 108,5 0 0,-4 0-102,-2 0 0,0 0 96,0 0 1,-6 2 391,1 3 1,-8-3-213,3 3 0,1 2 608,-2-1 1,0 4 205,-5-4-202,0 6-482,0-3 1,0 9-111,0 3 0,-5-1-89,0 6 1,-1 1-113,6 5 1,-5 0-545,0 0 0,-1 0 266,6 0 0,0 0 69,0 0 1,0 0-205,0 0 1,2-5-728,4-1 0,-3-1-174,8 2 685,-1 3 1,6-12-68,0 3 1,0-3-760,0-2 1393,0 0 0,22-43 0,4-10 0</inkml:trace>
  <inkml:trace contextRef="#ctx0" brushRef="#br0" timeOffset="292">1327 64 7951,'-8'0'620,"-7"0"0,12 0 1242,-8 0-1086,8 0-311,-4 0-537,7 7 203,0 2-239,7 7 1,2-5 96,7-1 0,-6-6-6,1 1 1,-1-3-112,6-2 0,0 0-207,0 0 205,0-7 135,0-2 1,-1-7-68,-5 0 0,-3 6 70,-7-1 0,0 0-482,0-5 1,-1 2 72,-5 3 0,-3 4-70,-7 7 1,-1 0-21,-5 0 491,5 0 0,-28 50 0,3 12 0</inkml:trace>
  <inkml:trace contextRef="#ctx0" brushRef="#br0" timeOffset="984">1871 368 8031,'0'-16'79,"0"5"1003,0 1 1,0 4 197,0-4-913,0-1 1,0 0-137,0 1 0,-2 6 0,-3-1 0,1 3 90,-6 2 0,-1 0 135,-5 0 0,0 2-339,0 3 1,-2 9-243,-3 8-1,3 1-549,-3-2 0,3 2 195,2 4 1,7 3 100,4-3 1,-2-2-63,2 1 0,-1-6-454,6 1 1,7-3 263,4-2 1,-2-5 267,2-1 0,5-6 431,5 1 1,0-3 450,-5-2 1,6-2-133,-1-3 1,0-4-200,-5-7 1,0 0 89,0 0 0,-2-5-71,-3-1 1,3 1-8,-3 5 1,-4-5 161,-2-1 233,-3 1-301,-2 5 30,0 0-469,0 7 0,0 4 98,0 10 0,0 4-280,0 7 1,-5 0 149,-1 0 1,1 2-78,5 3 1,0-3 1,0 3 1,0-3-105,0-2 1,2 0 178,3 0 0,-1-5 240,6-1 1,1-6 60,5 1 1,0-3 308,0-2 1,0 0-167,0 0 0,5-7-66,1-4 1,1-5 67,-2-5 0,-1 1-105,6-6 1,1-1-224,5-5 1,-5-5 181,-1-1 1,-6-1-61,1 2 0,-3-2-138,-2-4 1,-7-1 107,-4 6 1,-3 8 266,-2 9 1,-2 5-76,-3 5 1,-4 4 156,-7 7 0,0 13-53,0 3 0,0 10-207,0 1 1,2 5 29,3 5 1,-3-1-171,3 6 1,4-6-10,2 1 0,-2 2-188,1-1 0,1-5 9,5-1 1,2-9 71,3 9 0,4-10 56,7-1 1,0-8-65,0-3 0,5-6-95,1 1 1,4-3-218,-4-2 1,4-6-520,-5 1 0,4-7 973,-9 1 0,-3-17 0,-13-6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0:11.9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7791,'11'0'-39,"-1"0"347,-6 0 677,3 0-100,0 0-336,-5 0-274,5 0 0,-7 2 274,0 4-319,0-5 1,0 8 198,0-3-237,0-5-17,0 14 0,0-12-20,0 8 8,0-8-216,0 4 102,0-7-892,0 0 1,-21-14 0,-6-4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0:12.7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49 368 7770,'0'-9'1184,"0"-5"-667,0 12-92,0-5-93,0 7 93,0 0-374,-7 0 12,5 0 0,-5 2-196,7 3 117,0-3 81,0 5 59,0 0 16,0-5-64,7 5 7,-5-7 1,6 0-113,-2 0 1,-4-2-36,3-3-164,-3 3 207,-2-5-5,0 7-561,0 0 1,-29 21 0,-6 6 0</inkml:trace>
  <inkml:trace contextRef="#ctx0" brushRef="#br0" timeOffset="342">336 16 7848,'11'-5'-659,"0"0"0,-6-1 1019,6 6 1,-6 0 1139,6 0 1,-1 6-854,6-1 1,0 9-108,0 2 1,0 2-214,0 9 1,-1 5-108,-5 5 0,3 2 0,-8-2 1,-1 4-1,-10 7 0,-10 0-536,-10 0 0,-1 0-208,-5 0 1,7-9 523,-12-7 0,-22 0 0,-15-7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0:17.0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127 14 7629,'8'-6'364,"-2"4"-322,-6-4 0,0 12-67,0 4 1,0 2-245,0 2 269,-6 1 0,-18 19 0,-10 8 0,-4 4 0,-1 1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0:18.2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29 170 8000,'7'-7'63,"0"6"0,-6-6 753,4 7-223,-4 0-397,6-6 276,-7 5-509,0-6 156,0 7-79,0 7 1,0 0-39,0 8 1,-5 3-154,0 1 1,-4 5-165,4-6 0,-1 6 137,1-5 1,4 6 107,-4-2 0,-1-2-69,1-3 0,0-2-545,5-2 510,0 0 137,0 0 0,2-6 100,3-3 0,2-5 245,8-5 1,-1 0-152,0-9 0,0 3-50,0-7 0,5-4 181,0-2 0,1 2-67,-1-1 0,-4 6-197,4-2 1,-3 3 24,-2 2 1,0 2-224,0 2 213,0 4-41,0 6 0,-6 1-2,-3 4 1,1 5-16,-1 8 0,-1-2-365,-4 3 0,2 1 133,3-1 1,-4 0-9,4-5 1,-2 0 206,2 0 0,-2-5 207,6 1-115,1-7 1,4 3 196,0-6 0,0 0 11,0 0 0,0-5-94,0 1 1,0-10-4,0 4 1,-1-10-62,-4 6 1,4-3-7,-4 2 0,2 0-27,-1-4 1,1 2-109,-7-7 1,1 7 13,-5-2 0,0-1-337,0 1-44,0 0 336,-6 5 0,-2 6-223,-6 4 0,4 2-194,1 2 350,6 0 1,-5 6 6,3 4 0,4-2 150,-4 1 61,10 0 1,3 4 212,6-4 0,4 2-15,1-6 0,6 0 168,-1-5 1,2 0-207,3 0 1,-1-2-84,0-3 0,0-1-122,0-3 1,-6-4 131,-3 4 1,-3-2 37,-2 2 74,-6-4 229,-2 5-590,-6 0 0,-6 2 119,-4 6 1,-2 0-277,-2 0 0,-2 6 119,-3 4 0,5 2 170,0 2 0,0 7-69,4 2 1,4-1-74,2 2 0,2-6-168,2 6 1,0-5 56,0 4 1,5-1 193,-1 2 1,12-4 194,-2-6 1,5 0-124,0 0 1,-4-6-33,4-3 0,1-4-1851,-1-1 1831,6 0 0,22-44 0,13-10 0</inkml:trace>
  <inkml:trace contextRef="#ctx0" brushRef="#br0" timeOffset="685">1663 57 7942,'0'-14'618,"6"0"533,-4 0-311,4 6-407,-6 1-358,0 7 1,0 7 59,0 2 0,-4 5 95,-1 5 0,-6 3 0,2 6 0,1 0 0,-2 0 1,6 5-389,-6 0 0,2 2-123,-1-2 0,-2-5-163,6 0 0,-4 0 292,4-4 0,1-4-164,4-1 169,-7-4 94,6-7 1,-4-2-2,10-6 1,-2-6 133,6-3 1,1-5 315,4-5 0,0-3-223,0-6 0,5 4-288,-1 1 1,6-1 184,-5-4 1,4 6-11,-4 4 0,1-1-36,-1 5 0,-3-2-129,3 11 1,-8-4-239,-2 4 1,-1 2 27,1 8 0,-3 3 176,-6 6 1,0 1 124,0 4 0,0-2 196,0 7 0,0-5-131,0 4 1,0-4-39,0 4 0,0-5-96,0 0 1,0-2 48,0-2 0,2 0 6,3 0 0,-2-6-154,6-3 0,2 1-398,8-1 0,-2-1 95,7-4 1,-1-4 484,5-1 0,38-43 0,-28 20 0,-1 1 0</inkml:trace>
  <inkml:trace contextRef="#ctx0" brushRef="#br0" timeOffset="1093">2297 212 7942,'0'-14'-238,"-1"0"-59,-4 0 0,3 4 1165,-2 1 1,-3 4-299,3-4 0,-2 4-227,1-4 1,2 5 116,-7 0-360,1 2 1,-5 8 129,0 4 0,1 2-360,4 2 1,-4 5 3,4 0 0,1 6-12,-1-1 0,1 2-191,-2 2 0,4-4-283,6-1 1,0-4 211,0 5 0,0-7-83,0 2 0,0-8 310,0-2 0,6-6-38,4 2 1,-2-4 323,1-1 1,0 0 3,6 0 1,-1-6-32,0-3 1,-2-4 71,-2-1 0,2-5 117,-2 1 0,2-3 88,2 2 1,-4 4-87,-1-4 0,-6 3 124,2 2 0,1 0 252,-1 0-342,-1 6-80,-4-4-240,0 10 0,0 2 187,0 10 1,0 7-19,0 2 0,-4 1-48,-1-1 1,0-4-210,5 4 1,0-2-637,0 2 0,2-3 269,3 3 0,1-4 19,3-1 1,4-4-6,-4-1 0,4-4-170,1 4 1,0-6-41,0 2 660,-6-3 0,42-40 0,5-9 0</inkml:trace>
  <inkml:trace contextRef="#ctx0" brushRef="#br0" timeOffset="1692">2607 170 11447,'0'14'-43,"0"0"0,0 5-203,0-1 1,0 3 174,0-3 1,2 0-160,3 5 0,-2-6-7,6 2 1,-4 2-77,4-3 1,-1-4 11,1-4 199,4-1 0,-5-1 200,6-3 1,-5-4-94,1-1 1,-3-1 257,3-4 1,2-3-39,-2-6 1,1-5-47,-2 1 0,4-7-77,-4 1 1,-1-3 29,1-1 0,-1 5 106,1-1 0,-1 7 71,-3-2-285,-3 4 1,5 2 186,-2 4-334,-3 2 0,4 9 27,-6 3 1,5-2 35,-1 6 0,3 1 22,-3 4 0,-2 0-30,3 0 1,2-2 115,3-2 1,1 2 129,-2-2 1,8-4 89,-3-1 0,5-4-42,0-1 0,-2 0-82,7 0 0,-5-1-7,4-4 1,-6-3 16,2-6 1,-3 2-3,-2 2 0,0-7-9,0 3 0,-6-3-32,-4 2 0,-2 6 65,-2 0-71,0-1 1,-2 2-40,-2 4 0,-4 2-395,-6 2 0,0 2 77,0 2 1,0 4-98,-1 6 0,6 5 69,0 0 1,1 4 140,-2-4 0,4 5 20,6-5 1,0 4 4,0-4 0,0 1 424,0-1 1,2-3-83,2 2 1,4-7 623,6-1 1,5-6-345,0 6 0,6-7-128,-1 2 0,-3-4-159,3-1 1,-7-1 50,2-4 1,-3 3-273,-2-2 0,-13-35 0,-2-8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0:24.4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0 737 7798,'8'-11'-823,"-1"3"705,0 1 1599,-6 2-984,6 5 0,-5 0-277,3 0-38,-4 0 1,8 0-1,-4 0 1,-4 2 182,4 3-183,4-3 1,-1 4-83,7-6 1,-5 0-177,0 0 0,0 0-212,5 0 0,0-5 123,0 0 0,2-6 241,3 1 1,-3-4 136,3-1 0,-4-5 58,-1 0 1,5-6-149,0 1 1,5-9 37,-5-1 0,5-6-165,-5 0 1,0-2-141,-4-2 1,0 0-360,4 0 0,-8 7 245,3 3 1,-10 5 202,0 4 0,-3 10-104,-2 6 44,0 6 254,0 4 0,-5 10 289,0 10 0,-2-1-251,2 6 1,-3-5-161,-7 5 1,5 0 74,0 5 0,1 0-69,-1 0 1,-2 0-21,7 0 1,-5 2 95,5 3 1,-5-5 20,5 0 0,-1 0-237,1-5 1,3 3-311,-3 2 1,3-6 85,2-4 0,7-4 86,3-1 1,-2-6 219,2-4 0,0-4-87,5-1 1,1 0 212,-1 0 1,0-6-3,0-4 0,5-4 36,0-1 1,5-5-126,-5 0 1,1-6-19,-1 1 1,2-4 13,3-1 0,-3 5-10,-7 0 0,0 2 114,0-2 0,0 3-16,0 7 354,-7 0 0,-1 5 152,-7 0-305,0 7 0,0 3-154,0 10 0,-5 3-16,0 2 1,-5 2-71,5 3 0,-5-3-190,5 3 0,0 1-19,5-1 1,0 0-75,0-5-127,0 7 1,0-5 130,0 3 1,1-5-401,4-5 1,4 1-108,6-6 1,0 0-167,0-5 0,2 0 907,3 0 0,16-40 0,11-10 0</inkml:trace>
  <inkml:trace contextRef="#ctx0" brushRef="#br0" timeOffset="325">736 121 8063,'-9'0'-518,"1"0"207,3 0 1214,3 0-614,-4 0 1,6 2-318,0 3 1,1-4 109,4 4 1,-1 2 75,6-2 45,0 7 0,5-11-111,0 4 0,0-3 30,0-2 0,0 0 8,0 0 1,-2-7-12,-3-3 1,4 2 3,-4-2 1,-4 0-109,-1-5 0,2 0-21,-2 0 1,0 0-159,-5 0 1,-2 1 67,-3 4 1,2-1-105,-7 6 0,0 0-525,-5 5 1,-5 0-747,0 0 1471,-7 13 0,-9 44 0,-11 23 0</inkml:trace>
  <inkml:trace contextRef="#ctx0" brushRef="#br0" timeOffset="1100">946 376 8271,'0'-8'1798,"0"-1"-1180,0 4-374,7 4 0,-1-8 103,4 4 1,4 4-104,-4-4 1,-2 3-203,2 2 68,0 0 0,5 2-137,0 3 1,-5 3-55,0 7 0,-6 0-29,1 0 0,-4 7 75,-1 3 1,0-2 45,0 2 0,0-5-145,0 5 0,0-5 92,0 5 0,-1-6-386,-4 1 26,3-4 910,-5-1-269,7-6 1,0-4-38,0-10 1,0-4-145,0-6 0,2-5 35,3 0 0,3-6-231,7 1 1,0-4 78,0-1 1,5 5-318,0 0 1,5 2 162,-5-2 1,5 3-47,-5 7 0,5 0 8,-5 0 0,0 7-120,-5 3 151,1 3 0,-3 9-13,-3 3 1,-3 5 556,-7 5 1,0-2-132,0 7 0,0-5 355,0 5 0,-2-1-261,-3 1 0,3-2-223,-3-3 0,-1-3-39,1 3 0,-2-4 5,2-1-28,3-6 0,-6-1-249,3-3 562,3-3 71,-5 4 0,7-12-202,0-4 0,2-4-71,3-1 0,3-5 74,8 0 0,-1-1-183,0 1 1,1-2-260,4-3 0,-1-2 113,6 7 0,0-2-187,5 2 1,-5 5 90,0 0 1,-7 2 30,2 8 0,-3 0 357,-2 5 1,0 2-73,0 3 0,-7 3 166,-3 7 1,-3 2 2,-2 3 1,0 1 35,0 5 1,0 0-110,0-6 1,0 5 177,0-5 0,-2 5-166,-3-5 1,4 0 8,-4-5 1,3 0-83,2 0 40,-7-6 1,6-1-2179,-4-3 490,3-3-134,2 4 1669,0-6 0,0-6 0,0-3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0:27.3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1 196 7126,'0'-10'601,"0"0"0,1 7 719,4-2-594,-3-4-499,5 8 0,-2-8-206,0 4-62,0 4-103,1-6 281,-4 7-190,11 0 1,-11 7 64,3 3 1,-3 3-151,-2 2 0,0 0 17,0 0 1,0 2 89,0 3 0,0-4-167,0 4 1,0-3 120,0-2 0,0 0-26,0 0 0,0-5 106,0 0 1,-5-5-17,0 5-101,0-6 59,5 2 0,0-7 610,0-4 0,5-4-224,0-6 0,6 0-422,-1 0 0,4-7-14,1-3 1,1 2-143,4-2 1,-3 2 170,3-2 0,2 1-33,-2 4 0,5 5-32,-5 0 0,0 2 36,-5 8 0,0 0 416,0 5-206,0 0 0,-2 7 172,-3 3 0,-1 8-48,-4 2 1,-4 2-124,4-2 0,-3-2 45,-2 7 1,0-5 22,0 5 1,-5-7 152,0 3 0,-2-5-154,2-1 1,4 0-255,-4 0 0,1-5 41,-1 0 0,4-5 79,-4 5-585,3-6 1,2 4-1698,0-3 2243,0-3 0,7-16 0,1-11 0</inkml:trace>
  <inkml:trace contextRef="#ctx0" brushRef="#br0" timeOffset="308">541 226 8071,'7'-8'1975,"-5"1"-1041,4 7-661,1 0 1,1 0-1,7 0 0,2 0-1,3 0 1,3 0-232,7 0 0,7 0 135,3 0 0,4 0-555,1 0 0,0 0 248,0 0 0,-7 0-503,-3 0 1,-8 0-43,-2 0-177,-7 0-274,4 0-531,-14 0 1658,-8 0 0,-48 7 0,-17 1 0</inkml:trace>
  <inkml:trace contextRef="#ctx0" brushRef="#br0" timeOffset="516">1007 121 8053,'0'-8'1119,"6"1"1,-2 2-832,6 0 0,-5 0-47,5 5 1,-7 2-1,2 3 1,2-2 851,-2 7 1,1 0-469,-1 5 0,-3 0-256,3 0 1,-3 2-129,-2 3 1,-7-4-760,-3 4 1,-3 2 109,-2-2 408,-7 7 0,-48 16 0,26-15 0,0-1 0</inkml:trace>
  <inkml:trace contextRef="#ctx0" brushRef="#br0" timeOffset="1190">1502 211 8052,'10'-10'55,"0"0"0,-5 5 344,5-5-15,-6 0 0,4-5-57,-3 0 1,-3 5 29,3 0 1,-4 5-140,-1-5 0,-1 7-1,-4-2 1,1-2 23,-6 2 1,0 0-1,-5 5 1,-5 0-253,0 0 0,-1 2 81,1 3 0,1 3-523,-6 7 1,7 0 166,-2 0 0,3 2 20,2 3 1,0-2 157,0 7 0,7-5 54,3 5 1,3-7-63,2 2 1,0-3 101,0-2 0,7 0 115,3 0 0,3-1-123,2-4 0,0-4 223,0-6 0,5 0-94,0 0 0,0-1-26,-5-4 0,0 1 12,0-6 0,0-1-20,0-9 1,0 3-115,0-3 0,-1-2 60,-4 2 1,3-7-195,-3 2 0,3 2 47,2-2 0,0 0-134,0-5 0,0 5 2,0 0 0,5 7 17,0-2 0,2 9 184,-2 6 1,-1 4 148,6 1 1,-7 1 204,2 4 0,-3 4-148,-2 6 1,-2 5 78,-3 0 0,-3 7-70,-7-2 0,0-4 95,0-1 1,0 2-63,0-2 1,-7 0-171,-3-5 1,-3 0-3,-2 0 1,0-2-209,0-3 1,-5 2-84,0-7 0,-2 0 103,2-5 1,1 0 32,-6 0 1,7-1 50,-2-5 0,3 3-233,2-7 1,0 0 33,0-5 0,5 5 286,0 0 0,-6-20 0,-8-10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0:30.6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241 211 8117,'0'-10'-77,"0"0"1,0 5-307,0-5 1277,0 7 1508,0-4-1617,0 7 0,0 2-321,0 3 0,0 10-53,0 10 0,-7 5-123,-3 5 1,2 8-58,-2 7 1,-2 7-88,-8-2 0,3 2-157,-3-2 0,3 3-87,2-3 1,-3-3-402,3-2 0,-3-11 20,8-9 0,3-2 210,2-8 1,-2-5-266,2-5 175,0-7 1,5 2-2096,0-10 2456,0-3 0,-6-47 0,-3-10 0</inkml:trace>
  <inkml:trace contextRef="#ctx0" brushRef="#br0" timeOffset="266">226 181 8062,'0'-10'0,"0"0"0,5 5 0,0-5 0,1 7 0,-1-2 0,-1 3 0,6 2 0,0 0 979,5 0 0,0 2-378,0 3 0,5 3-128,0 7 0,0 5-117,-5 0 1,-2 5-276,-3-5 1,2 5 106,-7-5 1,0 5 53,-5-5 1,-2 0-266,-3-5 0,-5 5-426,-10 0 0,2-5-33,-7-5 0,0-1-382,-5 1 1,5 1 863,0-6 0,-20 0 0,-11-5 0</inkml:trace>
  <inkml:trace contextRef="#ctx0" brushRef="#br0" timeOffset="592">961 46 8092,'0'-15'1178,"0"5"218,0 0-493,0 7-504,-6-4 1,-3 7-154,-6 0 0,-1 12-133,-4 3 1,1 11-28,-6 4 0,2 2-130,-2 8 0,-2 0 75,7 5 1,0 0-199,5 0 1,7-1-234,3-4 1,5-4-346,5-6 0,3-5-410,7 1 1,5-13 462,0 2 0,7-10 692,-2 0 0,30-23 0,8-7 0</inkml:trace>
  <inkml:trace contextRef="#ctx0" brushRef="#br0" timeOffset="3034">1337 121 8052,'8'-2'0,"-3"-3"445,-3 4 1,-2-8-46,0 4 1,1 4 261,4-4-179,-3 3-259,5 2-72,-7 0 1,0 2 42,0 3 1,-5 5-98,0 10 0,-7 3-219,2 7 0,-3 0-277,-2 0 1,0 0 230,0 0 1,0 5 50,0 0 0,1-1 44,4-9 1,-1 1-26,6-6 1,0 0-494,5-5-427,0-6 567,0-2 0,1-7-362,4 0 812,-3 0 0,38-54 0,2-13 0</inkml:trace>
  <inkml:trace contextRef="#ctx0" brushRef="#br0" timeOffset="3360">1532 181 9058,'0'-8'852,"0"1"1,-5 9-816,0 3 0,-7-2-261,2 7 1,-3-2 219,-2 2 0,0 4-118,0-4 0,-2 3-34,-3 2 0,3-1-136,-3-4 0,4 3 87,1-3 1,5-2 50,0 2 1,5-6 497,-5 1-39,6-4 0,-1 4 236,10 0-349,4 0 0,11-3 10,0 3 1,0-2-97,-5 7 0,5 0-20,0 5 0,0-5 45,-5 0 1,0 0-23,0 5 0,-2 0-144,-3 0 1,4 0-197,-4 0 0,-2-5-1191,2 0 730,0 1 692,-2-3 0,6-8 0,-6-8 0</inkml:trace>
  <inkml:trace contextRef="#ctx0" brushRef="#br0" timeOffset="3635">1772 31 8052,'9'0'1609,"-1"0"-920,-3 0 1,-2 2 0,7 3 0,0-2-213,5 7 0,2 2-21,3 8 1,-3 3-218,3 7 0,-4 5 2,-1 0 1,-6 7-365,-4-2 1,-4 2-192,-1-2 1,0 1-473,0-6 0,-11-1-61,-4-9 0,-5 2-1877,0-7 2724,-4 0 0,-26-12 0,-5-1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0:35.8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16 8018,'1'-9'354,"4"4"711,-3 4-207,5 1 279,-7 0-1428,0 0 1,-14 20 0,-2 5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0:41.6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120 151 7973,'9'0'2857,"-3"0"-2624,-6 0 1,-1 0-203,-4 0 0,1 0 16,-6 0 1,5 2-15,-5 3 1,2 3 51,-2 7 1,-3 0-225,3 0 1,1 5 18,-1 0 1,7 5-37,-2-5 0,-2 7 173,2-2 1,0 2-2,5-2 1,7-2 228,3-3 0,3-3-78,2 3 1,5-5 48,0-5 0,7-4-49,-2-6 0,3 0 21,2 0 1,1-1-81,-1-4 0,0-4-120,0-6 1,-5-5-61,0 0 0,-2-6 111,2 1 1,-8-4-155,-7-1 1,-7 0 15,2 0 0,-3-5 43,-2 0 1,-9-5-119,-6 5 0,-6 0-195,-9 5 0,-5 7-174,0 3 0,-5 10-1045,5 5 1588,-7 3 0,-2 24 0,-4 9 0,-8 3 0,0-1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5:01:11.4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266 184 7237,'8'-9'1268,"-6"1"-658,5 8-387,0-7 0,-5 3 229,4-7-71,-4 7-194,-2-10-5,0 4 221,0-6-310,0-1-25,0 0 0,-8 8-86,-3 4 0,-4 3 57,-1 2 0,-3 0-164,-3 0 0,2 7 30,-8 4 1,6 10-151,-6 1 1,8 7 26,-3-1 0,5 2-65,1-3 0,3 5 20,2-4 0,5 1 205,7-1 1,2-4-10,3-7 1,1-6-54,11 0 0,-4-8 9,9 3 1,2-4 307,-2-2 0,6-8 430,-6-3 0,6-5-298,-6-7 0,2 5-90,-2-4 0,-3-4-262,3-2 1,2 2 139,-2-1 1,-5 6-3,-6-1 0,-2-2-85,2 2 0,2 5-108,-7 6 55,-1 7 39,-5-3-230,0 7 1,-5 13 72,-1 4 0,0 3 131,6-3 0,-5 5-160,-1 0 0,1 6-255,5-6 1,0 6 93,0-6 1,0 0 138,0-5 0,0-1 66,0 1 282,7 0 55,2-8 0,8-2-88,0-7 1,-1 0 41,1 0 0,0-7-15,-1-4 1,-3-4 58,4-2 0,-4-1-144,9-4 1,-4 3-24,-1-3 1,0-2-30,-1 2 1,1-8-161,0 2 0,-1-1-66,1 1 0,-2-2 125,-4 8 0,-2 0-146,-3 5 22,-5 8 0,5 2-198,-12 7 0,-1 2 64,-4 3 0,-2 4-46,8 8 1,-8 0-46,1-1 390,5 8 1,0-5 105,7 3 132,0-3 16,0-3 0,2-1-107,3-4 0,-1-2 417,7-3 1,-6-4 182,7 3-428,-1 5 1,5-7-125,1 8 0,-6-5-314,0 5 156,-7 0 1,9 6-491,-8-1 259,1 1 0,-1 0 87,1-1 0,1-5-70,-1 0 0,-2-1 144,7 1 0,-2-2 216,2-3 1,4-5 13,-4 5 1,9-4 244,2-2 1,2-8-28,-1-3 1,-5-3 103,4-3 0,2-2-152,-1-3 1,4 2 66,-5-8 1,1 2-105,-7-1 0,1-5-11,0 4 0,-6 4-4,0 2 1,-8 4-309,3 1 0,-4 6-309,-2 0-289,0 7 0,-8-1 369,-3 10 1,-2 10-12,2 7 0,-3 2 56,2-2 0,3 2-24,-2 4 1,7 2 38,-1-8 0,3 2-14,2-2 0,0-3 113,0 3 1,2-4 341,3-1 0,5-6 310,6 0 1,6-7-206,1 1 1,6-3 16,-1-2-313,3 0-41,3 0 0,43-22 0,12-6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0:40.8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46 60 8714,'0'-8'841,"0"1"0,1 7-585,4 0 1,4-1-160,6-4 0,7 3-211,3-3 1,5-2-303,5 2 0,-4 0 239,4 5 1,-5-5 36,-5 0 1,-3 0-869,-7 5 1008,0 0 0,-27 7 0,-6 1 0</inkml:trace>
  <inkml:trace contextRef="#ctx0" brushRef="#br0" timeOffset="240">16 195 6558,'-7'9'1742,"5"-3"-742,-4-6-716,6 0 0,1 0-52,4 0 1,4 0-448,6 0 0,6 0-200,5 0 0,-3 0-450,2 0 1,0 0 864,5 0 0,34-8 0,15-4 0,7 0 0,0-1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0:38.7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1 269 9314,'0'-8'1274,"6"1"-863,-4 7-70,5 0-321,-7 0 0,1 0-136,4 0 95,-3 0 1,6 0-97,-3 0 0,-3 7-36,3 3 1,2 3 35,-2 2 1,0 2 24,-5 3 0,0-2-80,0 7 0,0-1-53,0 1 0,0 1-176,0-5 1,-2 4 107,-3-5 0,3 0-105,-3-5 4,-3 0-71,6 0 19,-4-7 964,6-1 1,6-14 213,4-3 0,5 0-225,5-5 0,4 3-149,6-8 1,0-1 74,0 1 0,0-7-63,0 2 0,0 1-44,0-1 0,-7 5-346,-3-5 1,-3 2-192,-2-2 0,-5-2 71,0 7 1,-6-5 22,1 5 0,-5 0-102,-5 5 1,-2 0 103,-3 0 1,-4 7 111,4 3 0,-3 3-33,-2 2 1,0 2 35,0 3 0,0 43 0,0 17 0</inkml:trace>
  <inkml:trace contextRef="#ctx0" brushRef="#br0" timeOffset="493">932 59 8065,'5'-10'131,"0"0"353,0 7 224,-5-11-222,0 13-244,0-13 1,-2 13-27,-3-4 0,-5 10-111,-10 5 0,2 3-106,-7 2 0,5 7 94,-5 3 1,1 5-354,-1 5 1,-3 0 145,3 10 1,3-3 30,2 8 0,5-4-258,5-1 1,-2-4-471,7-1 0,2-7 313,8 2 1,5-5 28,10-5 1,-3-3 468,3-7 0,37-27 0,8-6 0</inkml:trace>
  <inkml:trace contextRef="#ctx0" brushRef="#br0" timeOffset="1075">1262 179 10402,'0'15'152,"0"0"0,-5 7-225,0 3 0,-7 3-247,2 2 0,2 0 231,-2 0 0,5 0 63,-5 0 1,5 1-393,-5-1 1,7-7-1348,-2-3 1331,-4-3 1,8-7 433,-4 0 0,10-54 0,3-7 0</inkml:trace>
  <inkml:trace contextRef="#ctx0" brushRef="#br0" timeOffset="1376">1412 239 7841,'0'-8'2768,"0"1"-2614,0 7 0,-1 0-122,-4 0 1,-4 2 1,-6 3 1,0 3-192,0 7 1,-5 0-134,0 0 1,0 2 206,5 3 0,0-3-101,0 3 0,0-9 8,0-1 0,5-1 55,0 1 208,7 3 0,-4-10 253,7 7 0,7-6-154,3 1 1,3-4 105,2-1 1,5 5-60,0 0 1,0 5-19,-5-4 1,5 4-254,0-5 1,-5 6 137,-5-1 0,0 4-650,5 1 0,-5-5-90,0 0 0,-5 0-1307,5 5 1204,-6 0 743,2-7 0,1-1 0,1-7 0</inkml:trace>
  <inkml:trace contextRef="#ctx0" brushRef="#br0" timeOffset="1634">1713 74 7968,'8'-7'0,"0"6"0,-3-4 0,-1 3 1180,6 2 1,0 2-496,5 3 1,-5 8-303,0 7 1,0 7 80,5-2 0,-2 5 289,-3 5 1,2-2-441,-7 7 1,0 0-314,-5 5 0,0-6-230,0-4 1,-7-3-589,-3-2 0,-3 0 534,-2 0 0,-2-7 22,-3-3 1,3-8 261,-3-2 0,-16-20 0,-4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7:21.87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1 182 10026,'10'0'621,"0"0"1,5 0-390,5 0 1,7-5 0,-2 0 0,9 0-947,1 5 1,1-5 473,-6 0 0,3 0-220,-2 5 0,1 0-154,-12 0 1,0 0-1036,-5 0 1649,-6 0 0,-36 13 0,-15 4 0</inkml:trace>
  <inkml:trace contextRef="#ctx0" brushRef="#br0" timeOffset="292">16 288 12500,'15'0'498,"2"0"-250,3 0 1,3 0-128,8 0 0,1 0-170,3 0 1,2-2-191,3-3 0,2 4 166,-6-4 0,2 3-891,-7 2 1,1 0-977,-12 0-314,7 0 2254,-10 0 0,-29-7 0,-15-1 0</inkml:trace>
  <inkml:trace contextRef="#ctx0" brushRef="#br0" timeOffset="592">318 31 7971,'0'-9'0,"0"1"0,0 3 3302,0 3-2405,7-4 1,-3 6-291,6 0 0,-5 1-155,5 4 1,-2-1-103,2 6 1,4 0-190,-4 5 1,2 5-108,-2 0 0,1 2 143,-5-2 1,-1-1 35,-5 6 0,0-5-171,0 5 1,0-1-39,0 1 0,-5 2-681,-1-7 0,-10 2-738,1-2 1,-6-3-2824,1 3 4218,-3-3 0,-41 5 0,-9 2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7:20.477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288 46 7987,'0'-8'1962,"0"1"-1028,0 7 444,0 0-1144,-7 7 0,4 1-188,-7 7 1,-2 7 125,-8 3 0,1 4-318,-6 1 1,5 5 3,-5 1 1,1 4-81,-1-5 0,3 1 219,7-6 0,1-1 39,4-4 0,-1-3-1055,5-7-109,-5-7 163,9-1 622,-5-7 0,9-2-512,3-3 0,-2 2 74,7-7 781,-6 0 0,16-26 0,-3-4 0</inkml:trace>
  <inkml:trace contextRef="#ctx0" brushRef="#br0" timeOffset="290">258 1 10279,'8'0'2697,"-1"0"-2227,-7 0 243,0 0-438,6 0 0,-4 6-40,3 4 0,2 4-18,-2 1 1,2 7-1,-2 3 0,-4 4-66,4 1 0,2 5-163,-2 1 0,0 4-256,-5-5 0,5 1 225,0-6 0,0-2-366,-5-2 1,5-4-114,1-7-1332,-1 0-190,-5-7-442,0-1 2486,0-7 0,-7-34 0,-2-8 0</inkml:trace>
  <inkml:trace contextRef="#ctx0" brushRef="#br0" timeOffset="690">91 288 8280,'-8'0'2167,"1"0"-1749,7 0-1,0 0-334,7 0 0,1 0-187,7 0 0,5 0-2045,1 0 2149,6 0 0,50-7 0,-28 3 0,-1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7:24.09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0 424 7186,'7'-9'677,"-5"3"0,4 4-289,-6-3-86,0 3 0,2-4 105,3 6-297,-3-7 1,6 5 89,-3-3 0,-2-2-71,8 2 0,-6-1-16,5 1 0,-5 3-145,5-3 0,-5 3 47,5 2 0,-5 0-121,5 0 0,-5 2-9,5 3 1,-6 3 113,1 7 0,-4 2-119,-1 3 0,0-1 81,0 6 0,0-5-119,0 6 1,-5-3 86,0 2 0,-1-1-3,0-4-55,5-3 19,-13 5 23,13-7 16,-6-7 0,7-3 776,0-10 1,7-3-283,3-7 0,3-7-91,2-3 1,2 1-105,3-1 1,2 0-509,3-6 0,4 3 27,-4 3 0,-1-2-121,1 7 0,-5-4 147,5 9 0,-6-2-128,1 12 440,-3 0-147,-2 5 0,-5 2 120,0 3 1,-6 3-42,1 7 0,-4 0 99,-1 0 1,-1 6-10,-4-1 1,3 0-61,-3-5 1,3 5-83,2 1 0,-5-1-164,0-5 0,0 0 59,5 0 100,0 0 1,0 0 56,0 1 0,7-8 1,3-3 1,-2-3 150,2-2 0,0 0-116,6 0 1,0-7 32,5-3 0,-5-4-25,5-1 0,0 0 31,0 0 1,-1-5-139,-5 0 1,0-6 86,0 6 0,0-2-143,0 2 0,-4 3 185,-1-3 0,-7 3 190,2 2 1,-3 5 19,-2 0-56,0 7 1,-7-4-119,-3 7 0,2 7 40,-3 3 1,1 3-252,-5 2 0,2 2 158,3 3 0,-2-1-482,7 6 0,0-6 85,5 1 0,0 2-38,0-2 1,0 0 171,0-5 0,1 0 49,5 0 1,2 1-157,7-1 0,2-2 23,3-3 0,2-3-1217,3-7 1498,4 0 0,41-40 0,-25 14 0,-1 1 0</inkml:trace>
  <inkml:trace contextRef="#ctx0" brushRef="#br0" timeOffset="516">1181 394 8040,'0'-10'991,"0"-1"1,-2 8-156,-3-2-537,3-3 1,-4 4-52,6-6 0,-2 7-112,-3-2 1,1 3-156,-6 2 0,5 0-14,-5 0 0,5 2-265,-5 3 1,0 0 68,-5 10 0,0-3-249,0 8 0,-1 3 25,1 3 1,0-3 110,0 2 1,7-4-106,3 4 0,-2-7 91,2 3 0,0-5 353,5 0 0,1-6 148,4 0 1,4-7 198,6 2 0,-5-3-195,0-2 0,5-7 115,6-3 1,-1-5 8,-5-5 0,5 3 104,0-3 1,-1 3 86,-9 2 0,3 0-125,-3-1 1,-1 1 822,1 0-436,-7 7-492,4-6 0,-7 14 6,0 0 1,0 7-1,0 8 0,-2 7-207,-3 3 1,4 11 103,-5 4 0,0 10 281,1 6 1,-5 4-206,5 6 1,-6 3-285,6 7 1,-6-7 318,1-4 0,-4-4 16,-1-6 0,0 1-3,0-11 0,0-10 219,-1-14-3089,1-5 1753,-7-7 1,1-9-346,-5-10 0,4-5 675,7-6 1,-5 3 806,0-7 0,0-1-353,5-4 1,0-5-30,-1 0 0,3-7-666,3 1 1,3 2 315,7-1 1,4 5 450,6-6 0,23 2 0,11-2 0,9-7 0,0 0 0</inkml:trace>
  <inkml:trace contextRef="#ctx0" brushRef="#br0" timeOffset="1098">1514 242 8040,'0'-10'1145,"0"0"-795,0 7 0,1-9 257,4 7 252,-3 0-331,5 5-288,-7 7 1,0 3-191,0 10 0,-2-2 40,-3 8 0,2-1-94,-7 5 0,5 0 50,-6 1 0,6-1-121,-5 0 0,7 4 40,-2-4 1,3 2 58,2-12 1,0 5-789,0-4 0,0-1 358,0-5 0,7-7 307,3-3 1,4-3 93,1-2 1,1-2 169,5-3 1,-3-3-165,7-7 0,-1-5 0,1-1 1,2-5 72,-7 0 0,0 4 33,-4 2 1,-1-2 122,0 2 1,-5 2 76,0 8-468,-7-4 464,4 12 165,-7-4 0,0 12-161,0 5 0,0 2-59,0 2 1,-5 0-453,0 0 1,0 2 68,5 3 1,0-3-267,0 3 0,5-3 176,0-2 1,7-1-4,-2-4 1,-2 2 21,2-7 1,6 5-160,4-5 1,0 0-264,-5-5 1,0 0-1478,0 0 2105,-6-7 0,24-48 0,1-19 0</inkml:trace>
  <inkml:trace contextRef="#ctx0" brushRef="#br0" timeOffset="1374">1801 91 8034,'-1'8'-275,"-5"-3"500,5 4 1,-6-6 366,7 7 1,-5-5-625,0 5 0,0-5 21,5 6 0,2-8-31,3 2 1,-2 2 120,7-2-16,0 0 1,5-5-32,0 0 1,-4 0-113,-1 0 1,0-7 110,5-3 0,-5-4 7,0-1 1,-7 0 74,2 0 0,-3 0-66,-2 0 1,0 5-75,0 0-159,0 0 1,-2-4-325,-3 4 0,-3 3 510,-7 7 0,-20 34 0,-6 8 0</inkml:trace>
  <inkml:trace contextRef="#ctx0" brushRef="#br0" timeOffset="1982">2286 454 8034,'8'-10'641,"-3"0"-355,3 0 1,-4-5 163,6 0 1,-7 5-22,2-1 1,-3 6 428,-2-5-478,0 7-290,0-11 1,-7 13-25,-3-4 0,-3 5-221,-2 5 1,-2 0-409,-3 10 1,1-3 312,-6 8 1,6 2-143,-1-2 1,3 5 91,2-5 0,5 2-26,0-2 0,7-3-28,-2 3 1,3-3-113,2-2 452,0 1 1,7-8 304,3-3 1,3-3 65,2-2 0,0-2-158,1-3 1,4-3-12,0-8 0,0 1 41,-5 0 0,4-2 39,-4-3 1,3 3-4,-8-3 1,-1 8 648,1 2-376,-7 0-101,11-5-341,-13 7 0,6 8 119,-7 10 1,0 5-150,0 5 0,-5 4 123,0 6 1,-7 7-234,2 3 0,2 6 315,-2 4 0,0 9 471,-5 7 0,-1 9-541,1-4 1,0 4 98,0-9 1,0 3-233,0-8 0,-5 1 116,-1-12 1,1-3-600,5-11 0,-5-4 94,0-17 1,0 2-160,4-12 1,1-2 142,0-8 0,0-3-37,0-8 0,-5-5 285,-1-5 1,3-2-179,8-3 0,-2-1-77,7-3 0,0-4 128,5-6 1,8-7-965,8-4 0,10 3 266,10-3 1,13 2 913,1-1 0,-8 16 0,8-4 0,3-1 0,3-2 0,1 0 0,-1 0 0</inkml:trace>
  <inkml:trace contextRef="#ctx0" brushRef="#br0" timeOffset="2308">2588 394 8034,'9'-2'-168,"-4"-3"1303,-4 3 1,-1-6 239,0 3-502,0 3-487,0-5-286,0 7 0,0 2 100,0 3 1,0 3-78,0 8 0,0 4-245,0 0 1,-5 2 51,0-2 1,0-1-512,5 6 0,-5-7 281,0 2 0,0-3-311,5-2 0,0 1-566,0-1 443,7 0 1,1-2 213,7-3 0,1-3 520,-1-7 0,40-60 0,-22 22 0,0 0 0</inkml:trace>
  <inkml:trace contextRef="#ctx0" brushRef="#br0" timeOffset="2608">2664 76 8034,'-10'0'0,"0"0"0,5 0 0,-5 0 0,5 1 651,-6 5 0,6-3-176,-5 7 0,7-5-63,-2 5 0,2 0-79,-2 5-314,3 0 1,-3 1 210,10-1 1,-2-5-1,7 0 1,-5-7-451,5 2 1,1-3 116,4-2 1,0 0 55,0 0 1,0-7 139,0-3 0,0-3-250,0-2 1,-4-1 23,-1 1 1,-7-5 1,2 0 0,2 0 146,-2 5 0,0 0-27,-5-1 0,-5 6-659,0 0 1,-7 7 282,2-2 1,-5 3 387,-5 2 0,-11 40 0,-7 11 0</inkml:trace>
  <inkml:trace contextRef="#ctx0" brushRef="#br0" timeOffset="3116">2997 167 13184,'0'15'297,"0"5"-289,0 0 1,-2 7-215,-3-2 0,3 4 30,-3 1 1,-1-1-22,1-4 1,-2 2 69,2-7 0,3 0 81,-3-5 1,3 0 81,2 1 13,0-8 352,0-1-242,0-7 0,7-2-261,3-3 0,4-3 16,1-8 0,0 3-94,0 3 0,0-2 91,0 7 0,1-5-84,-1 5 84,0 0 1,0 7-44,0 3 0,-6 3 357,-4 7 1,1 0-56,-1 0 0,0 7-37,-5 4 1,-1-3-42,-4 2 0,-2-5-22,-3 6 1,-4-8-3,4 2 1,-3-3-10,-2-2 0,0-1-242,-1-4 0,-4-2 58,0-3 0,0-3 123,5 3 0,0-5-15,-1-5 1,1 2-208,0-7 1,0-1-76,0-4 0,2 0-91,2 0 0,0 0 22,6 0 368,0-7 0,25-15 0,5-10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7:28.001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61 29 7443,'0'-8'2943,"0"1"-2412,0 0-358,0 6 1,0-5-1,0 12 1,0-1 67,0 10 0,0-2-4,0 12 0,-2 1-64,-3 4 0,2 5-77,-8 1 0,6 4-216,-5-5 0,5 6 15,-5-6 0,7-2-156,-2-7 1,3 1-206,2-7 0,0 0 213,0-5 0,7-6-159,3-4 1,5-4 97,5-1 0,-1 0-1477,6 0 1791,0-6 0,26-30 0,4-13 0</inkml:trace>
  <inkml:trace contextRef="#ctx0" brushRef="#br0" timeOffset="427">394 211 10018,'1'8'-214,"4"-3"1,-1 2 210,6-2 1,-5 0 9,5-5 1,0 0 27,5 0-13,0 0 0,0-7 24,1-3 0,-3 2 102,-3-2 1,2 0-108,-7-6 0,5 6-8,-5 0 1,0 0-17,-5-5 0,-2 5 13,-3 0 0,2 6-49,-7-1 1,-5 4-19,-5 1 1,-2 6 6,2 5 1,3 2 33,-3 2 1,1 7-57,-1 3 0,3 4 40,-3 1 1,8 0 80,2 1 1,7-6-72,-2 0 0,3-1 141,2 1 0,7-3-147,3-7 0,10-2-86,5-3 0,4 2-389,1-7 0,-1 0 483,-4-5 0,24-27 0,-1-6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7:39.718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181 16 9046,'0'-9'2082,"0"3"-1821,0 19 1,-2 2 0,-3 10 0,-3 4-66,-7-4 0,4 4 37,1 1 1,0 5-188,-5 1 0,2 1-90,3-2 1,-4-3-140,4 3 1,3-8 184,2-2 1,4-6-15,1 1 1,0-3-861,0-2 1,6-7 388,4-3 1,6-3 21,4-2 0,-2 0 111,7 0 1,-4-2-436,4-3 0,-7-3 400,3-7 1,0 0 384,0 0 0,-1-1 0,2-19 0,1-5 0</inkml:trace>
  <inkml:trace contextRef="#ctx0" brushRef="#br0" timeOffset="192">90 243 7974,'-15'0'0,"0"0"0,5 0 0,0 0 0,5 0 1545,-6 0-481,8 0-405,-10 0-502,11 0 0,-3 0-114,10 0 1,3 0-96,7 0 0,6 5-306,-1 0 0,12 0 163,-2-5 1,5 0-124,1 0 1,-3 0-895,8 0 1,-3 0 1211,3 0 0,29-7 0,3-1 0</inkml:trace>
  <inkml:trace contextRef="#ctx0" brushRef="#br0" timeOffset="610">650 91 7746,'0'-8'3201,"-7"1"-2970,6 7 1,-8 0 354,4 0-353,3 7 1,-9 3-31,6 10 0,-7-1 30,2 6 1,1 0-187,-1 5 0,2-4-60,-2-1 0,-4 0-94,4 5 0,-2-1 69,2-4 1,-1 2-184,6-7-284,0 0 110,-2-4 484,5-8 0,-3-3-167,10-10 1,-2 2 4,8-7 1,-1-2 53,5-8 1,0 3 8,0-3 1,5-2-363,0 2 0,2-1 107,-2 6 0,-1 0-63,6 0 1,-6 0 0,1 0 1,-3 1 254,-2 4 0,0 3-73,0 7 1,-5 0-18,0 0 1,-6 2 215,1 3 0,1 4 303,-1 6 0,1 0-151,-6 0 0,0 2-23,0 3 0,0-3-386,0 3 0,0-3 61,0-2 0,0 0 97,0 0-179,0 0 0,1-1-300,4-4 1,-1 2-44,6-7 567,0 0 0,45-19 0,11-3 0</inkml:trace>
  <inkml:trace contextRef="#ctx0" brushRef="#br0" timeOffset="1027">1301 228 7974,'-7'-9'-215,"4"-3"179,-7 7 0,5-5 825,-5 5 1,4 0-293,-4 5 1,0 0-246,-5 0 0,0 0-68,0 0 0,0 7 0,0 3 1,-1 3-96,1 3 1,0 4-236,0 0 0,5 2 41,0-2 1,7-3-274,-3 3 0,5 2-115,1-2 0,0-5 221,0-5 0,0 0-89,0 5 0,7-6 65,3-4 0,3-3 120,2-2 1,0 0 36,0 0 0,1 0 24,-1 0 0,2-7 158,3-3 1,-3 1-48,3-1 0,-3 0 219,-2-5 1,-5 0 46,0 0 0,0 0 25,5 0 0,-6-1-62,-4 1 0,1 0 51,-1 0 0,0 5 293,-5 0 151,0 6-711,0-2 1,0 7 38,0 4 1,-5 4-150,0 6 0,0 0-17,5 0 1,-5 0-24,0 1 0,0-1 67,5 0 0,0 0-31,0 0 0,0 0-416,0 0 1,2-1 205,3-4 1,-2 2-477,7-7 1,-5 1 790,5-1 0,-6-3 0,43-22 0,3-14 0</inkml:trace>
  <inkml:trace contextRef="#ctx0" brushRef="#br0" timeOffset="1444">1664 228 7833,'0'-9'2207,"0"2"-1349,0 7-163,-7 0-564,6 0 1,-8 7 101,4 3 0,2 4-277,-7 1 1,5 0-3,-5 0 1,5 5-16,-6 0 0,6 1-141,-5-6 0,7 0-675,-2 0 104,-3 0 253,6 0 657,-5 0-138,7-6 333,0-2 1,7-19-261,3-3 1,3-4 19,3 4 0,-1-5-7,0 0 0,5 0-55,0 4 1,5 1-175,-4 0 0,0 2 110,0 3 1,-5-2-21,5 7 1,-5 0 58,0 5 0,-1 0-31,0 0 0,-5 6 236,0 5 0,-7 7-48,2 2 1,-3 2 62,-2-2 1,0-3-29,0 3 1,0 2-34,0-2 0,0 0-119,0-4-386,0-1 11,0 0 0,0-5-1,0 0-777,7-7 1,1 4 1107,7-7 0,22-22 0,9-10 0,3-1 0,1-1 0</inkml:trace>
  <inkml:trace contextRef="#ctx0" brushRef="#br0" timeOffset="2535">2860 258 7972,'5'-10'-23,"0"0"1,2 5-27,-2-5 399,-4-1-175,6-4 0,-7 0 364,0 0 1,0 5-142,0 0 0,0 5 11,0-5-247,-7 6 1,-1-2-143,-7 6 1,0 0 86,-1 0 0,1 1-223,0 4 1,-5 4 13,0 6 1,0 2 98,5 3 1,-1-2-206,1 8 1,5-6 68,0 5 1,7-1-98,-2 1 0,3 2 114,2-7 0,0 0 72,0-5 0,2-1 40,3-4 0,3 2 17,7-7 0,0 0 6,1-5 1,4-2-28,0-3 1,0-4 136,-5-6 1,5 0-46,1 0 1,4-5 7,-5 0 0,0-2-15,-5 2 1,0 3 90,1-3 1,-1-2-49,0 2 0,-5-1 130,0 6-101,-7 0 0,4 5 48,-7 0-246,0 7 1,0 3 87,0 10 1,-2 3 20,-3 2 1,2 0-21,-7 1 0,7 0 25,-2 5 1,3-5-238,2 5 1,0-5 27,0 0 1,0-1-41,0 0 1,0 0 128,0 0 0,7-1 54,3-4 0,-2-4-21,2-6 1,5 5 6,5 0 0,1 0 45,-6-5 0,2-6 105,3-4 1,2 1-178,3-1 0,-2 0-161,-2-5 0,-3-5 200,7 0 1,-4-6-29,4 6 0,-7-7-6,2 2 1,-3-4 61,-2-1 0,-1 0 17,-4 0 0,-3 6 253,-7 4 446,0 3-575,0 2 0,-5 8-85,0 7 1,-7 7-162,2 8 1,1 5 118,-1 0 1,5 7-63,-5-1 0,5 0 7,-5 0 0,7 2-86,-2-2 0,-2-3 50,2 2 0,0-5-150,5 6 1,0-8 179,0 2 0,0-3 9,0-2 1,6-1 265,5-4 1,-3-3-101,2-7 1,2 0 60,8 0 0,-3-2-76,3-3 0,2-4-91,-2-6 0,2 0 57,-2 0 1,-3-2 4,3-3 0,2 2-114,-2-8 0,5 6 70,-5-5 0,1 0-257,-6-6 1,5 1 48,0 0 0,-5 5 44,-5-1 1,-6 8 141,1-2-11,-4 3-102,-1 9 0,-1 2-7,-4 12 0,-2 4 80,-3 10 1,-4 3 15,4 8 0,2-6 280,-2 0 1,7 0-88,-3 6 1,5-3 100,1-3 0,0 2 7,0-7 0,0 1 8,0-6 1,7 0-87,3 0 1,3-1 82,2-4 0,2-4-433,3-6 0,4 0 94,6 0 0,-5 0-1501,0 0 1,-1 0 196,1 0 1324,4-6 0,-19-23 0,3-11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7:34.259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242 377 7979,'9'-6'-52,"-2"4"0,-6-10 192,4 7 1,-3-2 114,3 2 0,-3 2-31,-2-7 1,5 5 0,0-5 0,0 5 170,-5-5-198,0 0 1,-2-4-88,-3 4 0,2-2 56,-7 7 1,0-5-137,-6 5 1,1 0-27,0 5 1,-5 2-112,0 3 1,-5 3 143,4 7 0,-4 2 19,5 3 0,-2 4-137,2 6 1,8 0-139,-3 1 1,10-1 57,0 0 0,3-5 146,2 1 1,2-8-31,3 2 0,5-10 29,10-5 0,-1 2-15,6-2 1,-2-1 60,3-10 0,2-2 3,-2-7 1,0-2 11,0-3 0,1 1 12,-7-6 0,2 5-135,-2-5 0,-3 0 89,3-6 0,-3 1-40,-2 0 0,-2 0-6,-3-1 1,2-4-5,-7 0 0,5-1 57,-5 6 0,0 6 24,-5 4 244,0 3-228,0 2 0,-5 9-116,0 6 0,-5 8 78,5 12 1,-5-1 8,5 6 1,-5 0 13,5 5 0,-5 1 55,5-1 0,-5 0-66,5 1 0,-1-1-113,6 0 0,0 0 88,0 1 1,0-6 154,0 0 0,0-6 40,0 1 0,7 0-150,3-5 1,4 2-217,1-12 1,0 0 4,0-5 1,5 0-742,0 0 0,2 0 75,-1 0 825,-5-7 0,53-35 0,-32 14 0,0-1 0</inkml:trace>
  <inkml:trace contextRef="#ctx0" brushRef="#br0" timeOffset="517">802 302 8876,'10'0'440,"1"0"-854,-8 0 265,10 0 1,-6-2 57,3-3 1,2 2 109,-7-8 1,2 3 5,-2-2 155,-4-3-78,6 4 1,-7-1 58,0 0-104,0 7 0,-7-4 33,-3 7 1,-3 2-9,-2 3 1,0 0 5,0 10 0,-2-3-56,-3 8 1,3-2-11,-3 2 1,8 2-59,2 3 1,5 4-157,-5-4 0,6-3-112,-1-2 1,10 2 101,5-2 1,5-1-324,6-9 0,-3 2 110,7-7 0,2 0 415,9-5 0,-5 0 0,47-34 0,-38 13 0,1 0 0</inkml:trace>
  <inkml:trace contextRef="#ctx0" brushRef="#br0" timeOffset="808">1302 302 8010,'0'-15'-991,"0"4"2115,0 1-300,0 7-323,0-10 202,0 11-129,-7-5 0,-1 7-538,-7 0 0,-1 2 40,1 3 1,0 3-212,0 7 0,5 2 23,0 3 0,0-3 24,-5 3 1,6 2-10,4-2 0,-2 6 57,2-6 0,0 0-684,5-5 1,2 0 330,3 0 0,0 1-161,10-1 0,-1-5 154,11 0 0,-5-7 400,5 2 0,1-3 0,4-2 0,7 0 0,9-17 0,7-6 0,8-3 0,-1 1 0</inkml:trace>
  <inkml:trace contextRef="#ctx0" brushRef="#br0" timeOffset="1700">1756 332 8010,'0'-10'-816,"0"0"1098,0 6 0,-2-7 1457,-3 6-1250,4-7 0,-6 8-143,7-6 1,-2 7 127,-3-2-321,3 3 0,-11 2-127,3 0 1,1 0 45,-1 0 1,0 2-153,-5 3 1,0-2-343,0 7 1,0 2 210,0 8 1,-1-3-195,1 3 1,2 2 164,3-2 1,-2 2 60,7-2 1,0-3 2,5 3 0,0-3-298,0-2 205,0 1 1,7-8 381,3-3 0,3 2 14,2-2 0,5-2-47,1-8 0,-1 2-23,-5-7 1,5 0-51,0-6 1,1 1 19,-6 0 1,0 0 87,0 0 0,-5-5 205,0-1 0,-5 1-89,5 5 0,-6 0 507,1 0-477,-4 0 1,-1 5 341,0 0-352,0 6 1,0-1 3,0 10 1,-5-1-384,0 6 0,-1 1 106,0 10 0,5-5-392,-4 5 0,3-5-48,2 0 160,0-1 83,0 7 0,0-6-144,0 5 449,0-11 1,7 1-84,3-6 0,3 1-63,2-6 0,1 0 46,-1 0 0,0-2 19,0-3 1,5-4 36,0-6 0,6 0-7,-6 0 1,5-5-285,-5 0 0,0-6 40,-5 6 0,1-5 252,-1 5 0,-5 0-91,0 5 0,-7-1 1129,2 1-390,-3 7-504,-2 1 0,-2 7-81,-3 0 1,-1 7-44,-5 3 0,0 5-159,6 5 0,-2-3 115,2 3 0,3-1-148,-3 1 1,3-3 9,2 3 1,0-3 16,0-2 0,0 0-75,0 0 28,0 0 1,7-1 136,3-4 1,4 2 0,1-7 1,2 0-43,3-5 1,-3-2 6,3-3 0,3-2 56,3-3 1,2-8-38,3 2 0,-6-2 163,0 3 0,-1-5-77,1-1 1,2-5 129,-7 0 0,0 5 319,-5 0-88,0-2 0,-1 6 343,-4-3 172,-3 10-810,-7 3 1,-7 9 86,-3 3 0,-2 8 74,2 7 1,-4 7-117,4-2 0,-3 6-284,-2 4 1,5-1 258,0 6 1,-1 0 356,-4 6 0,0 6-247,0 3 1,-2-1-23,-3 2 1,2-6-160,-8 6 0,3-8 143,-2 3 0,-2-11-550,6-4 0,-4-11 17,5-5 1,-5-5-172,5-5 1,5-3 128,4-7 1,1-7-135,-5-3 0,0-8 180,0-3 0,0 0 17,0 0 0,0 5-477,-1-5 0,1 0 258,0 0 0,0-4-1983,0 5 2497,6-7 0,43-37 0,-9 24 0,1-1 0</inkml:trace>
  <inkml:trace contextRef="#ctx0" brushRef="#br0" timeOffset="2100">2936 196 8012,'-5'-10'-875,"0"0"2495,0 6-1067,-1-9 0,2 11-221,-6-3-222,7 3 1,-11 2-212,4 0 1,2 5 121,-2 0 0,1 7-120,-1-2 0,-2 4 115,7 1 1,0 0-12,5 0 0,0 0 248,0 0 1,0 1-135,0-1 0,2 0-55,3 0 1,-2 0 179,8 0 1,-6 0 256,5 0 1,-5 1-196,5-1 1,-7 0 24,2 0-19,4 0-299,-8 0 1,4-1-337,-10-4 211,-3 3 0,-12-11-269,0 3 1,-1-3-8,6-2 1,0 0-166,0 0 1,-5-7-75,0-3 1,-1 1-321,6-1 0,5 0 947,0-5 0,7-13 0,-4-4 0</inkml:trace>
  <inkml:trace contextRef="#ctx0" brushRef="#br0" timeOffset="2752">3890 302 8001,'8'0'72,"6"0"164,-6-7 0,6 4 79,-4-8 0,3 6-133,-3-5 0,-1 2 0,1-2 0,0-4-3,5 4 0,-5-3-118,0-2 1,0-5 84,5-1 1,-4 1-171,-1 5 1,-2-2-133,2-3 0,-3 3 39,-7-3-17,7 3 138,-6 2 1,4 7-49,-10 3 0,2 5 75,-7 5 1,0 5-9,-5 10 0,-2 5 143,-3 10 0,1 1 246,-6 9 0,0 4 85,-6 12 0,-1 1 110,-3 3 1,3 4-36,-3 7 0,5 0-171,4-1 0,-1-6-281,7-3 0,0-12-102,5-9 1,7-11-351,3-9 75,-4-7 1,7-1-449,-3-7 0,2-6-1482,-2 1 1542,-3-4 0,-8-2-400,1-4 1,0-2-112,0-3 1156,0-4 0,-14-14 0,-3-13 0</inkml:trace>
  <inkml:trace contextRef="#ctx0" brushRef="#br0" timeOffset="2959">3602 453 8944,'17'0'481,"3"0"0,4 0-714,6 0 0,7-5-961,4 0 1,9-5 1193,6 5 0,9-9 0,9-4 0,7 1 0,0 0 0</inkml:trace>
  <inkml:trace contextRef="#ctx0" brushRef="#br0" timeOffset="3677">4435 317 8182,'8'-10'567,"-3"0"0,-1 5 285,1-6-237,-4 8-143,6-10 38,-7 4-38,0-6-236,0 0 1,-2 7-247,-3 3 1,-3 3-361,-7 2 0,0 2 165,0 3 1,-2 3-171,-3 7 0,3 2-18,-3 3 1,-2-1 143,2 6 1,1-2 36,9 3 1,-2 0 119,7-5 1,0 4 36,5-5 1,0 0 33,0-5 1,7-5 154,3 1 0,3-8-72,3 2 1,-1-3 103,0-2 0,2-2-44,3-3 1,-3-3-46,3-8 0,-3 0-9,-2-5 0,0 5-11,0-5 0,0 0-16,0 0 1,-1 1 40,-4 5-20,3 0 461,-11 0-230,5 6-560,-7 3 1,0 7 111,0 4 1,-2 4 56,-3 6 1,3 5 33,-3 0 1,4 2-19,1-2-1,0-3-130,0 3 0,0-3 49,0-2 0,0-5 151,0 0 1,1-1 303,4 1-139,4-3 0,7-7-122,5 0 0,-5 0 93,5 0 0,-3-7-82,2-3 0,-1-4 48,6-1 1,0-5-75,6 0 1,-6-2-216,0 2 0,-1-4 93,1-6 0,-2 5-98,-2 0 0,-6 1 49,0-1 0,-2 3-76,-8 7 271,0 0 0,-6 6-161,-4 4 0,1 5-79,-6 5 1,2-1 124,-2 6 0,-2 2-6,7 8 0,-5-3 92,5 3 1,0-3 156,5-2 1,0 0-168,0 0 1,0 0-62,0 0 0,6-1 794,4-4 1,-1 3-169,1-3 1,-5 4-24,5 1 0,-5-2-259,5-3 0,-6 4-167,1-4 1,-4-2 4,-1 2 1,0-5-270,0 6 0,-1-8-21,-4 2 0,1-3 81,-6-2 0,0 0-9,-5 0 0,0 0-585,0 0 1,-6 0-845,1 0 1,0-2 494,5-3 1031,0 3 0,0-38 0,0-2 0</inkml:trace>
  <inkml:trace contextRef="#ctx0" brushRef="#br0" timeOffset="3994">5313 105 10539,'-9'7'2359,"-2"3"-2202,5 10 1,-5-2-119,1 8 0,-2-1 95,2 5 1,-4 0-138,4 1 0,-2-1-435,2 0 1,2-1 240,3-4 0,3-3-337,-3-7 0,5 0 219,5 0 0,0-5 10,10 0-1,-3-6-304,8 1 1,-1-3-542,1-2 0,-1-2 1151,6-3 0,-7-4 0,24-39 0,-1-10 0</inkml:trace>
  <inkml:trace contextRef="#ctx0" brushRef="#br0" timeOffset="4159">5192 256 8339,'22'0'-528,"-4"5"33,7 0 0,0 0 495,6-5 0,33 0 0,8 0 0</inkml:trace>
  <inkml:trace contextRef="#ctx0" brushRef="#br0" timeOffset="4844">5600 241 10257,'10'0'255,"0"0"1,-4 0-357,4 0 0,-5 0-51,5 0 1,-5 0-53,5 0 235,0 0 0,5-5 0,0 0 0,-6-2-15,-4 2 1,1 2-2,-1-7 0,2 5 38,-2-5 27,-3 6 100,5-9 30,-14 11 1,-1-5-326,-8 7 1,1 2 87,0 3 1,5 4-115,0 6 1,0 0-11,-5 0 1,5 5 77,0 0 0,6 2 35,-1-2 0,-2-1 22,2 6 0,0-5 142,5 5 0,5-6 222,0 1 0,7-3-11,-2-2 1,-1-1-92,1-4 1,0-4-106,5-6 1,0 0-72,0 0 1,5 0 1,1 0 0,0-1-22,0-4 1,-5-4-156,5-6 1,1-2 66,-2-3 1,0 3-126,-5-3 1,5-2-94,0 2 0,2-7 80,-2 2 1,-4 1-318,-1-1 316,0 7 1,-8-4 61,3 7-82,-4 6 0,-7 3-465,-4 6 494,-4 6 1,-4 3-9,3 6 1,-2-5 251,7 0 1,0 0-123,5 5 1,0-5 276,0 0 1,0-5-22,0 6 1,0-6-43,0 5 0,0-5 61,0 5 0,5-5 135,0 5 1,5-5-121,-5 5 0,5-5 47,-5 5 1,2-5-282,-2 5 1,-3-5 100,3 5 0,-4-4-98,-1 4 32,0 0 1,0 5-23,0 0 1,0-5-22,0 0 0,0-5-217,0 5-237,0-6 151,7 9-485,1-11 0,8 5 339,-1-7 1,5 0-1360,0 0 1806,7 0 0,37-34 0,-24 13 0,1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7:30.187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197 394 8078,'0'-9'-208,"2"3"403,3 6 614,-4 0-541,6 0-30,-7-7 136,7 5-187,1-5 0,7 2-115,1 0 0,-1-5 105,0 5 0,2-7 51,3 2 0,-3-3-170,3-2 1,2 0-115,-2-1 1,0 1 93,-5 0 0,-5 0-185,0 0 0,-1 0 97,1 0 0,-3-1-238,-7 1 158,0 0 109,-7 0 0,-2 7-37,-6 3 0,0 5 33,0 5 0,0 5 188,0 10 0,0 3 90,0 8 1,-1 1 208,1 3 1,0 9 36,0 6 1,0 7 216,0-1 1,-2 4-418,-3 6 1,3 8 78,-3 7 1,3-6-331,2-4 1,1-14 78,4-1 0,-2-6-509,7-9-168,-6-1-647,9-23 723,-12-2 1,11-8-1057,-7-7 1007,0 0 0,-5-2 112,0-3 0,5 1-659,-1-6 0,8 0 1070,-2-5 0,-3-34 0,-1-8 0</inkml:trace>
  <inkml:trace contextRef="#ctx0" brushRef="#br0" timeOffset="240">121 545 10232,'7'8'136,"-2"-1"-482,10-7 0,-1 0-146,11 0 0,2-5-380,8 0 1,4-2 871,6 2 0,8-10 0,7-5 0,5-4 0,-1-1 0</inkml:trace>
  <inkml:trace contextRef="#ctx0" brushRef="#br0" timeOffset="665">696 363 9787,'0'-8'2469,"0"1"-2159,0 7-143,0 0 0,0 7-113,0 3 0,-1 5 64,-4 5 0,3-1-110,-3 6 0,2-1-602,-2 1 1,3 3 292,-3-2 0,3-4-303,2-2 0,0 2-99,0-2 282,7 0 1,1-7 48,7-2 0,1-5 114,-1-6 1,5-1 236,0-4 1,2-4-97,-2-6 0,-1-7 150,6-3 0,-2 1-29,3-1 0,1 0 212,-7-5 0,0 1 155,-5 4 0,-1 3 176,-4 7 0,-2 0 203,-3 0 63,-3 6-155,4 2-321,-12 7 1,-1 7-78,-3 3 1,-2 4-9,7 1 1,-5 0-321,5 0 0,-2 5-66,2 0 0,4 2-68,-5-2 0,5-3 109,1 3 1,0-3 63,0-2 1,0 1-295,0-1 179,7 0 1,1-2-1013,7-3 1,0 2 496,0-7 1,0 0-221,1-5 0,4 0 879,0 0 0,14-40 0,-2-11 0</inkml:trace>
  <inkml:trace contextRef="#ctx0" brushRef="#br0" timeOffset="1108">1272 409 11597,'8'0'385,"6"0"-500,-6 7 0,0 1-80,-3 7 0,2 0 63,-2 0 0,0 0-95,-5 1 1,0-1-189,0 0 330,0 7 1,0-5 9,0 3 1,0-8-17,0-2 0,0-5 439,0 5-137,0-7-64,0 4 0,0-14-116,0-3 1,2-3-108,3-3 1,3 0 38,7-5 1,1 3-11,-1-7 1,0 5-8,0-6 1,5 8-199,0-2 0,1-1 156,-6 6 46,7-3 0,-6 16 209,5-3 0,-5 3-61,-1 2 0,-6 4 139,-4 6 0,-3 0 6,-2 10 1,0 2-101,0-2 1,0 2-18,0-2 0,-2-3 30,-3 3 0,2-3 30,-8-2 0,8 0 183,-2 0-2050,-3 1 875,6-1 806,-12-7 0,20-15 0,-5-9 0</inkml:trace>
  <inkml:trace contextRef="#ctx0" brushRef="#br0" timeOffset="1824">1968 394 9183,'-5'-10'1513,"0"-1"-1390,0 8 1,3-4 250,-3 7-173,3 0-9,-11 0 1,4 7-352,-6 3 1,5 4-21,0 1 0,2 2-52,-2 3 1,-2-2-93,7 8 0,0-6 127,5 5 0,-5-7-98,0 3 1,0 0-120,5 0 295,6-1 0,3-7 43,6-3 0,5-3 15,0-7 1,2 0-116,-2 0 1,-3-7-126,3-3 1,2-3 183,-2-2 1,2-2-1,-2-3 1,-3 1 138,3-6 0,-1 0-90,1-6 1,-3 1 102,3 0 1,-3 0 73,-2-1 1,-2 1 212,-2 0 1,0 6 73,-6 4 0,0 8 1101,-5 2-1042,0 7 0,-1-4 63,-4 7 1,1 7-154,-6 3 1,5 3-152,-5 3 1,5 4 3,-5 0 0,5 5 19,-5-5 1,5 6-219,-5-6 0,6 5 31,-1-5 0,2 5 35,-2-4 0,3 0 0,-3 0 0,3-5 61,2 5 0,0-5-2120,0 0 1398,0-1 0,6-5 110,-1 0 0,6-7 101,-1 2 1,9-3 165,1-2 1,2-7 34,-2-3 0,-1-3 38,6-2 1,-5-2 163,5-3 0,-6 3 127,1-3 1,-3-2 29,-2 2 0,0-1-139,0 6 1,-6 5 749,-4 0-283,3 7-327,-6-11 0,4 14 5,-6 0 0,0 2 51,0 8 0,0 0-144,0 5 1,-1 0-279,-4 0 1,3 1-202,-3-1 1,3 2 154,2 3 1,0-8 8,0 3 1,2-4-1,3 5 27,3-1 0,8-2-199,-1-3 1,0-3-449,0-7 0,0 0 826,0 0 0,21-27 0,4-7 0</inkml:trace>
  <inkml:trace contextRef="#ctx0" brushRef="#br0" timeOffset="2141">2498 61 8036,'-16'0'2527,"1"0"-1747,0 0-649,7 0 1,1 1 108,7 4 0,0-1-260,0 6 0,0-5 156,0 5-316,7 0 1,1 0-206,7 0 188,0-6 1,1 2 58,-1-6 1,0 0-44,0 0 1,-2-1 89,-2-4 0,0-4 38,-6-6 0,5 5 55,-4 0 0,-1 0-80,-5-5 0,0 0 4,0-1 1,0 6 55,0 0 0,-7 7-11,-3-2 0,-4 3-1021,-1 2 1050,0 0 0,-47 54 0,25-20 0,0-1 0</inkml:trace>
  <inkml:trace contextRef="#ctx0" brushRef="#br0" timeOffset="2356">2180 409 8036,'-10'0'-152,"0"0"477,6 0 595,-9-7-1013,11 5 0,-3-4-510,10 6 1,3 0 232,8 0 0,7 0 370,7 0 0,55 6 0,-33-1 0,0-1 0</inkml:trace>
  <inkml:trace contextRef="#ctx0" brushRef="#br0" timeOffset="3249">2755 439 8020,'0'-8'2617,"7"1"-2225,-6 7-169,6 0-289,-7 0 217,0 0-276,0 7 1,0-4 51,0 7 0,0 0-95,0 5 1,0 6 16,0-1 1,0 0 105,0-5 0,0 0 7,0 0 0,2 0 23,3 1 0,1-6 199,5 0 0,4-7-100,0 2 1,0-3-98,5-2 0,-3-2-4,-2-3 1,5-3-5,0-7 0,1-1 54,-6 1 0,-2-2-8,-3-3 1,2 2-210,-7-7 1,0 4 94,-5-4 1,0 7-121,0-3 0,-7 1 99,-3 5 1,-3-2-117,-2 12 0,0 0 88,0 5 1,-6 0 30,1 0 1,-5 7-48,5 3 1,0 9-103,4 1 0,3 2 170,3-2 1,-2-2 106,7 8 0,0-8 188,5 2-159,0 4 1,2-7 181,3 3 1,-2-8-10,7-2 1,0-7-4,5 2 1,1-3-119,-1-2 1,0-2 22,0-3 0,0 2-70,0-7 1,2-1-90,3-4 0,-3 0-65,3 0 1,-1 0 77,1 0 0,-3-5 22,3-1 1,2 1-76,-2 5 0,5 0-152,-5 0 0,1 1 262,-6 4 1,-2 2 140,-3 3 1,4 3 128,-4-3 1,2 5-75,-2 5 0,-2 4 71,-3 6 0,-3 0-23,3 0 0,-3 5-77,-2 0 0,0 2 44,0-2 0,-2-3-60,-3 3 0,1-3 2,-6-2 1,5 0-30,-5 1-286,7-1 1,-6-2-106,4-3 619,4-3-116,-6-7-183,7 0 0,0-7-6,0-3 0,5-3 3,0-2 1,7-1-21,-2 1 1,-2 0-156,2 0 0,1-5 19,4 0 1,5-2-266,0 2 1,0 3-105,-5-3 0,6 4 151,-1 6 1,-2 2 160,-8 3 0,4 3-155,-4-3 317,3 10 1,-4 4-122,-4 6 1,-4 5-28,-1 0 0,0 2 395,0-2 1,0-3 391,0 3 1,0-3-419,0-2 1,-1 0 47,-4 0-49,3 1 8,-5-1-104,7 0-139,0-7-95,0 6 75,0-13 0,47-21 0,12-13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7:37:58.153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31 590 8009,'0'-8'-193,"0"1"508,0 0 15,0 6-295,0-6 131,0 7-47,0 7 0,0 1-38,0 7 0,0-5-161,0 0 1,5-4 154,0 4 0,7-7 33,-2 2 1,0-3 18,5-2 1,-3 0 16,8 0 1,2-2-60,-2-3 1,7-3 10,-2-8 0,4-4 26,1 0 1,-2-7 18,-2 2 1,2-4-12,-2-1 1,0 0-87,0 0 1,-4-6-170,-7 1 0,-2-5 54,-3 4 0,-3 8-293,-7 7 225,0 11 113,-7 4 0,-6 12-69,-7 4 0,-1 16 162,6 4 0,-2 10 149,-3 1 1,3 7 26,-3 3 1,-3 6 199,-3-1 0,-2 9-441,-2 6 1,-1 8 108,1 2 1,15-39 0,0 1-239,-15 38 0,6 3 135,4-8 1,10-11-426,5-14 1,5-16 64,5-5 0,3-11-93,7-4 1,0-1 153,1-9 0,-6 0-24,0-5 1,-2-7 27,2-3 1,4 1 274,-4-1 1,-2-5 615,2-5 1,0-5-312,5 5 1,-4-7 35,-1 1 1,-7-2-76,2-2 0,2-1-151,-2 1 1,0 0-86,-5 0 1,-7-1-3,-3 1 0,-3-5-106,-3-1 1,0 1-274,-5 5 0,3 1 71,-7 4 1,1-2-41,-1 7 0,-2 1 41,7 9 1,0-2-134,5 7 381,6 0 1,2 7 4,7 3 0,2-2-12,3 8 0,5-8 58,10 2 0,4 2 191,6-2 1,2-2-19,4-8 1,7 2-128,8-7 0,1-6-14,-2-4 0,-1-7-19,7 2 0,-8-2-93,3 2 1,-4-4 83,-2 4 1,-6-2-19,-4 2 1,1-3-32,-6 2 1,-8 4-62,-12 2 561,-7 3 387,4 2-397,-14 7-296,-1 1 1,-6 9 31,4 3 0,-2-2-80,7 7 0,-5 2-91,5 8 1,-5-3 20,5 3 0,-5 2-159,5-2 0,0 6 10,5-6 1,0 0 17,0-5 1,0 5-9,0 0 1,0-4 4,0-6 0,2-2 36,3 2 1,3 2 45,7-7 0,0 0-16,0-5 1,6 0 71,-1 0 0,7-7 178,-2-3 1,-1-3-186,1-2 0,-2-2 16,3-3 0,0 1-67,-5-6 0,0 5 43,0-6 0,-5 3-5,5-2 0,-6 1 133,-5 4 51,-3 3 0,-2-5 61,0 7 340,0 7-608,-12 1 0,0 9 60,-3 3 0,-2 3-136,7 7 0,-5 0 46,5 1 1,0 4-73,5 0 1,-5 0 26,0-5 0,0 0-156,5 1 1,0 4 38,0 0 1,0-5 79,0-5 0,7-2 107,3 3 1,-2 0 4,2-6 1,2 0-134,8-5 0,-3 0 87,3 0 1,2-1-105,-2-4 0,6-2 121,-6-3 1,5-9-15,-5 4 1,5-3 13,-4 3 0,4-2 77,-5-3 0,0 3 129,-5-3 0,0-2-51,1 2 0,-6 1-46,0 9 440,-7-3 582,4 4-663,-7 1-497,-7 8 0,-1 8 87,-7 7 0,4 2-141,1 3 1,5-3 143,-5 3 1,5 2-121,-5-2 0,7 1 40,-2-6 0,-2 0 51,2 0 0,-2 0 46,2 0-74,3 0-240,-4 0 493,6-6 349,0-2-485,0-7 0,1-7-34,4-3 0,4-4 16,6-1 1,0-2-90,0-3 1,2 2-243,3-8 1,-1 8 120,6-2 1,-5-2-169,5 2 1,-1 1 100,1 9 1,-3-2 65,-7 7 0,-5 0-122,0 5 166,0 0 0,-1 2 144,-4 3 1,-3 8-13,-2 8 0,0-1 194,0-5 0,0 0-282,0 0 0,-5 0-280,0 1 0,-1-1 21,6 0 1,-5-5-834,0 0 840,0 0 0,5 0-242,0 0 543,0-6 0,47-18 0,12-11 0</inkml:trace>
  <inkml:trace contextRef="#ctx0" brushRef="#br0" timeOffset="666">1998 363 8009,'0'-15'0,"0"5"0,0 0 0,0 5 1397,0-5-402,0 6 197,0-2-801,0 6 1,-6 0-185,-5 0 1,0 6-114,1 5 1,-4 2-179,4 2 0,-3 5 0,-2 1 0,-1 4-254,1-5 0,5 5 9,0-5 0,7 6 113,-2-6 0,3 5-129,2-5 1,2 0 85,3-5 1,3 1 81,7-1 1,0-5 72,1 0 1,4-7 136,0 2 0,7-3-82,-2-2 1,-1-2 100,1-3 1,-5 2-48,5-7 0,-5 0 9,6-5 0,-8-6 272,2 1 0,-3-5-114,-2 5 1,5-7 110,1 2 1,-1-9-126,-5-1 1,0-1-66,0 6 1,0-5 101,0 0 1,-6 6 89,-4 9 1,-3 8-46,-2 2 1,-2 7 16,-3-3-141,-4 12 1,-6 7-90,0 7 1,2 5-252,3-4 0,-4 5 189,4 0 0,2-3-67,-2 2 0,6-1 103,-1 1 0,-2 2-36,2-7 0,0 6 0,5-6 1,0 5 74,0-5 1,0 0-250,0-5 1,2-4-282,3-1 258,3 0 1,13-2 176,-1-3 1,0-3 44,-5-2 0,5-5-74,1 0 1,-1-7-11,-5 2 1,5-4 33,0-1 0,0-5 34,-4 0 1,-1 0 120,0 5 1,0 0 5,0-1 0,-5 1 571,0 0-449,-6 7-206,2 1 4,-6 7 1,0 2 58,0 3 1,-1 3-202,-4 7 0,3 5 93,-3 1 1,3-1-226,2-5 1,0 0-49,0 0 1,0 0-78,0 0 1,7-4 9,3-1 1,-2-5-94,3 5 0,-1-7 139,5 2 1,2-3-228,3-2-190,-3 0 739,11 0 0,-11-47 0,5-12 0</inkml:trace>
  <inkml:trace contextRef="#ctx0" brushRef="#br0" timeOffset="957">2498 91 8009,'-10'-5'1566,"0"0"-1224,6 0 1,-4 5 117,3 0-353,3 0 0,-5 1 86,7 4 1,0-1-271,0 6 182,7-7-283,2 11 1,6-13-168,0 4 147,0 4 1,0-7 45,0 3 42,0-4 321,0-7-179,1-3 0,-8-6-30,-3 0 0,-3 0 125,-2 0-33,0-1 1,-5 1-95,0 0 1,-7 7-129,2 3 1,-9 3-670,-1 2-940,0 0 1737,5 7 0,0 48 0,0 19 0</inkml:trace>
  <inkml:trace contextRef="#ctx0" brushRef="#br0" timeOffset="1157">2210 363 8082,'-8'0'2036,"1"0"-2114,0 0 20,6 0 1,1-5-263,10 0 0,5 0 320,5 5 0,57-7 0,-28 3 0,0 0 0</inkml:trace>
  <inkml:trace contextRef="#ctx0" brushRef="#br0" timeOffset="2406">2831 409 8002,'-7'-9'598,"5"3"-125,-4 6-237,-1 0 0,4 1-241,-8 4 0,8 4-100,-2 6 0,-2 0-122,2 0 0,0 0 171,5 0 0,0 1-43,0-1 1,0 0 149,0 0 0,5 0 17,0 0 1,7-5-48,-2 0 0,9-5 5,1 5 0,2-6 111,-2 1 1,-3-3-99,3-2 1,2-2-82,-2-3 1,0-4 1,-5-6 0,0 0-178,1 0 1,-1 0 63,0 0 0,-7-2-85,-3-3 0,-3 1-62,-2-6 0,0 5 123,0-5 0,0 6 30,0-1 1,-7 3 50,-3 2 1,-3 2 1,-2 2 1,-6 5-56,1 6 0,0 1 150,5 4 0,0 4 0,0 6 0,-1 0 0,1 0 0,0 5 0,0 1 0,7 4 0,3-5 0,3 2-39,2-2 0,0-3-27,0 3 310,0-3 0,7-4 2,3-3 0,-2 2 89,2-7 0,5 0-115,6-5 0,-1 0 21,-5 0 0,0-5-274,0 0 0,2-5 109,3 5 1,-3-7-78,3 2 0,-3-3 45,-2-2 1,0 0-163,0-1 1,0 1 0,1 0 1,-1 0 52,0 0 1,-2 0 85,-3 0 48,4 6 70,-6-4 293,7 11-342,-6 2 0,-2 8 34,-7 8 0,0 0 9,0 5 1,-2-5 32,-3 5 1,3 0 113,-3 0 1,-2-1-91,2-5 0,0 0 118,5 0-235,0 0 199,-6 0 22,4 1-196,-5-8 1,9-1-109,3-7 1,-2-5 15,7 0 0,-5-7 4,5 2 0,-1-4-72,1-1 0,8 0 72,-2 0 0,4-5 32,0 0 0,2-6-187,3 6 0,4 0-438,-4 5 1,-2 0 284,3 0 1,-8 6 126,2 4 1,-8-2 73,-2 2 1,-6 2 20,1 8 1,-4-2 18,-1 7 0,0 2 164,0 8 0,0-3-101,0 3 0,-5-1 66,0 1 0,0-3 63,5 3 1,0-3-57,0-2 231,0 0-154,0 0 1,2-1 62,3-4 0,3-3 147,7-7-200,1 0-66,5 0 1,1-7 9,3-3 0,-3 1-163,-7-1 0,1-2 15,-1-8 1,5 3-107,0-3 0,2 2 39,-2-2 1,-3 1-188,3-6 1,-3 6 109,-2-1 1,-6 3-104,-4 2-4,-4 0 64,-1 7-323,0 1 0,-1 9 232,-4 3 0,3 3 151,-3 7 0,-2-5 93,2 0 0,0 1 232,5 4 1,0 0 32,0 0 124,0 0 1,2 0-98,3 0 0,-2-1 197,7-4 0,-5 2 998,5-7-484,-6 6-781,9-2 17,-11 6-341,5-7-5,-7 6-142,-7-12 0,-2 4-128,-6-6 0,5 0 138,0 0 0,0 0-715,-5 0 0,5 0 1025,0 0 0,6-13 0,-2-4 0</inkml:trace>
  <inkml:trace contextRef="#ctx0" brushRef="#br0" timeOffset="2565">4208 651 7975,'2'-9'0,"3"4"3795,-4 4-2470,6 1-2017,-7-7 692,0 5 0,-33 2 0,-9 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B840D2-5DA4-C14D-9ECA-FAD91FC1D6A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A2E90-3428-9C46-A431-B53A0C2A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13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D1171-AAA2-A040-B6FB-4F9CD29E97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60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A2E90-3428-9C46-A431-B53A0C2ACD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86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F39F-D98B-4247-7316-5F0E0A98C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9331C-A472-DFA4-CEAD-9D8990F77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3C249-5880-9492-9587-B299F786A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BCE41-420D-554C-91AF-D91EA3E7BE7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9D9CA-38DD-C9F6-43E5-0E11F9A03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7619D-4061-7026-5007-42505B40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C81C0-411F-8147-96C8-73D8A8DB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88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8155-B500-D27B-BF9C-2F3C5AE39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FE94E-FFDC-CE43-03F1-BE365E61D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35392-5838-514C-F2DE-2A776DEC9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BCE41-420D-554C-91AF-D91EA3E7BE7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10729-ACB2-DFBD-0146-A869BE862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654E5-53B0-D283-B722-64B0C7EC5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C81C0-411F-8147-96C8-73D8A8DB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09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DAAE4E-8F7E-1D7F-4F62-B493619AB7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C26C1-D4F5-9E83-226B-6EDD5BB67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E9238-BD4C-1CBA-02B6-E1AC72BD4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BCE41-420D-554C-91AF-D91EA3E7BE7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7A6B8-572E-CE2C-0981-C8BAD6424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6D9D1-6907-412D-5256-0E4CD263C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C81C0-411F-8147-96C8-73D8A8DB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30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A9F0-CB11-5571-E7DE-F3F992EC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37EBD-785C-8E44-CDD2-3E7510C06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E85FA-62F3-4F8D-91CD-E477517B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BCE41-420D-554C-91AF-D91EA3E7BE7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21945-5ED8-3C78-BB9B-53C5FA29B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53C77-5C67-51CB-360D-A978596AE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C81C0-411F-8147-96C8-73D8A8DB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05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A15CC-6DCE-7068-1D0C-A6F5EB560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B86D4-3A1C-6E93-5C0B-032B890B4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11DA2-5832-8F01-0A3D-048298675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BCE41-420D-554C-91AF-D91EA3E7BE7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BFEB9-1E97-15A5-DAA9-6E4665F83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6F890-A112-2220-448A-3C77F6555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C81C0-411F-8147-96C8-73D8A8DB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19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CB79A-E79A-637A-B9B4-DD65D1E3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5DD9E-3A70-FEA5-1A16-FE7FF8D217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8846A-A980-062C-D412-0357B49B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E4A24-D0D2-6E4D-CEF2-91CC69CA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BCE41-420D-554C-91AF-D91EA3E7BE7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D7D21-6FF5-4D86-8D6C-B4C7D0A3E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9A835-4AD5-5EE6-7FA3-7DA687B5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C81C0-411F-8147-96C8-73D8A8DB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44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88BD3-105D-AD9C-4BA2-E6B034BF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BA4C6-3C15-38E2-9536-BD4C9F471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E14623-36B0-5191-F5C5-2A88B1C0C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DAD51B-F173-0D17-1862-F1C256BDB1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BA5D08-53DC-816A-8D14-4900263C40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FE4CF4-B6B3-6383-8398-D28A490E7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BCE41-420D-554C-91AF-D91EA3E7BE7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A1B96-6BB6-D484-A4BA-F53103B76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60A73-A4CD-D0FF-0A52-51C367F9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C81C0-411F-8147-96C8-73D8A8DB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8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E895E-2689-DA8E-4608-8CD4323EE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C6BC7A-E89B-A7BB-99A1-C3D7800A2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BCE41-420D-554C-91AF-D91EA3E7BE7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72505-43B6-0B36-7D12-75A82EF0B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63B2A-893C-7C9E-715A-B68D1A54E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C81C0-411F-8147-96C8-73D8A8DB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9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3F0020-EF60-D3AE-705F-DAE56FD0B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BCE41-420D-554C-91AF-D91EA3E7BE7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1EFFC1-42EE-F45A-25F3-3C1DACAF4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31304-A43F-A9EC-0207-486564A7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C81C0-411F-8147-96C8-73D8A8DB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4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5907-A1A5-564A-31B4-391475681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8F932-AA1D-6F16-3CA4-B61F195D7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53BD3-5F4D-653B-605E-DF3708C87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2F389-D6BF-D922-9DED-1A9D2E0D8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BCE41-420D-554C-91AF-D91EA3E7BE7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D40D7A-EF64-E1AD-90DD-9E797FE44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AC577-2E91-7906-3035-8A0C1CF2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C81C0-411F-8147-96C8-73D8A8DB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3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E3A64-681A-4272-A1DA-E2083EF57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4ADC77-0ADC-FC44-50DF-1DDA100686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B996C9-4408-D767-068F-ADFB25DB4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CAE402-4DED-A28D-6B49-3C4EA325E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BCE41-420D-554C-91AF-D91EA3E7BE7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C79ED-B2CB-049B-A8DE-464E89376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EBBE7-1599-C3AC-664F-706285554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C81C0-411F-8147-96C8-73D8A8DB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35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300987-C452-3312-B6F6-CE8700D0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E8B65-D648-1A21-EEF6-F09255411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E168B-7CB4-7E87-8F0C-E8D898BEB5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BCE41-420D-554C-91AF-D91EA3E7BE7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ECAE2-51C2-6AE1-EA72-52B0F1AE28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BFC66-B56E-4781-A83E-50A931636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C81C0-411F-8147-96C8-73D8A8DB7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2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33.xml"/><Relationship Id="rId21" Type="http://schemas.openxmlformats.org/officeDocument/2006/relationships/customXml" Target="../ink/ink485.xml"/><Relationship Id="rId42" Type="http://schemas.openxmlformats.org/officeDocument/2006/relationships/image" Target="../media/image460.png"/><Relationship Id="rId63" Type="http://schemas.openxmlformats.org/officeDocument/2006/relationships/customXml" Target="../ink/ink506.xml"/><Relationship Id="rId84" Type="http://schemas.openxmlformats.org/officeDocument/2006/relationships/image" Target="../media/image478.png"/><Relationship Id="rId138" Type="http://schemas.openxmlformats.org/officeDocument/2006/relationships/image" Target="../media/image452.png"/><Relationship Id="rId159" Type="http://schemas.openxmlformats.org/officeDocument/2006/relationships/customXml" Target="../ink/ink554.xml"/><Relationship Id="rId170" Type="http://schemas.openxmlformats.org/officeDocument/2006/relationships/image" Target="../media/image508.png"/><Relationship Id="rId107" Type="http://schemas.openxmlformats.org/officeDocument/2006/relationships/customXml" Target="../ink/ink528.xml"/><Relationship Id="rId11" Type="http://schemas.openxmlformats.org/officeDocument/2006/relationships/customXml" Target="../ink/ink480.xml"/><Relationship Id="rId32" Type="http://schemas.openxmlformats.org/officeDocument/2006/relationships/image" Target="../media/image458.png"/><Relationship Id="rId53" Type="http://schemas.openxmlformats.org/officeDocument/2006/relationships/customXml" Target="../ink/ink501.xml"/><Relationship Id="rId74" Type="http://schemas.openxmlformats.org/officeDocument/2006/relationships/image" Target="../media/image473.png"/><Relationship Id="rId128" Type="http://schemas.openxmlformats.org/officeDocument/2006/relationships/image" Target="../media/image490.png"/><Relationship Id="rId149" Type="http://schemas.openxmlformats.org/officeDocument/2006/relationships/customXml" Target="../ink/ink549.xml"/><Relationship Id="rId5" Type="http://schemas.openxmlformats.org/officeDocument/2006/relationships/customXml" Target="../ink/ink477.xml"/><Relationship Id="rId95" Type="http://schemas.openxmlformats.org/officeDocument/2006/relationships/customXml" Target="../ink/ink522.xml"/><Relationship Id="rId160" Type="http://schemas.openxmlformats.org/officeDocument/2006/relationships/image" Target="../media/image503.png"/><Relationship Id="rId181" Type="http://schemas.openxmlformats.org/officeDocument/2006/relationships/customXml" Target="../ink/ink565.xml"/><Relationship Id="rId22" Type="http://schemas.openxmlformats.org/officeDocument/2006/relationships/image" Target="../media/image317.png"/><Relationship Id="rId43" Type="http://schemas.openxmlformats.org/officeDocument/2006/relationships/customXml" Target="../ink/ink496.xml"/><Relationship Id="rId64" Type="http://schemas.openxmlformats.org/officeDocument/2006/relationships/image" Target="../media/image470.png"/><Relationship Id="rId118" Type="http://schemas.openxmlformats.org/officeDocument/2006/relationships/image" Target="../media/image442.png"/><Relationship Id="rId139" Type="http://schemas.openxmlformats.org/officeDocument/2006/relationships/customXml" Target="../ink/ink544.xml"/><Relationship Id="rId85" Type="http://schemas.openxmlformats.org/officeDocument/2006/relationships/customXml" Target="../ink/ink517.xml"/><Relationship Id="rId150" Type="http://schemas.openxmlformats.org/officeDocument/2006/relationships/image" Target="../media/image498.png"/><Relationship Id="rId171" Type="http://schemas.openxmlformats.org/officeDocument/2006/relationships/customXml" Target="../ink/ink560.xml"/><Relationship Id="rId12" Type="http://schemas.openxmlformats.org/officeDocument/2006/relationships/image" Target="../media/image372.png"/><Relationship Id="rId33" Type="http://schemas.openxmlformats.org/officeDocument/2006/relationships/customXml" Target="../ink/ink491.xml"/><Relationship Id="rId108" Type="http://schemas.openxmlformats.org/officeDocument/2006/relationships/image" Target="../media/image437.png"/><Relationship Id="rId129" Type="http://schemas.openxmlformats.org/officeDocument/2006/relationships/customXml" Target="../ink/ink539.xml"/><Relationship Id="rId54" Type="http://schemas.openxmlformats.org/officeDocument/2006/relationships/image" Target="../media/image465.png"/><Relationship Id="rId75" Type="http://schemas.openxmlformats.org/officeDocument/2006/relationships/customXml" Target="../ink/ink512.xml"/><Relationship Id="rId96" Type="http://schemas.openxmlformats.org/officeDocument/2006/relationships/image" Target="../media/image483.png"/><Relationship Id="rId140" Type="http://schemas.openxmlformats.org/officeDocument/2006/relationships/image" Target="../media/image493.png"/><Relationship Id="rId161" Type="http://schemas.openxmlformats.org/officeDocument/2006/relationships/customXml" Target="../ink/ink555.xml"/><Relationship Id="rId182" Type="http://schemas.openxmlformats.org/officeDocument/2006/relationships/image" Target="../media/image514.png"/><Relationship Id="rId6" Type="http://schemas.openxmlformats.org/officeDocument/2006/relationships/image" Target="../media/image369.png"/><Relationship Id="rId23" Type="http://schemas.openxmlformats.org/officeDocument/2006/relationships/customXml" Target="../ink/ink486.xml"/><Relationship Id="rId119" Type="http://schemas.openxmlformats.org/officeDocument/2006/relationships/customXml" Target="../ink/ink534.xml"/><Relationship Id="rId44" Type="http://schemas.openxmlformats.org/officeDocument/2006/relationships/image" Target="../media/image461.png"/><Relationship Id="rId60" Type="http://schemas.openxmlformats.org/officeDocument/2006/relationships/image" Target="../media/image468.png"/><Relationship Id="rId65" Type="http://schemas.openxmlformats.org/officeDocument/2006/relationships/customXml" Target="../ink/ink507.xml"/><Relationship Id="rId81" Type="http://schemas.openxmlformats.org/officeDocument/2006/relationships/customXml" Target="../ink/ink515.xml"/><Relationship Id="rId86" Type="http://schemas.openxmlformats.org/officeDocument/2006/relationships/image" Target="../media/image479.png"/><Relationship Id="rId130" Type="http://schemas.openxmlformats.org/officeDocument/2006/relationships/image" Target="../media/image491.png"/><Relationship Id="rId135" Type="http://schemas.openxmlformats.org/officeDocument/2006/relationships/customXml" Target="../ink/ink542.xml"/><Relationship Id="rId151" Type="http://schemas.openxmlformats.org/officeDocument/2006/relationships/customXml" Target="../ink/ink550.xml"/><Relationship Id="rId156" Type="http://schemas.openxmlformats.org/officeDocument/2006/relationships/image" Target="../media/image501.png"/><Relationship Id="rId177" Type="http://schemas.openxmlformats.org/officeDocument/2006/relationships/customXml" Target="../ink/ink563.xml"/><Relationship Id="rId172" Type="http://schemas.openxmlformats.org/officeDocument/2006/relationships/image" Target="../media/image509.png"/><Relationship Id="rId13" Type="http://schemas.openxmlformats.org/officeDocument/2006/relationships/customXml" Target="../ink/ink481.xml"/><Relationship Id="rId18" Type="http://schemas.openxmlformats.org/officeDocument/2006/relationships/image" Target="../media/image455.png"/><Relationship Id="rId39" Type="http://schemas.openxmlformats.org/officeDocument/2006/relationships/customXml" Target="../ink/ink494.xml"/><Relationship Id="rId109" Type="http://schemas.openxmlformats.org/officeDocument/2006/relationships/customXml" Target="../ink/ink529.xml"/><Relationship Id="rId34" Type="http://schemas.openxmlformats.org/officeDocument/2006/relationships/image" Target="../media/image381.png"/><Relationship Id="rId50" Type="http://schemas.openxmlformats.org/officeDocument/2006/relationships/image" Target="../media/image463.png"/><Relationship Id="rId55" Type="http://schemas.openxmlformats.org/officeDocument/2006/relationships/customXml" Target="../ink/ink502.xml"/><Relationship Id="rId76" Type="http://schemas.openxmlformats.org/officeDocument/2006/relationships/image" Target="../media/image474.png"/><Relationship Id="rId97" Type="http://schemas.openxmlformats.org/officeDocument/2006/relationships/customXml" Target="../ink/ink523.xml"/><Relationship Id="rId104" Type="http://schemas.openxmlformats.org/officeDocument/2006/relationships/image" Target="../media/image486.png"/><Relationship Id="rId120" Type="http://schemas.openxmlformats.org/officeDocument/2006/relationships/image" Target="../media/image443.png"/><Relationship Id="rId125" Type="http://schemas.openxmlformats.org/officeDocument/2006/relationships/customXml" Target="../ink/ink537.xml"/><Relationship Id="rId141" Type="http://schemas.openxmlformats.org/officeDocument/2006/relationships/customXml" Target="../ink/ink545.xml"/><Relationship Id="rId146" Type="http://schemas.openxmlformats.org/officeDocument/2006/relationships/image" Target="../media/image496.png"/><Relationship Id="rId167" Type="http://schemas.openxmlformats.org/officeDocument/2006/relationships/customXml" Target="../ink/ink558.xml"/><Relationship Id="rId7" Type="http://schemas.openxmlformats.org/officeDocument/2006/relationships/customXml" Target="../ink/ink478.xml"/><Relationship Id="rId71" Type="http://schemas.openxmlformats.org/officeDocument/2006/relationships/customXml" Target="../ink/ink510.xml"/><Relationship Id="rId92" Type="http://schemas.openxmlformats.org/officeDocument/2006/relationships/image" Target="../media/image481.png"/><Relationship Id="rId162" Type="http://schemas.openxmlformats.org/officeDocument/2006/relationships/image" Target="../media/image504.png"/><Relationship Id="rId183" Type="http://schemas.openxmlformats.org/officeDocument/2006/relationships/customXml" Target="../ink/ink566.xml"/><Relationship Id="rId2" Type="http://schemas.openxmlformats.org/officeDocument/2006/relationships/image" Target="../media/image1.jpeg"/><Relationship Id="rId29" Type="http://schemas.openxmlformats.org/officeDocument/2006/relationships/customXml" Target="../ink/ink489.xml"/><Relationship Id="rId24" Type="http://schemas.openxmlformats.org/officeDocument/2006/relationships/image" Target="../media/image318.png"/><Relationship Id="rId40" Type="http://schemas.openxmlformats.org/officeDocument/2006/relationships/image" Target="../media/image384.png"/><Relationship Id="rId45" Type="http://schemas.openxmlformats.org/officeDocument/2006/relationships/customXml" Target="../ink/ink497.xml"/><Relationship Id="rId66" Type="http://schemas.openxmlformats.org/officeDocument/2006/relationships/image" Target="../media/image416.png"/><Relationship Id="rId87" Type="http://schemas.openxmlformats.org/officeDocument/2006/relationships/customXml" Target="../ink/ink518.xml"/><Relationship Id="rId110" Type="http://schemas.openxmlformats.org/officeDocument/2006/relationships/image" Target="../media/image438.png"/><Relationship Id="rId115" Type="http://schemas.openxmlformats.org/officeDocument/2006/relationships/customXml" Target="../ink/ink532.xml"/><Relationship Id="rId131" Type="http://schemas.openxmlformats.org/officeDocument/2006/relationships/customXml" Target="../ink/ink540.xml"/><Relationship Id="rId136" Type="http://schemas.openxmlformats.org/officeDocument/2006/relationships/image" Target="../media/image451.png"/><Relationship Id="rId157" Type="http://schemas.openxmlformats.org/officeDocument/2006/relationships/customXml" Target="../ink/ink553.xml"/><Relationship Id="rId178" Type="http://schemas.openxmlformats.org/officeDocument/2006/relationships/image" Target="../media/image512.png"/><Relationship Id="rId61" Type="http://schemas.openxmlformats.org/officeDocument/2006/relationships/customXml" Target="../ink/ink505.xml"/><Relationship Id="rId82" Type="http://schemas.openxmlformats.org/officeDocument/2006/relationships/image" Target="../media/image477.png"/><Relationship Id="rId152" Type="http://schemas.openxmlformats.org/officeDocument/2006/relationships/image" Target="../media/image499.png"/><Relationship Id="rId173" Type="http://schemas.openxmlformats.org/officeDocument/2006/relationships/customXml" Target="../ink/ink561.xml"/><Relationship Id="rId19" Type="http://schemas.openxmlformats.org/officeDocument/2006/relationships/customXml" Target="../ink/ink484.xml"/><Relationship Id="rId14" Type="http://schemas.openxmlformats.org/officeDocument/2006/relationships/image" Target="../media/image453.png"/><Relationship Id="rId30" Type="http://schemas.openxmlformats.org/officeDocument/2006/relationships/image" Target="../media/image457.png"/><Relationship Id="rId35" Type="http://schemas.openxmlformats.org/officeDocument/2006/relationships/customXml" Target="../ink/ink492.xml"/><Relationship Id="rId56" Type="http://schemas.openxmlformats.org/officeDocument/2006/relationships/image" Target="../media/image466.png"/><Relationship Id="rId77" Type="http://schemas.openxmlformats.org/officeDocument/2006/relationships/customXml" Target="../ink/ink513.xml"/><Relationship Id="rId100" Type="http://schemas.openxmlformats.org/officeDocument/2006/relationships/image" Target="../media/image485.png"/><Relationship Id="rId105" Type="http://schemas.openxmlformats.org/officeDocument/2006/relationships/customXml" Target="../ink/ink527.xml"/><Relationship Id="rId126" Type="http://schemas.openxmlformats.org/officeDocument/2006/relationships/image" Target="../media/image446.png"/><Relationship Id="rId147" Type="http://schemas.openxmlformats.org/officeDocument/2006/relationships/customXml" Target="../ink/ink548.xml"/><Relationship Id="rId168" Type="http://schemas.openxmlformats.org/officeDocument/2006/relationships/image" Target="../media/image507.png"/><Relationship Id="rId8" Type="http://schemas.openxmlformats.org/officeDocument/2006/relationships/image" Target="../media/image370.png"/><Relationship Id="rId51" Type="http://schemas.openxmlformats.org/officeDocument/2006/relationships/customXml" Target="../ink/ink500.xml"/><Relationship Id="rId72" Type="http://schemas.openxmlformats.org/officeDocument/2006/relationships/image" Target="../media/image472.png"/><Relationship Id="rId93" Type="http://schemas.openxmlformats.org/officeDocument/2006/relationships/customXml" Target="../ink/ink521.xml"/><Relationship Id="rId98" Type="http://schemas.openxmlformats.org/officeDocument/2006/relationships/image" Target="../media/image484.png"/><Relationship Id="rId121" Type="http://schemas.openxmlformats.org/officeDocument/2006/relationships/customXml" Target="../ink/ink535.xml"/><Relationship Id="rId142" Type="http://schemas.openxmlformats.org/officeDocument/2006/relationships/image" Target="../media/image494.png"/><Relationship Id="rId163" Type="http://schemas.openxmlformats.org/officeDocument/2006/relationships/customXml" Target="../ink/ink556.xml"/><Relationship Id="rId184" Type="http://schemas.openxmlformats.org/officeDocument/2006/relationships/image" Target="../media/image515.png"/><Relationship Id="rId3" Type="http://schemas.openxmlformats.org/officeDocument/2006/relationships/customXml" Target="../ink/ink476.xml"/><Relationship Id="rId25" Type="http://schemas.openxmlformats.org/officeDocument/2006/relationships/customXml" Target="../ink/ink487.xml"/><Relationship Id="rId46" Type="http://schemas.openxmlformats.org/officeDocument/2006/relationships/image" Target="../media/image462.png"/><Relationship Id="rId67" Type="http://schemas.openxmlformats.org/officeDocument/2006/relationships/customXml" Target="../ink/ink508.xml"/><Relationship Id="rId116" Type="http://schemas.openxmlformats.org/officeDocument/2006/relationships/image" Target="../media/image488.png"/><Relationship Id="rId137" Type="http://schemas.openxmlformats.org/officeDocument/2006/relationships/customXml" Target="../ink/ink543.xml"/><Relationship Id="rId158" Type="http://schemas.openxmlformats.org/officeDocument/2006/relationships/image" Target="../media/image502.png"/><Relationship Id="rId20" Type="http://schemas.openxmlformats.org/officeDocument/2006/relationships/image" Target="../media/image456.png"/><Relationship Id="rId41" Type="http://schemas.openxmlformats.org/officeDocument/2006/relationships/customXml" Target="../ink/ink495.xml"/><Relationship Id="rId62" Type="http://schemas.openxmlformats.org/officeDocument/2006/relationships/image" Target="../media/image469.png"/><Relationship Id="rId83" Type="http://schemas.openxmlformats.org/officeDocument/2006/relationships/customXml" Target="../ink/ink516.xml"/><Relationship Id="rId88" Type="http://schemas.openxmlformats.org/officeDocument/2006/relationships/image" Target="../media/image427.png"/><Relationship Id="rId111" Type="http://schemas.openxmlformats.org/officeDocument/2006/relationships/customXml" Target="../ink/ink530.xml"/><Relationship Id="rId132" Type="http://schemas.openxmlformats.org/officeDocument/2006/relationships/image" Target="../media/image449.png"/><Relationship Id="rId153" Type="http://schemas.openxmlformats.org/officeDocument/2006/relationships/customXml" Target="../ink/ink551.xml"/><Relationship Id="rId174" Type="http://schemas.openxmlformats.org/officeDocument/2006/relationships/image" Target="../media/image510.png"/><Relationship Id="rId179" Type="http://schemas.openxmlformats.org/officeDocument/2006/relationships/customXml" Target="../ink/ink564.xml"/><Relationship Id="rId15" Type="http://schemas.openxmlformats.org/officeDocument/2006/relationships/customXml" Target="../ink/ink482.xml"/><Relationship Id="rId36" Type="http://schemas.openxmlformats.org/officeDocument/2006/relationships/image" Target="../media/image459.png"/><Relationship Id="rId57" Type="http://schemas.openxmlformats.org/officeDocument/2006/relationships/customXml" Target="../ink/ink503.xml"/><Relationship Id="rId106" Type="http://schemas.openxmlformats.org/officeDocument/2006/relationships/image" Target="../media/image436.png"/><Relationship Id="rId127" Type="http://schemas.openxmlformats.org/officeDocument/2006/relationships/customXml" Target="../ink/ink538.xml"/><Relationship Id="rId10" Type="http://schemas.openxmlformats.org/officeDocument/2006/relationships/image" Target="../media/image371.png"/><Relationship Id="rId31" Type="http://schemas.openxmlformats.org/officeDocument/2006/relationships/customXml" Target="../ink/ink490.xml"/><Relationship Id="rId52" Type="http://schemas.openxmlformats.org/officeDocument/2006/relationships/image" Target="../media/image464.png"/><Relationship Id="rId73" Type="http://schemas.openxmlformats.org/officeDocument/2006/relationships/customXml" Target="../ink/ink511.xml"/><Relationship Id="rId78" Type="http://schemas.openxmlformats.org/officeDocument/2006/relationships/image" Target="../media/image475.png"/><Relationship Id="rId94" Type="http://schemas.openxmlformats.org/officeDocument/2006/relationships/image" Target="../media/image482.png"/><Relationship Id="rId99" Type="http://schemas.openxmlformats.org/officeDocument/2006/relationships/customXml" Target="../ink/ink524.xml"/><Relationship Id="rId101" Type="http://schemas.openxmlformats.org/officeDocument/2006/relationships/customXml" Target="../ink/ink525.xml"/><Relationship Id="rId122" Type="http://schemas.openxmlformats.org/officeDocument/2006/relationships/image" Target="../media/image489.png"/><Relationship Id="rId143" Type="http://schemas.openxmlformats.org/officeDocument/2006/relationships/customXml" Target="../ink/ink546.xml"/><Relationship Id="rId148" Type="http://schemas.openxmlformats.org/officeDocument/2006/relationships/image" Target="../media/image497.png"/><Relationship Id="rId164" Type="http://schemas.openxmlformats.org/officeDocument/2006/relationships/image" Target="../media/image505.png"/><Relationship Id="rId169" Type="http://schemas.openxmlformats.org/officeDocument/2006/relationships/customXml" Target="../ink/ink559.xml"/><Relationship Id="rId4" Type="http://schemas.openxmlformats.org/officeDocument/2006/relationships/image" Target="../media/image274.png"/><Relationship Id="rId9" Type="http://schemas.openxmlformats.org/officeDocument/2006/relationships/customXml" Target="../ink/ink479.xml"/><Relationship Id="rId180" Type="http://schemas.openxmlformats.org/officeDocument/2006/relationships/image" Target="../media/image513.png"/><Relationship Id="rId26" Type="http://schemas.openxmlformats.org/officeDocument/2006/relationships/image" Target="../media/image319.png"/><Relationship Id="rId47" Type="http://schemas.openxmlformats.org/officeDocument/2006/relationships/customXml" Target="../ink/ink498.xml"/><Relationship Id="rId68" Type="http://schemas.openxmlformats.org/officeDocument/2006/relationships/image" Target="../media/image417.png"/><Relationship Id="rId89" Type="http://schemas.openxmlformats.org/officeDocument/2006/relationships/customXml" Target="../ink/ink519.xml"/><Relationship Id="rId112" Type="http://schemas.openxmlformats.org/officeDocument/2006/relationships/image" Target="../media/image439.png"/><Relationship Id="rId133" Type="http://schemas.openxmlformats.org/officeDocument/2006/relationships/customXml" Target="../ink/ink541.xml"/><Relationship Id="rId154" Type="http://schemas.openxmlformats.org/officeDocument/2006/relationships/image" Target="../media/image500.png"/><Relationship Id="rId175" Type="http://schemas.openxmlformats.org/officeDocument/2006/relationships/customXml" Target="../ink/ink562.xml"/><Relationship Id="rId16" Type="http://schemas.openxmlformats.org/officeDocument/2006/relationships/image" Target="../media/image454.png"/><Relationship Id="rId37" Type="http://schemas.openxmlformats.org/officeDocument/2006/relationships/customXml" Target="../ink/ink493.xml"/><Relationship Id="rId58" Type="http://schemas.openxmlformats.org/officeDocument/2006/relationships/image" Target="../media/image467.png"/><Relationship Id="rId79" Type="http://schemas.openxmlformats.org/officeDocument/2006/relationships/customXml" Target="../ink/ink514.xml"/><Relationship Id="rId102" Type="http://schemas.openxmlformats.org/officeDocument/2006/relationships/image" Target="../media/image434.png"/><Relationship Id="rId123" Type="http://schemas.openxmlformats.org/officeDocument/2006/relationships/customXml" Target="../ink/ink536.xml"/><Relationship Id="rId144" Type="http://schemas.openxmlformats.org/officeDocument/2006/relationships/image" Target="../media/image495.png"/><Relationship Id="rId90" Type="http://schemas.openxmlformats.org/officeDocument/2006/relationships/image" Target="../media/image480.png"/><Relationship Id="rId165" Type="http://schemas.openxmlformats.org/officeDocument/2006/relationships/customXml" Target="../ink/ink557.xml"/><Relationship Id="rId27" Type="http://schemas.openxmlformats.org/officeDocument/2006/relationships/customXml" Target="../ink/ink488.xml"/><Relationship Id="rId48" Type="http://schemas.openxmlformats.org/officeDocument/2006/relationships/image" Target="../media/image396.png"/><Relationship Id="rId69" Type="http://schemas.openxmlformats.org/officeDocument/2006/relationships/customXml" Target="../ink/ink509.xml"/><Relationship Id="rId113" Type="http://schemas.openxmlformats.org/officeDocument/2006/relationships/customXml" Target="../ink/ink531.xml"/><Relationship Id="rId134" Type="http://schemas.openxmlformats.org/officeDocument/2006/relationships/image" Target="../media/image492.png"/><Relationship Id="rId80" Type="http://schemas.openxmlformats.org/officeDocument/2006/relationships/image" Target="../media/image476.png"/><Relationship Id="rId155" Type="http://schemas.openxmlformats.org/officeDocument/2006/relationships/customXml" Target="../ink/ink552.xml"/><Relationship Id="rId176" Type="http://schemas.openxmlformats.org/officeDocument/2006/relationships/image" Target="../media/image511.png"/><Relationship Id="rId17" Type="http://schemas.openxmlformats.org/officeDocument/2006/relationships/customXml" Target="../ink/ink483.xml"/><Relationship Id="rId38" Type="http://schemas.openxmlformats.org/officeDocument/2006/relationships/image" Target="../media/image383.png"/><Relationship Id="rId59" Type="http://schemas.openxmlformats.org/officeDocument/2006/relationships/customXml" Target="../ink/ink504.xml"/><Relationship Id="rId103" Type="http://schemas.openxmlformats.org/officeDocument/2006/relationships/customXml" Target="../ink/ink526.xml"/><Relationship Id="rId124" Type="http://schemas.openxmlformats.org/officeDocument/2006/relationships/image" Target="../media/image445.png"/><Relationship Id="rId70" Type="http://schemas.openxmlformats.org/officeDocument/2006/relationships/image" Target="../media/image471.png"/><Relationship Id="rId91" Type="http://schemas.openxmlformats.org/officeDocument/2006/relationships/customXml" Target="../ink/ink520.xml"/><Relationship Id="rId145" Type="http://schemas.openxmlformats.org/officeDocument/2006/relationships/customXml" Target="../ink/ink547.xml"/><Relationship Id="rId166" Type="http://schemas.openxmlformats.org/officeDocument/2006/relationships/image" Target="../media/image506.png"/><Relationship Id="rId1" Type="http://schemas.openxmlformats.org/officeDocument/2006/relationships/slideLayout" Target="../slideLayouts/slideLayout1.xml"/><Relationship Id="rId28" Type="http://schemas.openxmlformats.org/officeDocument/2006/relationships/image" Target="../media/image378.png"/><Relationship Id="rId49" Type="http://schemas.openxmlformats.org/officeDocument/2006/relationships/customXml" Target="../ink/ink499.xml"/><Relationship Id="rId114" Type="http://schemas.openxmlformats.org/officeDocument/2006/relationships/image" Target="../media/image487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72.xml"/><Relationship Id="rId18" Type="http://schemas.openxmlformats.org/officeDocument/2006/relationships/image" Target="../media/image523.png"/><Relationship Id="rId26" Type="http://schemas.openxmlformats.org/officeDocument/2006/relationships/image" Target="../media/image527.png"/><Relationship Id="rId39" Type="http://schemas.openxmlformats.org/officeDocument/2006/relationships/customXml" Target="../ink/ink585.xml"/><Relationship Id="rId21" Type="http://schemas.openxmlformats.org/officeDocument/2006/relationships/customXml" Target="../ink/ink576.xml"/><Relationship Id="rId34" Type="http://schemas.openxmlformats.org/officeDocument/2006/relationships/image" Target="../media/image531.png"/><Relationship Id="rId42" Type="http://schemas.openxmlformats.org/officeDocument/2006/relationships/image" Target="../media/image535.png"/><Relationship Id="rId47" Type="http://schemas.openxmlformats.org/officeDocument/2006/relationships/customXml" Target="../ink/ink589.xml"/><Relationship Id="rId50" Type="http://schemas.openxmlformats.org/officeDocument/2006/relationships/image" Target="../media/image539.png"/><Relationship Id="rId55" Type="http://schemas.openxmlformats.org/officeDocument/2006/relationships/customXml" Target="../ink/ink593.xml"/><Relationship Id="rId7" Type="http://schemas.openxmlformats.org/officeDocument/2006/relationships/customXml" Target="../ink/ink569.xml"/><Relationship Id="rId2" Type="http://schemas.openxmlformats.org/officeDocument/2006/relationships/image" Target="../media/image1.jpeg"/><Relationship Id="rId16" Type="http://schemas.openxmlformats.org/officeDocument/2006/relationships/image" Target="../media/image522.png"/><Relationship Id="rId29" Type="http://schemas.openxmlformats.org/officeDocument/2006/relationships/customXml" Target="../ink/ink580.xml"/><Relationship Id="rId11" Type="http://schemas.openxmlformats.org/officeDocument/2006/relationships/customXml" Target="../ink/ink571.xml"/><Relationship Id="rId24" Type="http://schemas.openxmlformats.org/officeDocument/2006/relationships/image" Target="../media/image526.png"/><Relationship Id="rId32" Type="http://schemas.openxmlformats.org/officeDocument/2006/relationships/image" Target="../media/image530.png"/><Relationship Id="rId37" Type="http://schemas.openxmlformats.org/officeDocument/2006/relationships/customXml" Target="../ink/ink584.xml"/><Relationship Id="rId40" Type="http://schemas.openxmlformats.org/officeDocument/2006/relationships/image" Target="../media/image534.png"/><Relationship Id="rId45" Type="http://schemas.openxmlformats.org/officeDocument/2006/relationships/customXml" Target="../ink/ink588.xml"/><Relationship Id="rId53" Type="http://schemas.openxmlformats.org/officeDocument/2006/relationships/customXml" Target="../ink/ink592.xml"/><Relationship Id="rId58" Type="http://schemas.openxmlformats.org/officeDocument/2006/relationships/image" Target="../media/image543.png"/><Relationship Id="rId5" Type="http://schemas.openxmlformats.org/officeDocument/2006/relationships/customXml" Target="../ink/ink568.xml"/><Relationship Id="rId61" Type="http://schemas.openxmlformats.org/officeDocument/2006/relationships/customXml" Target="../ink/ink596.xml"/><Relationship Id="rId19" Type="http://schemas.openxmlformats.org/officeDocument/2006/relationships/customXml" Target="../ink/ink575.xml"/><Relationship Id="rId14" Type="http://schemas.openxmlformats.org/officeDocument/2006/relationships/image" Target="../media/image521.png"/><Relationship Id="rId22" Type="http://schemas.openxmlformats.org/officeDocument/2006/relationships/image" Target="../media/image525.png"/><Relationship Id="rId27" Type="http://schemas.openxmlformats.org/officeDocument/2006/relationships/customXml" Target="../ink/ink579.xml"/><Relationship Id="rId30" Type="http://schemas.openxmlformats.org/officeDocument/2006/relationships/image" Target="../media/image529.png"/><Relationship Id="rId35" Type="http://schemas.openxmlformats.org/officeDocument/2006/relationships/customXml" Target="../ink/ink583.xml"/><Relationship Id="rId43" Type="http://schemas.openxmlformats.org/officeDocument/2006/relationships/customXml" Target="../ink/ink587.xml"/><Relationship Id="rId48" Type="http://schemas.openxmlformats.org/officeDocument/2006/relationships/image" Target="../media/image538.png"/><Relationship Id="rId56" Type="http://schemas.openxmlformats.org/officeDocument/2006/relationships/image" Target="../media/image542.png"/><Relationship Id="rId8" Type="http://schemas.openxmlformats.org/officeDocument/2006/relationships/image" Target="../media/image518.png"/><Relationship Id="rId51" Type="http://schemas.openxmlformats.org/officeDocument/2006/relationships/customXml" Target="../ink/ink591.xml"/><Relationship Id="rId3" Type="http://schemas.openxmlformats.org/officeDocument/2006/relationships/customXml" Target="../ink/ink567.xml"/><Relationship Id="rId12" Type="http://schemas.openxmlformats.org/officeDocument/2006/relationships/image" Target="../media/image520.png"/><Relationship Id="rId17" Type="http://schemas.openxmlformats.org/officeDocument/2006/relationships/customXml" Target="../ink/ink574.xml"/><Relationship Id="rId25" Type="http://schemas.openxmlformats.org/officeDocument/2006/relationships/customXml" Target="../ink/ink578.xml"/><Relationship Id="rId33" Type="http://schemas.openxmlformats.org/officeDocument/2006/relationships/customXml" Target="../ink/ink582.xml"/><Relationship Id="rId38" Type="http://schemas.openxmlformats.org/officeDocument/2006/relationships/image" Target="../media/image533.png"/><Relationship Id="rId46" Type="http://schemas.openxmlformats.org/officeDocument/2006/relationships/image" Target="../media/image537.png"/><Relationship Id="rId59" Type="http://schemas.openxmlformats.org/officeDocument/2006/relationships/customXml" Target="../ink/ink595.xml"/><Relationship Id="rId20" Type="http://schemas.openxmlformats.org/officeDocument/2006/relationships/image" Target="../media/image524.png"/><Relationship Id="rId41" Type="http://schemas.openxmlformats.org/officeDocument/2006/relationships/customXml" Target="../ink/ink586.xml"/><Relationship Id="rId54" Type="http://schemas.openxmlformats.org/officeDocument/2006/relationships/image" Target="../media/image541.png"/><Relationship Id="rId62" Type="http://schemas.openxmlformats.org/officeDocument/2006/relationships/image" Target="../media/image5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7.png"/><Relationship Id="rId15" Type="http://schemas.openxmlformats.org/officeDocument/2006/relationships/customXml" Target="../ink/ink573.xml"/><Relationship Id="rId23" Type="http://schemas.openxmlformats.org/officeDocument/2006/relationships/customXml" Target="../ink/ink577.xml"/><Relationship Id="rId28" Type="http://schemas.openxmlformats.org/officeDocument/2006/relationships/image" Target="../media/image528.png"/><Relationship Id="rId36" Type="http://schemas.openxmlformats.org/officeDocument/2006/relationships/image" Target="../media/image532.png"/><Relationship Id="rId49" Type="http://schemas.openxmlformats.org/officeDocument/2006/relationships/customXml" Target="../ink/ink590.xml"/><Relationship Id="rId57" Type="http://schemas.openxmlformats.org/officeDocument/2006/relationships/customXml" Target="../ink/ink594.xml"/><Relationship Id="rId10" Type="http://schemas.openxmlformats.org/officeDocument/2006/relationships/image" Target="../media/image519.png"/><Relationship Id="rId31" Type="http://schemas.openxmlformats.org/officeDocument/2006/relationships/customXml" Target="../ink/ink581.xml"/><Relationship Id="rId44" Type="http://schemas.openxmlformats.org/officeDocument/2006/relationships/image" Target="../media/image536.png"/><Relationship Id="rId52" Type="http://schemas.openxmlformats.org/officeDocument/2006/relationships/image" Target="../media/image540.png"/><Relationship Id="rId60" Type="http://schemas.openxmlformats.org/officeDocument/2006/relationships/image" Target="../media/image544.png"/><Relationship Id="rId4" Type="http://schemas.openxmlformats.org/officeDocument/2006/relationships/image" Target="../media/image516.png"/><Relationship Id="rId9" Type="http://schemas.openxmlformats.org/officeDocument/2006/relationships/customXml" Target="../ink/ink570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54.xml"/><Relationship Id="rId21" Type="http://schemas.openxmlformats.org/officeDocument/2006/relationships/customXml" Target="../ink/ink606.xml"/><Relationship Id="rId42" Type="http://schemas.openxmlformats.org/officeDocument/2006/relationships/image" Target="../media/image565.png"/><Relationship Id="rId63" Type="http://schemas.openxmlformats.org/officeDocument/2006/relationships/customXml" Target="../ink/ink627.xml"/><Relationship Id="rId84" Type="http://schemas.openxmlformats.org/officeDocument/2006/relationships/image" Target="../media/image586.png"/><Relationship Id="rId138" Type="http://schemas.openxmlformats.org/officeDocument/2006/relationships/image" Target="../media/image613.png"/><Relationship Id="rId159" Type="http://schemas.openxmlformats.org/officeDocument/2006/relationships/customXml" Target="../ink/ink675.xml"/><Relationship Id="rId170" Type="http://schemas.openxmlformats.org/officeDocument/2006/relationships/image" Target="../media/image629.png"/><Relationship Id="rId191" Type="http://schemas.openxmlformats.org/officeDocument/2006/relationships/customXml" Target="../ink/ink691.xml"/><Relationship Id="rId205" Type="http://schemas.openxmlformats.org/officeDocument/2006/relationships/customXml" Target="../ink/ink698.xml"/><Relationship Id="rId107" Type="http://schemas.openxmlformats.org/officeDocument/2006/relationships/customXml" Target="../ink/ink649.xml"/><Relationship Id="rId11" Type="http://schemas.openxmlformats.org/officeDocument/2006/relationships/customXml" Target="../ink/ink601.xml"/><Relationship Id="rId32" Type="http://schemas.openxmlformats.org/officeDocument/2006/relationships/image" Target="../media/image560.png"/><Relationship Id="rId53" Type="http://schemas.openxmlformats.org/officeDocument/2006/relationships/customXml" Target="../ink/ink622.xml"/><Relationship Id="rId74" Type="http://schemas.openxmlformats.org/officeDocument/2006/relationships/image" Target="../media/image581.png"/><Relationship Id="rId128" Type="http://schemas.openxmlformats.org/officeDocument/2006/relationships/image" Target="../media/image608.png"/><Relationship Id="rId149" Type="http://schemas.openxmlformats.org/officeDocument/2006/relationships/customXml" Target="../ink/ink670.xml"/><Relationship Id="rId5" Type="http://schemas.openxmlformats.org/officeDocument/2006/relationships/customXml" Target="../ink/ink598.xml"/><Relationship Id="rId95" Type="http://schemas.openxmlformats.org/officeDocument/2006/relationships/customXml" Target="../ink/ink643.xml"/><Relationship Id="rId160" Type="http://schemas.openxmlformats.org/officeDocument/2006/relationships/image" Target="../media/image624.png"/><Relationship Id="rId181" Type="http://schemas.openxmlformats.org/officeDocument/2006/relationships/customXml" Target="../ink/ink686.xml"/><Relationship Id="rId22" Type="http://schemas.openxmlformats.org/officeDocument/2006/relationships/image" Target="../media/image555.png"/><Relationship Id="rId43" Type="http://schemas.openxmlformats.org/officeDocument/2006/relationships/customXml" Target="../ink/ink617.xml"/><Relationship Id="rId64" Type="http://schemas.openxmlformats.org/officeDocument/2006/relationships/image" Target="../media/image576.png"/><Relationship Id="rId118" Type="http://schemas.openxmlformats.org/officeDocument/2006/relationships/image" Target="../media/image603.png"/><Relationship Id="rId139" Type="http://schemas.openxmlformats.org/officeDocument/2006/relationships/customXml" Target="../ink/ink665.xml"/><Relationship Id="rId85" Type="http://schemas.openxmlformats.org/officeDocument/2006/relationships/customXml" Target="../ink/ink638.xml"/><Relationship Id="rId150" Type="http://schemas.openxmlformats.org/officeDocument/2006/relationships/image" Target="../media/image619.png"/><Relationship Id="rId171" Type="http://schemas.openxmlformats.org/officeDocument/2006/relationships/customXml" Target="../ink/ink681.xml"/><Relationship Id="rId192" Type="http://schemas.openxmlformats.org/officeDocument/2006/relationships/image" Target="../media/image640.png"/><Relationship Id="rId206" Type="http://schemas.openxmlformats.org/officeDocument/2006/relationships/image" Target="../media/image647.png"/><Relationship Id="rId12" Type="http://schemas.openxmlformats.org/officeDocument/2006/relationships/image" Target="../media/image550.png"/><Relationship Id="rId33" Type="http://schemas.openxmlformats.org/officeDocument/2006/relationships/customXml" Target="../ink/ink612.xml"/><Relationship Id="rId108" Type="http://schemas.openxmlformats.org/officeDocument/2006/relationships/image" Target="../media/image598.png"/><Relationship Id="rId129" Type="http://schemas.openxmlformats.org/officeDocument/2006/relationships/customXml" Target="../ink/ink660.xml"/><Relationship Id="rId54" Type="http://schemas.openxmlformats.org/officeDocument/2006/relationships/image" Target="../media/image571.png"/><Relationship Id="rId75" Type="http://schemas.openxmlformats.org/officeDocument/2006/relationships/customXml" Target="../ink/ink633.xml"/><Relationship Id="rId96" Type="http://schemas.openxmlformats.org/officeDocument/2006/relationships/image" Target="../media/image592.png"/><Relationship Id="rId140" Type="http://schemas.openxmlformats.org/officeDocument/2006/relationships/image" Target="../media/image614.png"/><Relationship Id="rId161" Type="http://schemas.openxmlformats.org/officeDocument/2006/relationships/customXml" Target="../ink/ink676.xml"/><Relationship Id="rId182" Type="http://schemas.openxmlformats.org/officeDocument/2006/relationships/image" Target="../media/image635.png"/><Relationship Id="rId6" Type="http://schemas.openxmlformats.org/officeDocument/2006/relationships/image" Target="../media/image547.png"/><Relationship Id="rId23" Type="http://schemas.openxmlformats.org/officeDocument/2006/relationships/customXml" Target="../ink/ink607.xml"/><Relationship Id="rId119" Type="http://schemas.openxmlformats.org/officeDocument/2006/relationships/customXml" Target="../ink/ink655.xml"/><Relationship Id="rId44" Type="http://schemas.openxmlformats.org/officeDocument/2006/relationships/image" Target="../media/image566.png"/><Relationship Id="rId65" Type="http://schemas.openxmlformats.org/officeDocument/2006/relationships/customXml" Target="../ink/ink628.xml"/><Relationship Id="rId86" Type="http://schemas.openxmlformats.org/officeDocument/2006/relationships/image" Target="../media/image587.png"/><Relationship Id="rId130" Type="http://schemas.openxmlformats.org/officeDocument/2006/relationships/image" Target="../media/image609.png"/><Relationship Id="rId151" Type="http://schemas.openxmlformats.org/officeDocument/2006/relationships/customXml" Target="../ink/ink671.xml"/><Relationship Id="rId172" Type="http://schemas.openxmlformats.org/officeDocument/2006/relationships/image" Target="../media/image630.png"/><Relationship Id="rId193" Type="http://schemas.openxmlformats.org/officeDocument/2006/relationships/customXml" Target="../ink/ink692.xml"/><Relationship Id="rId13" Type="http://schemas.openxmlformats.org/officeDocument/2006/relationships/customXml" Target="../ink/ink602.xml"/><Relationship Id="rId109" Type="http://schemas.openxmlformats.org/officeDocument/2006/relationships/customXml" Target="../ink/ink650.xml"/><Relationship Id="rId34" Type="http://schemas.openxmlformats.org/officeDocument/2006/relationships/image" Target="../media/image561.png"/><Relationship Id="rId55" Type="http://schemas.openxmlformats.org/officeDocument/2006/relationships/customXml" Target="../ink/ink623.xml"/><Relationship Id="rId76" Type="http://schemas.openxmlformats.org/officeDocument/2006/relationships/image" Target="../media/image582.png"/><Relationship Id="rId97" Type="http://schemas.openxmlformats.org/officeDocument/2006/relationships/customXml" Target="../ink/ink644.xml"/><Relationship Id="rId120" Type="http://schemas.openxmlformats.org/officeDocument/2006/relationships/image" Target="../media/image604.png"/><Relationship Id="rId141" Type="http://schemas.openxmlformats.org/officeDocument/2006/relationships/customXml" Target="../ink/ink666.xml"/><Relationship Id="rId7" Type="http://schemas.openxmlformats.org/officeDocument/2006/relationships/customXml" Target="../ink/ink599.xml"/><Relationship Id="rId162" Type="http://schemas.openxmlformats.org/officeDocument/2006/relationships/image" Target="../media/image625.png"/><Relationship Id="rId183" Type="http://schemas.openxmlformats.org/officeDocument/2006/relationships/customXml" Target="../ink/ink687.xml"/><Relationship Id="rId24" Type="http://schemas.openxmlformats.org/officeDocument/2006/relationships/image" Target="../media/image556.png"/><Relationship Id="rId40" Type="http://schemas.openxmlformats.org/officeDocument/2006/relationships/image" Target="../media/image564.png"/><Relationship Id="rId45" Type="http://schemas.openxmlformats.org/officeDocument/2006/relationships/customXml" Target="../ink/ink618.xml"/><Relationship Id="rId66" Type="http://schemas.openxmlformats.org/officeDocument/2006/relationships/image" Target="../media/image577.png"/><Relationship Id="rId87" Type="http://schemas.openxmlformats.org/officeDocument/2006/relationships/customXml" Target="../ink/ink639.xml"/><Relationship Id="rId110" Type="http://schemas.openxmlformats.org/officeDocument/2006/relationships/image" Target="../media/image599.png"/><Relationship Id="rId115" Type="http://schemas.openxmlformats.org/officeDocument/2006/relationships/customXml" Target="../ink/ink653.xml"/><Relationship Id="rId131" Type="http://schemas.openxmlformats.org/officeDocument/2006/relationships/customXml" Target="../ink/ink661.xml"/><Relationship Id="rId136" Type="http://schemas.openxmlformats.org/officeDocument/2006/relationships/image" Target="../media/image612.png"/><Relationship Id="rId157" Type="http://schemas.openxmlformats.org/officeDocument/2006/relationships/customXml" Target="../ink/ink674.xml"/><Relationship Id="rId178" Type="http://schemas.openxmlformats.org/officeDocument/2006/relationships/image" Target="../media/image633.png"/><Relationship Id="rId61" Type="http://schemas.openxmlformats.org/officeDocument/2006/relationships/customXml" Target="../ink/ink626.xml"/><Relationship Id="rId82" Type="http://schemas.openxmlformats.org/officeDocument/2006/relationships/image" Target="../media/image585.png"/><Relationship Id="rId152" Type="http://schemas.openxmlformats.org/officeDocument/2006/relationships/image" Target="../media/image620.png"/><Relationship Id="rId173" Type="http://schemas.openxmlformats.org/officeDocument/2006/relationships/customXml" Target="../ink/ink682.xml"/><Relationship Id="rId194" Type="http://schemas.openxmlformats.org/officeDocument/2006/relationships/image" Target="../media/image641.png"/><Relationship Id="rId199" Type="http://schemas.openxmlformats.org/officeDocument/2006/relationships/customXml" Target="../ink/ink695.xml"/><Relationship Id="rId203" Type="http://schemas.openxmlformats.org/officeDocument/2006/relationships/customXml" Target="../ink/ink697.xml"/><Relationship Id="rId19" Type="http://schemas.openxmlformats.org/officeDocument/2006/relationships/customXml" Target="../ink/ink605.xml"/><Relationship Id="rId14" Type="http://schemas.openxmlformats.org/officeDocument/2006/relationships/image" Target="../media/image551.png"/><Relationship Id="rId30" Type="http://schemas.openxmlformats.org/officeDocument/2006/relationships/image" Target="../media/image559.png"/><Relationship Id="rId35" Type="http://schemas.openxmlformats.org/officeDocument/2006/relationships/customXml" Target="../ink/ink613.xml"/><Relationship Id="rId56" Type="http://schemas.openxmlformats.org/officeDocument/2006/relationships/image" Target="../media/image572.png"/><Relationship Id="rId77" Type="http://schemas.openxmlformats.org/officeDocument/2006/relationships/customXml" Target="../ink/ink634.xml"/><Relationship Id="rId100" Type="http://schemas.openxmlformats.org/officeDocument/2006/relationships/image" Target="../media/image594.png"/><Relationship Id="rId105" Type="http://schemas.openxmlformats.org/officeDocument/2006/relationships/customXml" Target="../ink/ink648.xml"/><Relationship Id="rId126" Type="http://schemas.openxmlformats.org/officeDocument/2006/relationships/image" Target="../media/image607.png"/><Relationship Id="rId147" Type="http://schemas.openxmlformats.org/officeDocument/2006/relationships/customXml" Target="../ink/ink669.xml"/><Relationship Id="rId168" Type="http://schemas.openxmlformats.org/officeDocument/2006/relationships/image" Target="../media/image628.png"/><Relationship Id="rId8" Type="http://schemas.openxmlformats.org/officeDocument/2006/relationships/image" Target="../media/image548.png"/><Relationship Id="rId51" Type="http://schemas.openxmlformats.org/officeDocument/2006/relationships/customXml" Target="../ink/ink621.xml"/><Relationship Id="rId72" Type="http://schemas.openxmlformats.org/officeDocument/2006/relationships/image" Target="../media/image580.png"/><Relationship Id="rId93" Type="http://schemas.openxmlformats.org/officeDocument/2006/relationships/customXml" Target="../ink/ink642.xml"/><Relationship Id="rId98" Type="http://schemas.openxmlformats.org/officeDocument/2006/relationships/image" Target="../media/image593.png"/><Relationship Id="rId121" Type="http://schemas.openxmlformats.org/officeDocument/2006/relationships/customXml" Target="../ink/ink656.xml"/><Relationship Id="rId142" Type="http://schemas.openxmlformats.org/officeDocument/2006/relationships/image" Target="../media/image615.png"/><Relationship Id="rId163" Type="http://schemas.openxmlformats.org/officeDocument/2006/relationships/customXml" Target="../ink/ink677.xml"/><Relationship Id="rId184" Type="http://schemas.openxmlformats.org/officeDocument/2006/relationships/image" Target="../media/image636.png"/><Relationship Id="rId189" Type="http://schemas.openxmlformats.org/officeDocument/2006/relationships/customXml" Target="../ink/ink690.xml"/><Relationship Id="rId3" Type="http://schemas.openxmlformats.org/officeDocument/2006/relationships/customXml" Target="../ink/ink597.xml"/><Relationship Id="rId25" Type="http://schemas.openxmlformats.org/officeDocument/2006/relationships/customXml" Target="../ink/ink608.xml"/><Relationship Id="rId46" Type="http://schemas.openxmlformats.org/officeDocument/2006/relationships/image" Target="../media/image567.png"/><Relationship Id="rId67" Type="http://schemas.openxmlformats.org/officeDocument/2006/relationships/customXml" Target="../ink/ink629.xml"/><Relationship Id="rId116" Type="http://schemas.openxmlformats.org/officeDocument/2006/relationships/image" Target="../media/image602.png"/><Relationship Id="rId137" Type="http://schemas.openxmlformats.org/officeDocument/2006/relationships/customXml" Target="../ink/ink664.xml"/><Relationship Id="rId158" Type="http://schemas.openxmlformats.org/officeDocument/2006/relationships/image" Target="../media/image623.png"/><Relationship Id="rId20" Type="http://schemas.openxmlformats.org/officeDocument/2006/relationships/image" Target="../media/image554.png"/><Relationship Id="rId41" Type="http://schemas.openxmlformats.org/officeDocument/2006/relationships/customXml" Target="../ink/ink616.xml"/><Relationship Id="rId62" Type="http://schemas.openxmlformats.org/officeDocument/2006/relationships/image" Target="../media/image575.png"/><Relationship Id="rId83" Type="http://schemas.openxmlformats.org/officeDocument/2006/relationships/customXml" Target="../ink/ink637.xml"/><Relationship Id="rId88" Type="http://schemas.openxmlformats.org/officeDocument/2006/relationships/image" Target="../media/image588.png"/><Relationship Id="rId111" Type="http://schemas.openxmlformats.org/officeDocument/2006/relationships/customXml" Target="../ink/ink651.xml"/><Relationship Id="rId132" Type="http://schemas.openxmlformats.org/officeDocument/2006/relationships/image" Target="../media/image610.png"/><Relationship Id="rId153" Type="http://schemas.openxmlformats.org/officeDocument/2006/relationships/customXml" Target="../ink/ink672.xml"/><Relationship Id="rId174" Type="http://schemas.openxmlformats.org/officeDocument/2006/relationships/image" Target="../media/image631.png"/><Relationship Id="rId179" Type="http://schemas.openxmlformats.org/officeDocument/2006/relationships/customXml" Target="../ink/ink685.xml"/><Relationship Id="rId195" Type="http://schemas.openxmlformats.org/officeDocument/2006/relationships/customXml" Target="../ink/ink693.xml"/><Relationship Id="rId190" Type="http://schemas.openxmlformats.org/officeDocument/2006/relationships/image" Target="../media/image639.png"/><Relationship Id="rId204" Type="http://schemas.openxmlformats.org/officeDocument/2006/relationships/image" Target="../media/image646.png"/><Relationship Id="rId15" Type="http://schemas.openxmlformats.org/officeDocument/2006/relationships/customXml" Target="../ink/ink603.xml"/><Relationship Id="rId36" Type="http://schemas.openxmlformats.org/officeDocument/2006/relationships/image" Target="../media/image562.png"/><Relationship Id="rId57" Type="http://schemas.openxmlformats.org/officeDocument/2006/relationships/customXml" Target="../ink/ink624.xml"/><Relationship Id="rId106" Type="http://schemas.openxmlformats.org/officeDocument/2006/relationships/image" Target="../media/image597.png"/><Relationship Id="rId127" Type="http://schemas.openxmlformats.org/officeDocument/2006/relationships/customXml" Target="../ink/ink659.xml"/><Relationship Id="rId10" Type="http://schemas.openxmlformats.org/officeDocument/2006/relationships/image" Target="../media/image549.png"/><Relationship Id="rId31" Type="http://schemas.openxmlformats.org/officeDocument/2006/relationships/customXml" Target="../ink/ink611.xml"/><Relationship Id="rId52" Type="http://schemas.openxmlformats.org/officeDocument/2006/relationships/image" Target="../media/image570.png"/><Relationship Id="rId73" Type="http://schemas.openxmlformats.org/officeDocument/2006/relationships/customXml" Target="../ink/ink632.xml"/><Relationship Id="rId78" Type="http://schemas.openxmlformats.org/officeDocument/2006/relationships/image" Target="../media/image583.png"/><Relationship Id="rId94" Type="http://schemas.openxmlformats.org/officeDocument/2006/relationships/image" Target="../media/image591.png"/><Relationship Id="rId99" Type="http://schemas.openxmlformats.org/officeDocument/2006/relationships/customXml" Target="../ink/ink645.xml"/><Relationship Id="rId101" Type="http://schemas.openxmlformats.org/officeDocument/2006/relationships/customXml" Target="../ink/ink646.xml"/><Relationship Id="rId122" Type="http://schemas.openxmlformats.org/officeDocument/2006/relationships/image" Target="../media/image605.png"/><Relationship Id="rId143" Type="http://schemas.openxmlformats.org/officeDocument/2006/relationships/customXml" Target="../ink/ink667.xml"/><Relationship Id="rId148" Type="http://schemas.openxmlformats.org/officeDocument/2006/relationships/image" Target="../media/image618.png"/><Relationship Id="rId164" Type="http://schemas.openxmlformats.org/officeDocument/2006/relationships/image" Target="../media/image626.png"/><Relationship Id="rId169" Type="http://schemas.openxmlformats.org/officeDocument/2006/relationships/customXml" Target="../ink/ink680.xml"/><Relationship Id="rId185" Type="http://schemas.openxmlformats.org/officeDocument/2006/relationships/customXml" Target="../ink/ink688.xml"/><Relationship Id="rId4" Type="http://schemas.openxmlformats.org/officeDocument/2006/relationships/image" Target="../media/image546.png"/><Relationship Id="rId9" Type="http://schemas.openxmlformats.org/officeDocument/2006/relationships/customXml" Target="../ink/ink600.xml"/><Relationship Id="rId180" Type="http://schemas.openxmlformats.org/officeDocument/2006/relationships/image" Target="../media/image634.png"/><Relationship Id="rId26" Type="http://schemas.openxmlformats.org/officeDocument/2006/relationships/image" Target="../media/image557.png"/><Relationship Id="rId47" Type="http://schemas.openxmlformats.org/officeDocument/2006/relationships/customXml" Target="../ink/ink619.xml"/><Relationship Id="rId68" Type="http://schemas.openxmlformats.org/officeDocument/2006/relationships/image" Target="../media/image578.png"/><Relationship Id="rId89" Type="http://schemas.openxmlformats.org/officeDocument/2006/relationships/customXml" Target="../ink/ink640.xml"/><Relationship Id="rId112" Type="http://schemas.openxmlformats.org/officeDocument/2006/relationships/image" Target="../media/image600.png"/><Relationship Id="rId133" Type="http://schemas.openxmlformats.org/officeDocument/2006/relationships/customXml" Target="../ink/ink662.xml"/><Relationship Id="rId154" Type="http://schemas.openxmlformats.org/officeDocument/2006/relationships/image" Target="../media/image621.png"/><Relationship Id="rId175" Type="http://schemas.openxmlformats.org/officeDocument/2006/relationships/customXml" Target="../ink/ink683.xml"/><Relationship Id="rId196" Type="http://schemas.openxmlformats.org/officeDocument/2006/relationships/image" Target="../media/image642.png"/><Relationship Id="rId200" Type="http://schemas.openxmlformats.org/officeDocument/2006/relationships/image" Target="../media/image644.png"/><Relationship Id="rId16" Type="http://schemas.openxmlformats.org/officeDocument/2006/relationships/image" Target="../media/image552.png"/><Relationship Id="rId37" Type="http://schemas.openxmlformats.org/officeDocument/2006/relationships/customXml" Target="../ink/ink614.xml"/><Relationship Id="rId58" Type="http://schemas.openxmlformats.org/officeDocument/2006/relationships/image" Target="../media/image573.png"/><Relationship Id="rId79" Type="http://schemas.openxmlformats.org/officeDocument/2006/relationships/customXml" Target="../ink/ink635.xml"/><Relationship Id="rId102" Type="http://schemas.openxmlformats.org/officeDocument/2006/relationships/image" Target="../media/image595.png"/><Relationship Id="rId123" Type="http://schemas.openxmlformats.org/officeDocument/2006/relationships/customXml" Target="../ink/ink657.xml"/><Relationship Id="rId144" Type="http://schemas.openxmlformats.org/officeDocument/2006/relationships/image" Target="../media/image616.png"/><Relationship Id="rId90" Type="http://schemas.openxmlformats.org/officeDocument/2006/relationships/image" Target="../media/image589.png"/><Relationship Id="rId165" Type="http://schemas.openxmlformats.org/officeDocument/2006/relationships/customXml" Target="../ink/ink678.xml"/><Relationship Id="rId186" Type="http://schemas.openxmlformats.org/officeDocument/2006/relationships/image" Target="../media/image637.png"/><Relationship Id="rId27" Type="http://schemas.openxmlformats.org/officeDocument/2006/relationships/customXml" Target="../ink/ink609.xml"/><Relationship Id="rId48" Type="http://schemas.openxmlformats.org/officeDocument/2006/relationships/image" Target="../media/image568.png"/><Relationship Id="rId69" Type="http://schemas.openxmlformats.org/officeDocument/2006/relationships/customXml" Target="../ink/ink630.xml"/><Relationship Id="rId113" Type="http://schemas.openxmlformats.org/officeDocument/2006/relationships/customXml" Target="../ink/ink652.xml"/><Relationship Id="rId134" Type="http://schemas.openxmlformats.org/officeDocument/2006/relationships/image" Target="../media/image611.png"/><Relationship Id="rId80" Type="http://schemas.openxmlformats.org/officeDocument/2006/relationships/image" Target="../media/image584.png"/><Relationship Id="rId155" Type="http://schemas.openxmlformats.org/officeDocument/2006/relationships/customXml" Target="../ink/ink673.xml"/><Relationship Id="rId176" Type="http://schemas.openxmlformats.org/officeDocument/2006/relationships/image" Target="../media/image632.png"/><Relationship Id="rId197" Type="http://schemas.openxmlformats.org/officeDocument/2006/relationships/customXml" Target="../ink/ink694.xml"/><Relationship Id="rId201" Type="http://schemas.openxmlformats.org/officeDocument/2006/relationships/customXml" Target="../ink/ink696.xml"/><Relationship Id="rId17" Type="http://schemas.openxmlformats.org/officeDocument/2006/relationships/customXml" Target="../ink/ink604.xml"/><Relationship Id="rId38" Type="http://schemas.openxmlformats.org/officeDocument/2006/relationships/image" Target="../media/image563.png"/><Relationship Id="rId59" Type="http://schemas.openxmlformats.org/officeDocument/2006/relationships/customXml" Target="../ink/ink625.xml"/><Relationship Id="rId103" Type="http://schemas.openxmlformats.org/officeDocument/2006/relationships/customXml" Target="../ink/ink647.xml"/><Relationship Id="rId124" Type="http://schemas.openxmlformats.org/officeDocument/2006/relationships/image" Target="../media/image606.png"/><Relationship Id="rId70" Type="http://schemas.openxmlformats.org/officeDocument/2006/relationships/image" Target="../media/image579.png"/><Relationship Id="rId91" Type="http://schemas.openxmlformats.org/officeDocument/2006/relationships/customXml" Target="../ink/ink641.xml"/><Relationship Id="rId145" Type="http://schemas.openxmlformats.org/officeDocument/2006/relationships/customXml" Target="../ink/ink668.xml"/><Relationship Id="rId166" Type="http://schemas.openxmlformats.org/officeDocument/2006/relationships/image" Target="../media/image627.png"/><Relationship Id="rId187" Type="http://schemas.openxmlformats.org/officeDocument/2006/relationships/customXml" Target="../ink/ink689.xml"/><Relationship Id="rId1" Type="http://schemas.openxmlformats.org/officeDocument/2006/relationships/slideLayout" Target="../slideLayouts/slideLayout1.xml"/><Relationship Id="rId28" Type="http://schemas.openxmlformats.org/officeDocument/2006/relationships/image" Target="../media/image558.png"/><Relationship Id="rId49" Type="http://schemas.openxmlformats.org/officeDocument/2006/relationships/customXml" Target="../ink/ink620.xml"/><Relationship Id="rId114" Type="http://schemas.openxmlformats.org/officeDocument/2006/relationships/image" Target="../media/image601.png"/><Relationship Id="rId60" Type="http://schemas.openxmlformats.org/officeDocument/2006/relationships/image" Target="../media/image574.png"/><Relationship Id="rId81" Type="http://schemas.openxmlformats.org/officeDocument/2006/relationships/customXml" Target="../ink/ink636.xml"/><Relationship Id="rId135" Type="http://schemas.openxmlformats.org/officeDocument/2006/relationships/customXml" Target="../ink/ink663.xml"/><Relationship Id="rId156" Type="http://schemas.openxmlformats.org/officeDocument/2006/relationships/image" Target="../media/image622.png"/><Relationship Id="rId177" Type="http://schemas.openxmlformats.org/officeDocument/2006/relationships/customXml" Target="../ink/ink684.xml"/><Relationship Id="rId198" Type="http://schemas.openxmlformats.org/officeDocument/2006/relationships/image" Target="../media/image643.png"/><Relationship Id="rId202" Type="http://schemas.openxmlformats.org/officeDocument/2006/relationships/image" Target="../media/image645.png"/><Relationship Id="rId18" Type="http://schemas.openxmlformats.org/officeDocument/2006/relationships/image" Target="../media/image553.png"/><Relationship Id="rId39" Type="http://schemas.openxmlformats.org/officeDocument/2006/relationships/customXml" Target="../ink/ink615.xml"/><Relationship Id="rId50" Type="http://schemas.openxmlformats.org/officeDocument/2006/relationships/image" Target="../media/image569.png"/><Relationship Id="rId104" Type="http://schemas.openxmlformats.org/officeDocument/2006/relationships/image" Target="../media/image596.png"/><Relationship Id="rId125" Type="http://schemas.openxmlformats.org/officeDocument/2006/relationships/customXml" Target="../ink/ink658.xml"/><Relationship Id="rId146" Type="http://schemas.openxmlformats.org/officeDocument/2006/relationships/image" Target="../media/image617.png"/><Relationship Id="rId167" Type="http://schemas.openxmlformats.org/officeDocument/2006/relationships/customXml" Target="../ink/ink679.xml"/><Relationship Id="rId188" Type="http://schemas.openxmlformats.org/officeDocument/2006/relationships/image" Target="../media/image638.png"/><Relationship Id="rId71" Type="http://schemas.openxmlformats.org/officeDocument/2006/relationships/customXml" Target="../ink/ink631.xml"/><Relationship Id="rId92" Type="http://schemas.openxmlformats.org/officeDocument/2006/relationships/image" Target="../media/image590.png"/><Relationship Id="rId2" Type="http://schemas.openxmlformats.org/officeDocument/2006/relationships/image" Target="../media/image1.jpeg"/><Relationship Id="rId29" Type="http://schemas.openxmlformats.org/officeDocument/2006/relationships/customXml" Target="../ink/ink610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56.xml"/><Relationship Id="rId21" Type="http://schemas.openxmlformats.org/officeDocument/2006/relationships/customXml" Target="../ink/ink708.xml"/><Relationship Id="rId42" Type="http://schemas.openxmlformats.org/officeDocument/2006/relationships/image" Target="../media/image667.png"/><Relationship Id="rId63" Type="http://schemas.openxmlformats.org/officeDocument/2006/relationships/customXml" Target="../ink/ink729.xml"/><Relationship Id="rId84" Type="http://schemas.openxmlformats.org/officeDocument/2006/relationships/image" Target="../media/image688.png"/><Relationship Id="rId138" Type="http://schemas.openxmlformats.org/officeDocument/2006/relationships/image" Target="../media/image715.png"/><Relationship Id="rId159" Type="http://schemas.openxmlformats.org/officeDocument/2006/relationships/customXml" Target="../ink/ink777.xml"/><Relationship Id="rId170" Type="http://schemas.openxmlformats.org/officeDocument/2006/relationships/image" Target="../media/image731.png"/><Relationship Id="rId107" Type="http://schemas.openxmlformats.org/officeDocument/2006/relationships/customXml" Target="../ink/ink751.xml"/><Relationship Id="rId11" Type="http://schemas.openxmlformats.org/officeDocument/2006/relationships/customXml" Target="../ink/ink703.xml"/><Relationship Id="rId32" Type="http://schemas.openxmlformats.org/officeDocument/2006/relationships/image" Target="../media/image662.png"/><Relationship Id="rId53" Type="http://schemas.openxmlformats.org/officeDocument/2006/relationships/customXml" Target="../ink/ink724.xml"/><Relationship Id="rId74" Type="http://schemas.openxmlformats.org/officeDocument/2006/relationships/image" Target="../media/image683.png"/><Relationship Id="rId128" Type="http://schemas.openxmlformats.org/officeDocument/2006/relationships/image" Target="../media/image710.png"/><Relationship Id="rId149" Type="http://schemas.openxmlformats.org/officeDocument/2006/relationships/customXml" Target="../ink/ink772.xml"/><Relationship Id="rId5" Type="http://schemas.openxmlformats.org/officeDocument/2006/relationships/customXml" Target="../ink/ink700.xml"/><Relationship Id="rId95" Type="http://schemas.openxmlformats.org/officeDocument/2006/relationships/customXml" Target="../ink/ink745.xml"/><Relationship Id="rId160" Type="http://schemas.openxmlformats.org/officeDocument/2006/relationships/image" Target="../media/image726.png"/><Relationship Id="rId181" Type="http://schemas.openxmlformats.org/officeDocument/2006/relationships/customXml" Target="../ink/ink788.xml"/><Relationship Id="rId22" Type="http://schemas.openxmlformats.org/officeDocument/2006/relationships/image" Target="../media/image657.png"/><Relationship Id="rId43" Type="http://schemas.openxmlformats.org/officeDocument/2006/relationships/customXml" Target="../ink/ink719.xml"/><Relationship Id="rId64" Type="http://schemas.openxmlformats.org/officeDocument/2006/relationships/image" Target="../media/image678.png"/><Relationship Id="rId118" Type="http://schemas.openxmlformats.org/officeDocument/2006/relationships/image" Target="../media/image705.png"/><Relationship Id="rId139" Type="http://schemas.openxmlformats.org/officeDocument/2006/relationships/customXml" Target="../ink/ink767.xml"/><Relationship Id="rId85" Type="http://schemas.openxmlformats.org/officeDocument/2006/relationships/customXml" Target="../ink/ink740.xml"/><Relationship Id="rId150" Type="http://schemas.openxmlformats.org/officeDocument/2006/relationships/image" Target="../media/image721.png"/><Relationship Id="rId171" Type="http://schemas.openxmlformats.org/officeDocument/2006/relationships/customXml" Target="../ink/ink783.xml"/><Relationship Id="rId12" Type="http://schemas.openxmlformats.org/officeDocument/2006/relationships/image" Target="../media/image652.png"/><Relationship Id="rId33" Type="http://schemas.openxmlformats.org/officeDocument/2006/relationships/customXml" Target="../ink/ink714.xml"/><Relationship Id="rId108" Type="http://schemas.openxmlformats.org/officeDocument/2006/relationships/image" Target="../media/image700.png"/><Relationship Id="rId129" Type="http://schemas.openxmlformats.org/officeDocument/2006/relationships/customXml" Target="../ink/ink762.xml"/><Relationship Id="rId54" Type="http://schemas.openxmlformats.org/officeDocument/2006/relationships/image" Target="../media/image673.png"/><Relationship Id="rId75" Type="http://schemas.openxmlformats.org/officeDocument/2006/relationships/customXml" Target="../ink/ink735.xml"/><Relationship Id="rId96" Type="http://schemas.openxmlformats.org/officeDocument/2006/relationships/image" Target="../media/image694.png"/><Relationship Id="rId140" Type="http://schemas.openxmlformats.org/officeDocument/2006/relationships/image" Target="../media/image716.png"/><Relationship Id="rId161" Type="http://schemas.openxmlformats.org/officeDocument/2006/relationships/customXml" Target="../ink/ink778.xml"/><Relationship Id="rId182" Type="http://schemas.openxmlformats.org/officeDocument/2006/relationships/image" Target="../media/image737.png"/><Relationship Id="rId6" Type="http://schemas.openxmlformats.org/officeDocument/2006/relationships/image" Target="../media/image649.png"/><Relationship Id="rId23" Type="http://schemas.openxmlformats.org/officeDocument/2006/relationships/customXml" Target="../ink/ink709.xml"/><Relationship Id="rId119" Type="http://schemas.openxmlformats.org/officeDocument/2006/relationships/customXml" Target="../ink/ink757.xml"/><Relationship Id="rId44" Type="http://schemas.openxmlformats.org/officeDocument/2006/relationships/image" Target="../media/image668.png"/><Relationship Id="rId65" Type="http://schemas.openxmlformats.org/officeDocument/2006/relationships/customXml" Target="../ink/ink730.xml"/><Relationship Id="rId86" Type="http://schemas.openxmlformats.org/officeDocument/2006/relationships/image" Target="../media/image689.png"/><Relationship Id="rId130" Type="http://schemas.openxmlformats.org/officeDocument/2006/relationships/image" Target="../media/image711.png"/><Relationship Id="rId151" Type="http://schemas.openxmlformats.org/officeDocument/2006/relationships/customXml" Target="../ink/ink773.xml"/><Relationship Id="rId172" Type="http://schemas.openxmlformats.org/officeDocument/2006/relationships/image" Target="../media/image732.png"/><Relationship Id="rId13" Type="http://schemas.openxmlformats.org/officeDocument/2006/relationships/customXml" Target="../ink/ink704.xml"/><Relationship Id="rId18" Type="http://schemas.openxmlformats.org/officeDocument/2006/relationships/image" Target="../media/image655.png"/><Relationship Id="rId39" Type="http://schemas.openxmlformats.org/officeDocument/2006/relationships/customXml" Target="../ink/ink717.xml"/><Relationship Id="rId109" Type="http://schemas.openxmlformats.org/officeDocument/2006/relationships/customXml" Target="../ink/ink752.xml"/><Relationship Id="rId34" Type="http://schemas.openxmlformats.org/officeDocument/2006/relationships/image" Target="../media/image663.png"/><Relationship Id="rId50" Type="http://schemas.openxmlformats.org/officeDocument/2006/relationships/image" Target="../media/image671.png"/><Relationship Id="rId55" Type="http://schemas.openxmlformats.org/officeDocument/2006/relationships/customXml" Target="../ink/ink725.xml"/><Relationship Id="rId76" Type="http://schemas.openxmlformats.org/officeDocument/2006/relationships/image" Target="../media/image684.png"/><Relationship Id="rId97" Type="http://schemas.openxmlformats.org/officeDocument/2006/relationships/customXml" Target="../ink/ink746.xml"/><Relationship Id="rId104" Type="http://schemas.openxmlformats.org/officeDocument/2006/relationships/image" Target="../media/image698.png"/><Relationship Id="rId120" Type="http://schemas.openxmlformats.org/officeDocument/2006/relationships/image" Target="../media/image706.png"/><Relationship Id="rId125" Type="http://schemas.openxmlformats.org/officeDocument/2006/relationships/customXml" Target="../ink/ink760.xml"/><Relationship Id="rId141" Type="http://schemas.openxmlformats.org/officeDocument/2006/relationships/customXml" Target="../ink/ink768.xml"/><Relationship Id="rId146" Type="http://schemas.openxmlformats.org/officeDocument/2006/relationships/image" Target="../media/image719.png"/><Relationship Id="rId167" Type="http://schemas.openxmlformats.org/officeDocument/2006/relationships/customXml" Target="../ink/ink781.xml"/><Relationship Id="rId188" Type="http://schemas.openxmlformats.org/officeDocument/2006/relationships/image" Target="../media/image740.png"/><Relationship Id="rId7" Type="http://schemas.openxmlformats.org/officeDocument/2006/relationships/customXml" Target="../ink/ink701.xml"/><Relationship Id="rId71" Type="http://schemas.openxmlformats.org/officeDocument/2006/relationships/customXml" Target="../ink/ink733.xml"/><Relationship Id="rId92" Type="http://schemas.openxmlformats.org/officeDocument/2006/relationships/image" Target="../media/image692.png"/><Relationship Id="rId162" Type="http://schemas.openxmlformats.org/officeDocument/2006/relationships/image" Target="../media/image727.png"/><Relationship Id="rId183" Type="http://schemas.openxmlformats.org/officeDocument/2006/relationships/customXml" Target="../ink/ink789.xml"/><Relationship Id="rId2" Type="http://schemas.openxmlformats.org/officeDocument/2006/relationships/image" Target="../media/image1.jpeg"/><Relationship Id="rId29" Type="http://schemas.openxmlformats.org/officeDocument/2006/relationships/customXml" Target="../ink/ink712.xml"/><Relationship Id="rId24" Type="http://schemas.openxmlformats.org/officeDocument/2006/relationships/image" Target="../media/image658.png"/><Relationship Id="rId40" Type="http://schemas.openxmlformats.org/officeDocument/2006/relationships/image" Target="../media/image666.png"/><Relationship Id="rId45" Type="http://schemas.openxmlformats.org/officeDocument/2006/relationships/customXml" Target="../ink/ink720.xml"/><Relationship Id="rId66" Type="http://schemas.openxmlformats.org/officeDocument/2006/relationships/image" Target="../media/image679.png"/><Relationship Id="rId87" Type="http://schemas.openxmlformats.org/officeDocument/2006/relationships/customXml" Target="../ink/ink741.xml"/><Relationship Id="rId110" Type="http://schemas.openxmlformats.org/officeDocument/2006/relationships/image" Target="../media/image701.png"/><Relationship Id="rId115" Type="http://schemas.openxmlformats.org/officeDocument/2006/relationships/customXml" Target="../ink/ink755.xml"/><Relationship Id="rId131" Type="http://schemas.openxmlformats.org/officeDocument/2006/relationships/customXml" Target="../ink/ink763.xml"/><Relationship Id="rId136" Type="http://schemas.openxmlformats.org/officeDocument/2006/relationships/image" Target="../media/image714.png"/><Relationship Id="rId157" Type="http://schemas.openxmlformats.org/officeDocument/2006/relationships/customXml" Target="../ink/ink776.xml"/><Relationship Id="rId178" Type="http://schemas.openxmlformats.org/officeDocument/2006/relationships/image" Target="../media/image735.png"/><Relationship Id="rId61" Type="http://schemas.openxmlformats.org/officeDocument/2006/relationships/customXml" Target="../ink/ink728.xml"/><Relationship Id="rId82" Type="http://schemas.openxmlformats.org/officeDocument/2006/relationships/image" Target="../media/image687.png"/><Relationship Id="rId152" Type="http://schemas.openxmlformats.org/officeDocument/2006/relationships/image" Target="../media/image722.png"/><Relationship Id="rId173" Type="http://schemas.openxmlformats.org/officeDocument/2006/relationships/customXml" Target="../ink/ink784.xml"/><Relationship Id="rId19" Type="http://schemas.openxmlformats.org/officeDocument/2006/relationships/customXml" Target="../ink/ink707.xml"/><Relationship Id="rId14" Type="http://schemas.openxmlformats.org/officeDocument/2006/relationships/image" Target="../media/image653.png"/><Relationship Id="rId30" Type="http://schemas.openxmlformats.org/officeDocument/2006/relationships/image" Target="../media/image661.png"/><Relationship Id="rId35" Type="http://schemas.openxmlformats.org/officeDocument/2006/relationships/customXml" Target="../ink/ink715.xml"/><Relationship Id="rId56" Type="http://schemas.openxmlformats.org/officeDocument/2006/relationships/image" Target="../media/image674.png"/><Relationship Id="rId77" Type="http://schemas.openxmlformats.org/officeDocument/2006/relationships/customXml" Target="../ink/ink736.xml"/><Relationship Id="rId100" Type="http://schemas.openxmlformats.org/officeDocument/2006/relationships/image" Target="../media/image696.png"/><Relationship Id="rId105" Type="http://schemas.openxmlformats.org/officeDocument/2006/relationships/customXml" Target="../ink/ink750.xml"/><Relationship Id="rId126" Type="http://schemas.openxmlformats.org/officeDocument/2006/relationships/image" Target="../media/image709.png"/><Relationship Id="rId147" Type="http://schemas.openxmlformats.org/officeDocument/2006/relationships/customXml" Target="../ink/ink771.xml"/><Relationship Id="rId168" Type="http://schemas.openxmlformats.org/officeDocument/2006/relationships/image" Target="../media/image730.png"/><Relationship Id="rId8" Type="http://schemas.openxmlformats.org/officeDocument/2006/relationships/image" Target="../media/image650.png"/><Relationship Id="rId51" Type="http://schemas.openxmlformats.org/officeDocument/2006/relationships/customXml" Target="../ink/ink723.xml"/><Relationship Id="rId72" Type="http://schemas.openxmlformats.org/officeDocument/2006/relationships/image" Target="../media/image682.png"/><Relationship Id="rId93" Type="http://schemas.openxmlformats.org/officeDocument/2006/relationships/customXml" Target="../ink/ink744.xml"/><Relationship Id="rId98" Type="http://schemas.openxmlformats.org/officeDocument/2006/relationships/image" Target="../media/image695.png"/><Relationship Id="rId121" Type="http://schemas.openxmlformats.org/officeDocument/2006/relationships/customXml" Target="../ink/ink758.xml"/><Relationship Id="rId142" Type="http://schemas.openxmlformats.org/officeDocument/2006/relationships/image" Target="../media/image717.png"/><Relationship Id="rId163" Type="http://schemas.openxmlformats.org/officeDocument/2006/relationships/customXml" Target="../ink/ink779.xml"/><Relationship Id="rId184" Type="http://schemas.openxmlformats.org/officeDocument/2006/relationships/image" Target="../media/image738.png"/><Relationship Id="rId3" Type="http://schemas.openxmlformats.org/officeDocument/2006/relationships/customXml" Target="../ink/ink699.xml"/><Relationship Id="rId25" Type="http://schemas.openxmlformats.org/officeDocument/2006/relationships/customXml" Target="../ink/ink710.xml"/><Relationship Id="rId46" Type="http://schemas.openxmlformats.org/officeDocument/2006/relationships/image" Target="../media/image669.png"/><Relationship Id="rId67" Type="http://schemas.openxmlformats.org/officeDocument/2006/relationships/customXml" Target="../ink/ink731.xml"/><Relationship Id="rId116" Type="http://schemas.openxmlformats.org/officeDocument/2006/relationships/image" Target="../media/image704.png"/><Relationship Id="rId137" Type="http://schemas.openxmlformats.org/officeDocument/2006/relationships/customXml" Target="../ink/ink766.xml"/><Relationship Id="rId158" Type="http://schemas.openxmlformats.org/officeDocument/2006/relationships/image" Target="../media/image725.png"/><Relationship Id="rId20" Type="http://schemas.openxmlformats.org/officeDocument/2006/relationships/image" Target="../media/image656.png"/><Relationship Id="rId41" Type="http://schemas.openxmlformats.org/officeDocument/2006/relationships/customXml" Target="../ink/ink718.xml"/><Relationship Id="rId62" Type="http://schemas.openxmlformats.org/officeDocument/2006/relationships/image" Target="../media/image677.png"/><Relationship Id="rId83" Type="http://schemas.openxmlformats.org/officeDocument/2006/relationships/customXml" Target="../ink/ink739.xml"/><Relationship Id="rId88" Type="http://schemas.openxmlformats.org/officeDocument/2006/relationships/image" Target="../media/image690.png"/><Relationship Id="rId111" Type="http://schemas.openxmlformats.org/officeDocument/2006/relationships/customXml" Target="../ink/ink753.xml"/><Relationship Id="rId132" Type="http://schemas.openxmlformats.org/officeDocument/2006/relationships/image" Target="../media/image712.png"/><Relationship Id="rId153" Type="http://schemas.openxmlformats.org/officeDocument/2006/relationships/customXml" Target="../ink/ink774.xml"/><Relationship Id="rId174" Type="http://schemas.openxmlformats.org/officeDocument/2006/relationships/image" Target="../media/image733.png"/><Relationship Id="rId179" Type="http://schemas.openxmlformats.org/officeDocument/2006/relationships/customXml" Target="../ink/ink787.xml"/><Relationship Id="rId15" Type="http://schemas.openxmlformats.org/officeDocument/2006/relationships/customXml" Target="../ink/ink705.xml"/><Relationship Id="rId36" Type="http://schemas.openxmlformats.org/officeDocument/2006/relationships/image" Target="../media/image664.png"/><Relationship Id="rId57" Type="http://schemas.openxmlformats.org/officeDocument/2006/relationships/customXml" Target="../ink/ink726.xml"/><Relationship Id="rId106" Type="http://schemas.openxmlformats.org/officeDocument/2006/relationships/image" Target="../media/image699.png"/><Relationship Id="rId127" Type="http://schemas.openxmlformats.org/officeDocument/2006/relationships/customXml" Target="../ink/ink761.xml"/><Relationship Id="rId10" Type="http://schemas.openxmlformats.org/officeDocument/2006/relationships/image" Target="../media/image651.png"/><Relationship Id="rId31" Type="http://schemas.openxmlformats.org/officeDocument/2006/relationships/customXml" Target="../ink/ink713.xml"/><Relationship Id="rId52" Type="http://schemas.openxmlformats.org/officeDocument/2006/relationships/image" Target="../media/image672.png"/><Relationship Id="rId73" Type="http://schemas.openxmlformats.org/officeDocument/2006/relationships/customXml" Target="../ink/ink734.xml"/><Relationship Id="rId78" Type="http://schemas.openxmlformats.org/officeDocument/2006/relationships/image" Target="../media/image685.png"/><Relationship Id="rId94" Type="http://schemas.openxmlformats.org/officeDocument/2006/relationships/image" Target="../media/image693.png"/><Relationship Id="rId99" Type="http://schemas.openxmlformats.org/officeDocument/2006/relationships/customXml" Target="../ink/ink747.xml"/><Relationship Id="rId101" Type="http://schemas.openxmlformats.org/officeDocument/2006/relationships/customXml" Target="../ink/ink748.xml"/><Relationship Id="rId122" Type="http://schemas.openxmlformats.org/officeDocument/2006/relationships/image" Target="../media/image707.png"/><Relationship Id="rId143" Type="http://schemas.openxmlformats.org/officeDocument/2006/relationships/customXml" Target="../ink/ink769.xml"/><Relationship Id="rId148" Type="http://schemas.openxmlformats.org/officeDocument/2006/relationships/image" Target="../media/image720.png"/><Relationship Id="rId164" Type="http://schemas.openxmlformats.org/officeDocument/2006/relationships/image" Target="../media/image728.png"/><Relationship Id="rId169" Type="http://schemas.openxmlformats.org/officeDocument/2006/relationships/customXml" Target="../ink/ink782.xml"/><Relationship Id="rId185" Type="http://schemas.openxmlformats.org/officeDocument/2006/relationships/customXml" Target="../ink/ink790.xml"/><Relationship Id="rId4" Type="http://schemas.openxmlformats.org/officeDocument/2006/relationships/image" Target="../media/image648.png"/><Relationship Id="rId9" Type="http://schemas.openxmlformats.org/officeDocument/2006/relationships/customXml" Target="../ink/ink702.xml"/><Relationship Id="rId180" Type="http://schemas.openxmlformats.org/officeDocument/2006/relationships/image" Target="../media/image736.png"/><Relationship Id="rId26" Type="http://schemas.openxmlformats.org/officeDocument/2006/relationships/image" Target="../media/image659.png"/><Relationship Id="rId47" Type="http://schemas.openxmlformats.org/officeDocument/2006/relationships/customXml" Target="../ink/ink721.xml"/><Relationship Id="rId68" Type="http://schemas.openxmlformats.org/officeDocument/2006/relationships/image" Target="../media/image680.png"/><Relationship Id="rId89" Type="http://schemas.openxmlformats.org/officeDocument/2006/relationships/customXml" Target="../ink/ink742.xml"/><Relationship Id="rId112" Type="http://schemas.openxmlformats.org/officeDocument/2006/relationships/image" Target="../media/image702.png"/><Relationship Id="rId133" Type="http://schemas.openxmlformats.org/officeDocument/2006/relationships/customXml" Target="../ink/ink764.xml"/><Relationship Id="rId154" Type="http://schemas.openxmlformats.org/officeDocument/2006/relationships/image" Target="../media/image723.png"/><Relationship Id="rId175" Type="http://schemas.openxmlformats.org/officeDocument/2006/relationships/customXml" Target="../ink/ink785.xml"/><Relationship Id="rId16" Type="http://schemas.openxmlformats.org/officeDocument/2006/relationships/image" Target="../media/image654.png"/><Relationship Id="rId37" Type="http://schemas.openxmlformats.org/officeDocument/2006/relationships/customXml" Target="../ink/ink716.xml"/><Relationship Id="rId58" Type="http://schemas.openxmlformats.org/officeDocument/2006/relationships/image" Target="../media/image675.png"/><Relationship Id="rId79" Type="http://schemas.openxmlformats.org/officeDocument/2006/relationships/customXml" Target="../ink/ink737.xml"/><Relationship Id="rId102" Type="http://schemas.openxmlformats.org/officeDocument/2006/relationships/image" Target="../media/image697.png"/><Relationship Id="rId123" Type="http://schemas.openxmlformats.org/officeDocument/2006/relationships/customXml" Target="../ink/ink759.xml"/><Relationship Id="rId144" Type="http://schemas.openxmlformats.org/officeDocument/2006/relationships/image" Target="../media/image718.png"/><Relationship Id="rId90" Type="http://schemas.openxmlformats.org/officeDocument/2006/relationships/image" Target="../media/image691.png"/><Relationship Id="rId165" Type="http://schemas.openxmlformats.org/officeDocument/2006/relationships/customXml" Target="../ink/ink780.xml"/><Relationship Id="rId186" Type="http://schemas.openxmlformats.org/officeDocument/2006/relationships/image" Target="../media/image739.png"/><Relationship Id="rId27" Type="http://schemas.openxmlformats.org/officeDocument/2006/relationships/customXml" Target="../ink/ink711.xml"/><Relationship Id="rId48" Type="http://schemas.openxmlformats.org/officeDocument/2006/relationships/image" Target="../media/image670.png"/><Relationship Id="rId69" Type="http://schemas.openxmlformats.org/officeDocument/2006/relationships/customXml" Target="../ink/ink732.xml"/><Relationship Id="rId113" Type="http://schemas.openxmlformats.org/officeDocument/2006/relationships/customXml" Target="../ink/ink754.xml"/><Relationship Id="rId134" Type="http://schemas.openxmlformats.org/officeDocument/2006/relationships/image" Target="../media/image713.png"/><Relationship Id="rId80" Type="http://schemas.openxmlformats.org/officeDocument/2006/relationships/image" Target="../media/image686.png"/><Relationship Id="rId155" Type="http://schemas.openxmlformats.org/officeDocument/2006/relationships/customXml" Target="../ink/ink775.xml"/><Relationship Id="rId176" Type="http://schemas.openxmlformats.org/officeDocument/2006/relationships/image" Target="../media/image734.png"/><Relationship Id="rId17" Type="http://schemas.openxmlformats.org/officeDocument/2006/relationships/customXml" Target="../ink/ink706.xml"/><Relationship Id="rId38" Type="http://schemas.openxmlformats.org/officeDocument/2006/relationships/image" Target="../media/image665.png"/><Relationship Id="rId59" Type="http://schemas.openxmlformats.org/officeDocument/2006/relationships/customXml" Target="../ink/ink727.xml"/><Relationship Id="rId103" Type="http://schemas.openxmlformats.org/officeDocument/2006/relationships/customXml" Target="../ink/ink749.xml"/><Relationship Id="rId124" Type="http://schemas.openxmlformats.org/officeDocument/2006/relationships/image" Target="../media/image708.png"/><Relationship Id="rId70" Type="http://schemas.openxmlformats.org/officeDocument/2006/relationships/image" Target="../media/image681.png"/><Relationship Id="rId91" Type="http://schemas.openxmlformats.org/officeDocument/2006/relationships/customXml" Target="../ink/ink743.xml"/><Relationship Id="rId145" Type="http://schemas.openxmlformats.org/officeDocument/2006/relationships/customXml" Target="../ink/ink770.xml"/><Relationship Id="rId166" Type="http://schemas.openxmlformats.org/officeDocument/2006/relationships/image" Target="../media/image729.png"/><Relationship Id="rId187" Type="http://schemas.openxmlformats.org/officeDocument/2006/relationships/customXml" Target="../ink/ink791.xml"/><Relationship Id="rId1" Type="http://schemas.openxmlformats.org/officeDocument/2006/relationships/slideLayout" Target="../slideLayouts/slideLayout1.xml"/><Relationship Id="rId28" Type="http://schemas.openxmlformats.org/officeDocument/2006/relationships/image" Target="../media/image660.png"/><Relationship Id="rId49" Type="http://schemas.openxmlformats.org/officeDocument/2006/relationships/customXml" Target="../ink/ink722.xml"/><Relationship Id="rId114" Type="http://schemas.openxmlformats.org/officeDocument/2006/relationships/image" Target="../media/image703.png"/><Relationship Id="rId60" Type="http://schemas.openxmlformats.org/officeDocument/2006/relationships/image" Target="../media/image676.png"/><Relationship Id="rId81" Type="http://schemas.openxmlformats.org/officeDocument/2006/relationships/customXml" Target="../ink/ink738.xml"/><Relationship Id="rId135" Type="http://schemas.openxmlformats.org/officeDocument/2006/relationships/customXml" Target="../ink/ink765.xml"/><Relationship Id="rId156" Type="http://schemas.openxmlformats.org/officeDocument/2006/relationships/image" Target="../media/image724.png"/><Relationship Id="rId177" Type="http://schemas.openxmlformats.org/officeDocument/2006/relationships/customXml" Target="../ink/ink786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49.xml"/><Relationship Id="rId21" Type="http://schemas.openxmlformats.org/officeDocument/2006/relationships/customXml" Target="../ink/ink801.xml"/><Relationship Id="rId42" Type="http://schemas.openxmlformats.org/officeDocument/2006/relationships/image" Target="../media/image760.png"/><Relationship Id="rId63" Type="http://schemas.openxmlformats.org/officeDocument/2006/relationships/customXml" Target="../ink/ink822.xml"/><Relationship Id="rId84" Type="http://schemas.openxmlformats.org/officeDocument/2006/relationships/image" Target="../media/image781.png"/><Relationship Id="rId138" Type="http://schemas.openxmlformats.org/officeDocument/2006/relationships/image" Target="../media/image807.png"/><Relationship Id="rId159" Type="http://schemas.openxmlformats.org/officeDocument/2006/relationships/customXml" Target="../ink/ink869.xml"/><Relationship Id="rId170" Type="http://schemas.openxmlformats.org/officeDocument/2006/relationships/image" Target="../media/image824.png"/><Relationship Id="rId191" Type="http://schemas.openxmlformats.org/officeDocument/2006/relationships/customXml" Target="../ink/ink885.xml"/><Relationship Id="rId205" Type="http://schemas.openxmlformats.org/officeDocument/2006/relationships/customXml" Target="../ink/ink892.xml"/><Relationship Id="rId226" Type="http://schemas.openxmlformats.org/officeDocument/2006/relationships/image" Target="../media/image851.png"/><Relationship Id="rId107" Type="http://schemas.openxmlformats.org/officeDocument/2006/relationships/customXml" Target="../ink/ink844.xml"/><Relationship Id="rId11" Type="http://schemas.openxmlformats.org/officeDocument/2006/relationships/customXml" Target="../ink/ink796.xml"/><Relationship Id="rId32" Type="http://schemas.openxmlformats.org/officeDocument/2006/relationships/image" Target="../media/image755.png"/><Relationship Id="rId53" Type="http://schemas.openxmlformats.org/officeDocument/2006/relationships/customXml" Target="../ink/ink817.xml"/><Relationship Id="rId74" Type="http://schemas.openxmlformats.org/officeDocument/2006/relationships/image" Target="../media/image776.png"/><Relationship Id="rId128" Type="http://schemas.openxmlformats.org/officeDocument/2006/relationships/image" Target="../media/image803.png"/><Relationship Id="rId149" Type="http://schemas.openxmlformats.org/officeDocument/2006/relationships/customXml" Target="../ink/ink864.xml"/><Relationship Id="rId5" Type="http://schemas.openxmlformats.org/officeDocument/2006/relationships/customXml" Target="../ink/ink793.xml"/><Relationship Id="rId95" Type="http://schemas.openxmlformats.org/officeDocument/2006/relationships/customXml" Target="../ink/ink838.xml"/><Relationship Id="rId160" Type="http://schemas.openxmlformats.org/officeDocument/2006/relationships/image" Target="../media/image819.png"/><Relationship Id="rId181" Type="http://schemas.openxmlformats.org/officeDocument/2006/relationships/customXml" Target="../ink/ink880.xml"/><Relationship Id="rId216" Type="http://schemas.openxmlformats.org/officeDocument/2006/relationships/image" Target="../media/image846.png"/><Relationship Id="rId22" Type="http://schemas.openxmlformats.org/officeDocument/2006/relationships/image" Target="../media/image750.png"/><Relationship Id="rId43" Type="http://schemas.openxmlformats.org/officeDocument/2006/relationships/customXml" Target="../ink/ink812.xml"/><Relationship Id="rId64" Type="http://schemas.openxmlformats.org/officeDocument/2006/relationships/image" Target="../media/image771.png"/><Relationship Id="rId118" Type="http://schemas.openxmlformats.org/officeDocument/2006/relationships/image" Target="../media/image798.png"/><Relationship Id="rId139" Type="http://schemas.openxmlformats.org/officeDocument/2006/relationships/customXml" Target="../ink/ink859.xml"/><Relationship Id="rId85" Type="http://schemas.openxmlformats.org/officeDocument/2006/relationships/customXml" Target="../ink/ink833.xml"/><Relationship Id="rId150" Type="http://schemas.openxmlformats.org/officeDocument/2006/relationships/image" Target="../media/image814.png"/><Relationship Id="rId171" Type="http://schemas.openxmlformats.org/officeDocument/2006/relationships/customXml" Target="../ink/ink875.xml"/><Relationship Id="rId192" Type="http://schemas.openxmlformats.org/officeDocument/2006/relationships/image" Target="../media/image835.png"/><Relationship Id="rId206" Type="http://schemas.openxmlformats.org/officeDocument/2006/relationships/image" Target="../media/image841.png"/><Relationship Id="rId227" Type="http://schemas.openxmlformats.org/officeDocument/2006/relationships/customXml" Target="../ink/ink903.xml"/><Relationship Id="rId12" Type="http://schemas.openxmlformats.org/officeDocument/2006/relationships/image" Target="../media/image745.png"/><Relationship Id="rId33" Type="http://schemas.openxmlformats.org/officeDocument/2006/relationships/customXml" Target="../ink/ink807.xml"/><Relationship Id="rId108" Type="http://schemas.openxmlformats.org/officeDocument/2006/relationships/image" Target="../media/image793.png"/><Relationship Id="rId129" Type="http://schemas.openxmlformats.org/officeDocument/2006/relationships/customXml" Target="../ink/ink854.xml"/><Relationship Id="rId54" Type="http://schemas.openxmlformats.org/officeDocument/2006/relationships/image" Target="../media/image766.png"/><Relationship Id="rId75" Type="http://schemas.openxmlformats.org/officeDocument/2006/relationships/customXml" Target="../ink/ink828.xml"/><Relationship Id="rId96" Type="http://schemas.openxmlformats.org/officeDocument/2006/relationships/image" Target="../media/image787.png"/><Relationship Id="rId140" Type="http://schemas.openxmlformats.org/officeDocument/2006/relationships/image" Target="../media/image809.png"/><Relationship Id="rId161" Type="http://schemas.openxmlformats.org/officeDocument/2006/relationships/customXml" Target="../ink/ink870.xml"/><Relationship Id="rId182" Type="http://schemas.openxmlformats.org/officeDocument/2006/relationships/image" Target="../media/image829.png"/><Relationship Id="rId217" Type="http://schemas.openxmlformats.org/officeDocument/2006/relationships/customXml" Target="../ink/ink898.xml"/><Relationship Id="rId6" Type="http://schemas.openxmlformats.org/officeDocument/2006/relationships/image" Target="../media/image742.png"/><Relationship Id="rId23" Type="http://schemas.openxmlformats.org/officeDocument/2006/relationships/customXml" Target="../ink/ink802.xml"/><Relationship Id="rId119" Type="http://schemas.openxmlformats.org/officeDocument/2006/relationships/customXml" Target="../ink/ink850.xml"/><Relationship Id="rId44" Type="http://schemas.openxmlformats.org/officeDocument/2006/relationships/image" Target="../media/image761.png"/><Relationship Id="rId65" Type="http://schemas.openxmlformats.org/officeDocument/2006/relationships/customXml" Target="../ink/ink823.xml"/><Relationship Id="rId86" Type="http://schemas.openxmlformats.org/officeDocument/2006/relationships/image" Target="../media/image782.png"/><Relationship Id="rId130" Type="http://schemas.openxmlformats.org/officeDocument/2006/relationships/image" Target="../media/image804.png"/><Relationship Id="rId151" Type="http://schemas.openxmlformats.org/officeDocument/2006/relationships/customXml" Target="../ink/ink865.xml"/><Relationship Id="rId172" Type="http://schemas.openxmlformats.org/officeDocument/2006/relationships/image" Target="../media/image825.png"/><Relationship Id="rId193" Type="http://schemas.openxmlformats.org/officeDocument/2006/relationships/customXml" Target="../ink/ink886.xml"/><Relationship Id="rId207" Type="http://schemas.openxmlformats.org/officeDocument/2006/relationships/customXml" Target="../ink/ink893.xml"/><Relationship Id="rId228" Type="http://schemas.openxmlformats.org/officeDocument/2006/relationships/image" Target="../media/image852.png"/><Relationship Id="rId13" Type="http://schemas.openxmlformats.org/officeDocument/2006/relationships/customXml" Target="../ink/ink797.xml"/><Relationship Id="rId109" Type="http://schemas.openxmlformats.org/officeDocument/2006/relationships/customXml" Target="../ink/ink845.xml"/><Relationship Id="rId34" Type="http://schemas.openxmlformats.org/officeDocument/2006/relationships/image" Target="../media/image756.png"/><Relationship Id="rId55" Type="http://schemas.openxmlformats.org/officeDocument/2006/relationships/customXml" Target="../ink/ink818.xml"/><Relationship Id="rId76" Type="http://schemas.openxmlformats.org/officeDocument/2006/relationships/image" Target="../media/image777.png"/><Relationship Id="rId97" Type="http://schemas.openxmlformats.org/officeDocument/2006/relationships/customXml" Target="../ink/ink839.xml"/><Relationship Id="rId141" Type="http://schemas.openxmlformats.org/officeDocument/2006/relationships/customXml" Target="../ink/ink860.xml"/><Relationship Id="rId7" Type="http://schemas.openxmlformats.org/officeDocument/2006/relationships/customXml" Target="../ink/ink794.xml"/><Relationship Id="rId162" Type="http://schemas.openxmlformats.org/officeDocument/2006/relationships/image" Target="../media/image820.png"/><Relationship Id="rId183" Type="http://schemas.openxmlformats.org/officeDocument/2006/relationships/customXml" Target="../ink/ink881.xml"/><Relationship Id="rId218" Type="http://schemas.openxmlformats.org/officeDocument/2006/relationships/image" Target="../media/image847.png"/><Relationship Id="rId24" Type="http://schemas.openxmlformats.org/officeDocument/2006/relationships/image" Target="../media/image751.png"/><Relationship Id="rId45" Type="http://schemas.openxmlformats.org/officeDocument/2006/relationships/customXml" Target="../ink/ink813.xml"/><Relationship Id="rId66" Type="http://schemas.openxmlformats.org/officeDocument/2006/relationships/image" Target="../media/image772.png"/><Relationship Id="rId87" Type="http://schemas.openxmlformats.org/officeDocument/2006/relationships/customXml" Target="../ink/ink834.xml"/><Relationship Id="rId110" Type="http://schemas.openxmlformats.org/officeDocument/2006/relationships/image" Target="../media/image794.png"/><Relationship Id="rId131" Type="http://schemas.openxmlformats.org/officeDocument/2006/relationships/customXml" Target="../ink/ink855.xml"/><Relationship Id="rId152" Type="http://schemas.openxmlformats.org/officeDocument/2006/relationships/image" Target="../media/image815.png"/><Relationship Id="rId173" Type="http://schemas.openxmlformats.org/officeDocument/2006/relationships/customXml" Target="../ink/ink876.xml"/><Relationship Id="rId194" Type="http://schemas.openxmlformats.org/officeDocument/2006/relationships/image" Target="../media/image833.png"/><Relationship Id="rId208" Type="http://schemas.openxmlformats.org/officeDocument/2006/relationships/image" Target="../media/image842.png"/><Relationship Id="rId229" Type="http://schemas.openxmlformats.org/officeDocument/2006/relationships/customXml" Target="../ink/ink904.xml"/><Relationship Id="rId14" Type="http://schemas.openxmlformats.org/officeDocument/2006/relationships/image" Target="../media/image746.png"/><Relationship Id="rId35" Type="http://schemas.openxmlformats.org/officeDocument/2006/relationships/customXml" Target="../ink/ink808.xml"/><Relationship Id="rId56" Type="http://schemas.openxmlformats.org/officeDocument/2006/relationships/image" Target="../media/image767.png"/><Relationship Id="rId77" Type="http://schemas.openxmlformats.org/officeDocument/2006/relationships/customXml" Target="../ink/ink829.xml"/><Relationship Id="rId100" Type="http://schemas.openxmlformats.org/officeDocument/2006/relationships/image" Target="../media/image789.png"/><Relationship Id="rId8" Type="http://schemas.openxmlformats.org/officeDocument/2006/relationships/image" Target="../media/image743.png"/><Relationship Id="rId98" Type="http://schemas.openxmlformats.org/officeDocument/2006/relationships/image" Target="../media/image788.png"/><Relationship Id="rId142" Type="http://schemas.openxmlformats.org/officeDocument/2006/relationships/image" Target="../media/image810.png"/><Relationship Id="rId163" Type="http://schemas.openxmlformats.org/officeDocument/2006/relationships/customXml" Target="../ink/ink871.xml"/><Relationship Id="rId184" Type="http://schemas.openxmlformats.org/officeDocument/2006/relationships/image" Target="../media/image831.png"/><Relationship Id="rId219" Type="http://schemas.openxmlformats.org/officeDocument/2006/relationships/customXml" Target="../ink/ink899.xml"/><Relationship Id="rId230" Type="http://schemas.openxmlformats.org/officeDocument/2006/relationships/image" Target="../media/image853.png"/><Relationship Id="rId25" Type="http://schemas.openxmlformats.org/officeDocument/2006/relationships/customXml" Target="../ink/ink803.xml"/><Relationship Id="rId46" Type="http://schemas.openxmlformats.org/officeDocument/2006/relationships/image" Target="../media/image762.png"/><Relationship Id="rId67" Type="http://schemas.openxmlformats.org/officeDocument/2006/relationships/customXml" Target="../ink/ink824.xml"/><Relationship Id="rId20" Type="http://schemas.openxmlformats.org/officeDocument/2006/relationships/image" Target="../media/image749.png"/><Relationship Id="rId41" Type="http://schemas.openxmlformats.org/officeDocument/2006/relationships/customXml" Target="../ink/ink811.xml"/><Relationship Id="rId62" Type="http://schemas.openxmlformats.org/officeDocument/2006/relationships/image" Target="../media/image770.png"/><Relationship Id="rId83" Type="http://schemas.openxmlformats.org/officeDocument/2006/relationships/customXml" Target="../ink/ink832.xml"/><Relationship Id="rId88" Type="http://schemas.openxmlformats.org/officeDocument/2006/relationships/image" Target="../media/image783.png"/><Relationship Id="rId111" Type="http://schemas.openxmlformats.org/officeDocument/2006/relationships/customXml" Target="../ink/ink846.xml"/><Relationship Id="rId132" Type="http://schemas.openxmlformats.org/officeDocument/2006/relationships/image" Target="../media/image805.png"/><Relationship Id="rId153" Type="http://schemas.openxmlformats.org/officeDocument/2006/relationships/customXml" Target="../ink/ink866.xml"/><Relationship Id="rId174" Type="http://schemas.openxmlformats.org/officeDocument/2006/relationships/image" Target="../media/image826.png"/><Relationship Id="rId179" Type="http://schemas.openxmlformats.org/officeDocument/2006/relationships/customXml" Target="../ink/ink879.xml"/><Relationship Id="rId195" Type="http://schemas.openxmlformats.org/officeDocument/2006/relationships/customXml" Target="../ink/ink887.xml"/><Relationship Id="rId209" Type="http://schemas.openxmlformats.org/officeDocument/2006/relationships/customXml" Target="../ink/ink894.xml"/><Relationship Id="rId190" Type="http://schemas.openxmlformats.org/officeDocument/2006/relationships/image" Target="../media/image834.png"/><Relationship Id="rId204" Type="http://schemas.openxmlformats.org/officeDocument/2006/relationships/image" Target="../media/image840.png"/><Relationship Id="rId220" Type="http://schemas.openxmlformats.org/officeDocument/2006/relationships/image" Target="../media/image848.png"/><Relationship Id="rId225" Type="http://schemas.openxmlformats.org/officeDocument/2006/relationships/customXml" Target="../ink/ink902.xml"/><Relationship Id="rId15" Type="http://schemas.openxmlformats.org/officeDocument/2006/relationships/customXml" Target="../ink/ink798.xml"/><Relationship Id="rId36" Type="http://schemas.openxmlformats.org/officeDocument/2006/relationships/image" Target="../media/image757.png"/><Relationship Id="rId57" Type="http://schemas.openxmlformats.org/officeDocument/2006/relationships/customXml" Target="../ink/ink819.xml"/><Relationship Id="rId106" Type="http://schemas.openxmlformats.org/officeDocument/2006/relationships/image" Target="../media/image792.png"/><Relationship Id="rId127" Type="http://schemas.openxmlformats.org/officeDocument/2006/relationships/customXml" Target="../ink/ink853.xml"/><Relationship Id="rId10" Type="http://schemas.openxmlformats.org/officeDocument/2006/relationships/image" Target="../media/image744.png"/><Relationship Id="rId31" Type="http://schemas.openxmlformats.org/officeDocument/2006/relationships/customXml" Target="../ink/ink806.xml"/><Relationship Id="rId52" Type="http://schemas.openxmlformats.org/officeDocument/2006/relationships/image" Target="../media/image765.png"/><Relationship Id="rId73" Type="http://schemas.openxmlformats.org/officeDocument/2006/relationships/customXml" Target="../ink/ink827.xml"/><Relationship Id="rId78" Type="http://schemas.openxmlformats.org/officeDocument/2006/relationships/image" Target="../media/image778.png"/><Relationship Id="rId94" Type="http://schemas.openxmlformats.org/officeDocument/2006/relationships/image" Target="../media/image786.png"/><Relationship Id="rId99" Type="http://schemas.openxmlformats.org/officeDocument/2006/relationships/customXml" Target="../ink/ink840.xml"/><Relationship Id="rId101" Type="http://schemas.openxmlformats.org/officeDocument/2006/relationships/customXml" Target="../ink/ink841.xml"/><Relationship Id="rId122" Type="http://schemas.openxmlformats.org/officeDocument/2006/relationships/image" Target="../media/image800.png"/><Relationship Id="rId143" Type="http://schemas.openxmlformats.org/officeDocument/2006/relationships/customXml" Target="../ink/ink861.xml"/><Relationship Id="rId148" Type="http://schemas.openxmlformats.org/officeDocument/2006/relationships/image" Target="../media/image813.png"/><Relationship Id="rId164" Type="http://schemas.openxmlformats.org/officeDocument/2006/relationships/image" Target="../media/image821.png"/><Relationship Id="rId169" Type="http://schemas.openxmlformats.org/officeDocument/2006/relationships/customXml" Target="../ink/ink874.xml"/><Relationship Id="rId185" Type="http://schemas.openxmlformats.org/officeDocument/2006/relationships/customXml" Target="../ink/ink882.xml"/><Relationship Id="rId4" Type="http://schemas.openxmlformats.org/officeDocument/2006/relationships/image" Target="../media/image741.png"/><Relationship Id="rId9" Type="http://schemas.openxmlformats.org/officeDocument/2006/relationships/customXml" Target="../ink/ink795.xml"/><Relationship Id="rId180" Type="http://schemas.openxmlformats.org/officeDocument/2006/relationships/image" Target="../media/image808.png"/><Relationship Id="rId210" Type="http://schemas.openxmlformats.org/officeDocument/2006/relationships/image" Target="../media/image843.png"/><Relationship Id="rId215" Type="http://schemas.openxmlformats.org/officeDocument/2006/relationships/customXml" Target="../ink/ink897.xml"/><Relationship Id="rId236" Type="http://schemas.openxmlformats.org/officeDocument/2006/relationships/image" Target="../media/image856.png"/><Relationship Id="rId26" Type="http://schemas.openxmlformats.org/officeDocument/2006/relationships/image" Target="../media/image752.png"/><Relationship Id="rId231" Type="http://schemas.openxmlformats.org/officeDocument/2006/relationships/customXml" Target="../ink/ink905.xml"/><Relationship Id="rId47" Type="http://schemas.openxmlformats.org/officeDocument/2006/relationships/customXml" Target="../ink/ink814.xml"/><Relationship Id="rId68" Type="http://schemas.openxmlformats.org/officeDocument/2006/relationships/image" Target="../media/image773.png"/><Relationship Id="rId89" Type="http://schemas.openxmlformats.org/officeDocument/2006/relationships/customXml" Target="../ink/ink835.xml"/><Relationship Id="rId112" Type="http://schemas.openxmlformats.org/officeDocument/2006/relationships/image" Target="../media/image795.png"/><Relationship Id="rId133" Type="http://schemas.openxmlformats.org/officeDocument/2006/relationships/customXml" Target="../ink/ink856.xml"/><Relationship Id="rId154" Type="http://schemas.openxmlformats.org/officeDocument/2006/relationships/image" Target="../media/image816.png"/><Relationship Id="rId175" Type="http://schemas.openxmlformats.org/officeDocument/2006/relationships/customXml" Target="../ink/ink877.xml"/><Relationship Id="rId196" Type="http://schemas.openxmlformats.org/officeDocument/2006/relationships/image" Target="../media/image836.png"/><Relationship Id="rId200" Type="http://schemas.openxmlformats.org/officeDocument/2006/relationships/image" Target="../media/image838.png"/><Relationship Id="rId16" Type="http://schemas.openxmlformats.org/officeDocument/2006/relationships/image" Target="../media/image747.png"/><Relationship Id="rId221" Type="http://schemas.openxmlformats.org/officeDocument/2006/relationships/customXml" Target="../ink/ink900.xml"/><Relationship Id="rId37" Type="http://schemas.openxmlformats.org/officeDocument/2006/relationships/customXml" Target="../ink/ink809.xml"/><Relationship Id="rId58" Type="http://schemas.openxmlformats.org/officeDocument/2006/relationships/image" Target="../media/image768.png"/><Relationship Id="rId79" Type="http://schemas.openxmlformats.org/officeDocument/2006/relationships/customXml" Target="../ink/ink830.xml"/><Relationship Id="rId102" Type="http://schemas.openxmlformats.org/officeDocument/2006/relationships/image" Target="../media/image790.png"/><Relationship Id="rId123" Type="http://schemas.openxmlformats.org/officeDocument/2006/relationships/customXml" Target="../ink/ink851.xml"/><Relationship Id="rId144" Type="http://schemas.openxmlformats.org/officeDocument/2006/relationships/image" Target="../media/image811.png"/><Relationship Id="rId90" Type="http://schemas.openxmlformats.org/officeDocument/2006/relationships/image" Target="../media/image784.png"/><Relationship Id="rId165" Type="http://schemas.openxmlformats.org/officeDocument/2006/relationships/customXml" Target="../ink/ink872.xml"/><Relationship Id="rId186" Type="http://schemas.openxmlformats.org/officeDocument/2006/relationships/image" Target="../media/image830.png"/><Relationship Id="rId211" Type="http://schemas.openxmlformats.org/officeDocument/2006/relationships/customXml" Target="../ink/ink895.xml"/><Relationship Id="rId232" Type="http://schemas.openxmlformats.org/officeDocument/2006/relationships/image" Target="../media/image854.png"/><Relationship Id="rId27" Type="http://schemas.openxmlformats.org/officeDocument/2006/relationships/customXml" Target="../ink/ink804.xml"/><Relationship Id="rId48" Type="http://schemas.openxmlformats.org/officeDocument/2006/relationships/image" Target="../media/image763.png"/><Relationship Id="rId69" Type="http://schemas.openxmlformats.org/officeDocument/2006/relationships/customXml" Target="../ink/ink825.xml"/><Relationship Id="rId113" Type="http://schemas.openxmlformats.org/officeDocument/2006/relationships/customXml" Target="../ink/ink847.xml"/><Relationship Id="rId134" Type="http://schemas.openxmlformats.org/officeDocument/2006/relationships/image" Target="../media/image806.png"/><Relationship Id="rId80" Type="http://schemas.openxmlformats.org/officeDocument/2006/relationships/image" Target="../media/image779.png"/><Relationship Id="rId155" Type="http://schemas.openxmlformats.org/officeDocument/2006/relationships/customXml" Target="../ink/ink867.xml"/><Relationship Id="rId176" Type="http://schemas.openxmlformats.org/officeDocument/2006/relationships/image" Target="../media/image827.png"/><Relationship Id="rId197" Type="http://schemas.openxmlformats.org/officeDocument/2006/relationships/customXml" Target="../ink/ink888.xml"/><Relationship Id="rId201" Type="http://schemas.openxmlformats.org/officeDocument/2006/relationships/customXml" Target="../ink/ink890.xml"/><Relationship Id="rId222" Type="http://schemas.openxmlformats.org/officeDocument/2006/relationships/image" Target="../media/image849.png"/><Relationship Id="rId17" Type="http://schemas.openxmlformats.org/officeDocument/2006/relationships/customXml" Target="../ink/ink799.xml"/><Relationship Id="rId38" Type="http://schemas.openxmlformats.org/officeDocument/2006/relationships/image" Target="../media/image758.png"/><Relationship Id="rId59" Type="http://schemas.openxmlformats.org/officeDocument/2006/relationships/customXml" Target="../ink/ink820.xml"/><Relationship Id="rId103" Type="http://schemas.openxmlformats.org/officeDocument/2006/relationships/customXml" Target="../ink/ink842.xml"/><Relationship Id="rId124" Type="http://schemas.openxmlformats.org/officeDocument/2006/relationships/image" Target="../media/image801.png"/><Relationship Id="rId70" Type="http://schemas.openxmlformats.org/officeDocument/2006/relationships/image" Target="../media/image774.png"/><Relationship Id="rId91" Type="http://schemas.openxmlformats.org/officeDocument/2006/relationships/customXml" Target="../ink/ink836.xml"/><Relationship Id="rId145" Type="http://schemas.openxmlformats.org/officeDocument/2006/relationships/customXml" Target="../ink/ink862.xml"/><Relationship Id="rId166" Type="http://schemas.openxmlformats.org/officeDocument/2006/relationships/image" Target="../media/image822.png"/><Relationship Id="rId187" Type="http://schemas.openxmlformats.org/officeDocument/2006/relationships/customXml" Target="../ink/ink883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844.png"/><Relationship Id="rId233" Type="http://schemas.openxmlformats.org/officeDocument/2006/relationships/customXml" Target="../ink/ink906.xml"/><Relationship Id="rId28" Type="http://schemas.openxmlformats.org/officeDocument/2006/relationships/image" Target="../media/image753.png"/><Relationship Id="rId49" Type="http://schemas.openxmlformats.org/officeDocument/2006/relationships/customXml" Target="../ink/ink815.xml"/><Relationship Id="rId114" Type="http://schemas.openxmlformats.org/officeDocument/2006/relationships/image" Target="../media/image796.png"/><Relationship Id="rId60" Type="http://schemas.openxmlformats.org/officeDocument/2006/relationships/image" Target="../media/image769.png"/><Relationship Id="rId81" Type="http://schemas.openxmlformats.org/officeDocument/2006/relationships/customXml" Target="../ink/ink831.xml"/><Relationship Id="rId135" Type="http://schemas.openxmlformats.org/officeDocument/2006/relationships/customXml" Target="../ink/ink857.xml"/><Relationship Id="rId156" Type="http://schemas.openxmlformats.org/officeDocument/2006/relationships/image" Target="../media/image817.png"/><Relationship Id="rId177" Type="http://schemas.openxmlformats.org/officeDocument/2006/relationships/customXml" Target="../ink/ink878.xml"/><Relationship Id="rId198" Type="http://schemas.openxmlformats.org/officeDocument/2006/relationships/image" Target="../media/image837.png"/><Relationship Id="rId202" Type="http://schemas.openxmlformats.org/officeDocument/2006/relationships/image" Target="../media/image839.png"/><Relationship Id="rId223" Type="http://schemas.openxmlformats.org/officeDocument/2006/relationships/customXml" Target="../ink/ink901.xml"/><Relationship Id="rId18" Type="http://schemas.openxmlformats.org/officeDocument/2006/relationships/image" Target="../media/image748.png"/><Relationship Id="rId39" Type="http://schemas.openxmlformats.org/officeDocument/2006/relationships/customXml" Target="../ink/ink810.xml"/><Relationship Id="rId50" Type="http://schemas.openxmlformats.org/officeDocument/2006/relationships/image" Target="../media/image764.png"/><Relationship Id="rId104" Type="http://schemas.openxmlformats.org/officeDocument/2006/relationships/image" Target="../media/image791.png"/><Relationship Id="rId125" Type="http://schemas.openxmlformats.org/officeDocument/2006/relationships/customXml" Target="../ink/ink852.xml"/><Relationship Id="rId146" Type="http://schemas.openxmlformats.org/officeDocument/2006/relationships/image" Target="../media/image812.png"/><Relationship Id="rId167" Type="http://schemas.openxmlformats.org/officeDocument/2006/relationships/customXml" Target="../ink/ink873.xml"/><Relationship Id="rId188" Type="http://schemas.openxmlformats.org/officeDocument/2006/relationships/image" Target="../media/image832.png"/><Relationship Id="rId71" Type="http://schemas.openxmlformats.org/officeDocument/2006/relationships/customXml" Target="../ink/ink826.xml"/><Relationship Id="rId92" Type="http://schemas.openxmlformats.org/officeDocument/2006/relationships/image" Target="../media/image785.png"/><Relationship Id="rId213" Type="http://schemas.openxmlformats.org/officeDocument/2006/relationships/customXml" Target="../ink/ink896.xml"/><Relationship Id="rId234" Type="http://schemas.openxmlformats.org/officeDocument/2006/relationships/image" Target="../media/image855.png"/><Relationship Id="rId2" Type="http://schemas.openxmlformats.org/officeDocument/2006/relationships/image" Target="../media/image1.jpeg"/><Relationship Id="rId29" Type="http://schemas.openxmlformats.org/officeDocument/2006/relationships/customXml" Target="../ink/ink805.xml"/><Relationship Id="rId40" Type="http://schemas.openxmlformats.org/officeDocument/2006/relationships/image" Target="../media/image759.png"/><Relationship Id="rId115" Type="http://schemas.openxmlformats.org/officeDocument/2006/relationships/customXml" Target="../ink/ink848.xml"/><Relationship Id="rId136" Type="http://schemas.openxmlformats.org/officeDocument/2006/relationships/image" Target="../media/image799.png"/><Relationship Id="rId157" Type="http://schemas.openxmlformats.org/officeDocument/2006/relationships/customXml" Target="../ink/ink868.xml"/><Relationship Id="rId178" Type="http://schemas.openxmlformats.org/officeDocument/2006/relationships/image" Target="../media/image828.png"/><Relationship Id="rId61" Type="http://schemas.openxmlformats.org/officeDocument/2006/relationships/customXml" Target="../ink/ink821.xml"/><Relationship Id="rId82" Type="http://schemas.openxmlformats.org/officeDocument/2006/relationships/image" Target="../media/image780.png"/><Relationship Id="rId199" Type="http://schemas.openxmlformats.org/officeDocument/2006/relationships/customXml" Target="../ink/ink889.xml"/><Relationship Id="rId203" Type="http://schemas.openxmlformats.org/officeDocument/2006/relationships/customXml" Target="../ink/ink891.xml"/><Relationship Id="rId19" Type="http://schemas.openxmlformats.org/officeDocument/2006/relationships/customXml" Target="../ink/ink800.xml"/><Relationship Id="rId224" Type="http://schemas.openxmlformats.org/officeDocument/2006/relationships/image" Target="../media/image850.png"/><Relationship Id="rId30" Type="http://schemas.openxmlformats.org/officeDocument/2006/relationships/image" Target="../media/image754.png"/><Relationship Id="rId105" Type="http://schemas.openxmlformats.org/officeDocument/2006/relationships/customXml" Target="../ink/ink843.xml"/><Relationship Id="rId126" Type="http://schemas.openxmlformats.org/officeDocument/2006/relationships/image" Target="../media/image802.png"/><Relationship Id="rId147" Type="http://schemas.openxmlformats.org/officeDocument/2006/relationships/customXml" Target="../ink/ink863.xml"/><Relationship Id="rId168" Type="http://schemas.openxmlformats.org/officeDocument/2006/relationships/image" Target="../media/image823.png"/><Relationship Id="rId51" Type="http://schemas.openxmlformats.org/officeDocument/2006/relationships/customXml" Target="../ink/ink816.xml"/><Relationship Id="rId72" Type="http://schemas.openxmlformats.org/officeDocument/2006/relationships/image" Target="../media/image775.png"/><Relationship Id="rId93" Type="http://schemas.openxmlformats.org/officeDocument/2006/relationships/customXml" Target="../ink/ink837.xml"/><Relationship Id="rId189" Type="http://schemas.openxmlformats.org/officeDocument/2006/relationships/customXml" Target="../ink/ink884.xml"/><Relationship Id="rId3" Type="http://schemas.openxmlformats.org/officeDocument/2006/relationships/customXml" Target="../ink/ink792.xml"/><Relationship Id="rId214" Type="http://schemas.openxmlformats.org/officeDocument/2006/relationships/image" Target="../media/image845.png"/><Relationship Id="rId235" Type="http://schemas.openxmlformats.org/officeDocument/2006/relationships/customXml" Target="../ink/ink907.xml"/><Relationship Id="rId116" Type="http://schemas.openxmlformats.org/officeDocument/2006/relationships/image" Target="../media/image797.png"/><Relationship Id="rId137" Type="http://schemas.openxmlformats.org/officeDocument/2006/relationships/customXml" Target="../ink/ink858.xml"/><Relationship Id="rId158" Type="http://schemas.openxmlformats.org/officeDocument/2006/relationships/image" Target="../media/image818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8.png"/><Relationship Id="rId117" Type="http://schemas.openxmlformats.org/officeDocument/2006/relationships/customXml" Target="../ink/ink965.xml"/><Relationship Id="rId21" Type="http://schemas.openxmlformats.org/officeDocument/2006/relationships/customXml" Target="../ink/ink917.xml"/><Relationship Id="rId42" Type="http://schemas.openxmlformats.org/officeDocument/2006/relationships/image" Target="../media/image876.png"/><Relationship Id="rId47" Type="http://schemas.openxmlformats.org/officeDocument/2006/relationships/customXml" Target="../ink/ink930.xml"/><Relationship Id="rId63" Type="http://schemas.openxmlformats.org/officeDocument/2006/relationships/customXml" Target="../ink/ink938.xml"/><Relationship Id="rId68" Type="http://schemas.openxmlformats.org/officeDocument/2006/relationships/image" Target="../media/image889.png"/><Relationship Id="rId84" Type="http://schemas.openxmlformats.org/officeDocument/2006/relationships/image" Target="../media/image897.png"/><Relationship Id="rId89" Type="http://schemas.openxmlformats.org/officeDocument/2006/relationships/customXml" Target="../ink/ink951.xml"/><Relationship Id="rId112" Type="http://schemas.openxmlformats.org/officeDocument/2006/relationships/image" Target="../media/image911.png"/><Relationship Id="rId16" Type="http://schemas.openxmlformats.org/officeDocument/2006/relationships/image" Target="../media/image863.png"/><Relationship Id="rId107" Type="http://schemas.openxmlformats.org/officeDocument/2006/relationships/customXml" Target="../ink/ink960.xml"/><Relationship Id="rId11" Type="http://schemas.openxmlformats.org/officeDocument/2006/relationships/customXml" Target="../ink/ink912.xml"/><Relationship Id="rId32" Type="http://schemas.openxmlformats.org/officeDocument/2006/relationships/image" Target="../media/image871.png"/><Relationship Id="rId37" Type="http://schemas.openxmlformats.org/officeDocument/2006/relationships/customXml" Target="../ink/ink925.xml"/><Relationship Id="rId53" Type="http://schemas.openxmlformats.org/officeDocument/2006/relationships/customXml" Target="../ink/ink933.xml"/><Relationship Id="rId58" Type="http://schemas.openxmlformats.org/officeDocument/2006/relationships/image" Target="../media/image884.png"/><Relationship Id="rId74" Type="http://schemas.openxmlformats.org/officeDocument/2006/relationships/image" Target="../media/image892.png"/><Relationship Id="rId79" Type="http://schemas.openxmlformats.org/officeDocument/2006/relationships/customXml" Target="../ink/ink946.xml"/><Relationship Id="rId102" Type="http://schemas.openxmlformats.org/officeDocument/2006/relationships/image" Target="../media/image906.png"/><Relationship Id="rId5" Type="http://schemas.openxmlformats.org/officeDocument/2006/relationships/customXml" Target="../ink/ink909.xml"/><Relationship Id="rId90" Type="http://schemas.openxmlformats.org/officeDocument/2006/relationships/image" Target="../media/image900.png"/><Relationship Id="rId95" Type="http://schemas.openxmlformats.org/officeDocument/2006/relationships/customXml" Target="../ink/ink954.xml"/><Relationship Id="rId22" Type="http://schemas.openxmlformats.org/officeDocument/2006/relationships/image" Target="../media/image866.png"/><Relationship Id="rId27" Type="http://schemas.openxmlformats.org/officeDocument/2006/relationships/customXml" Target="../ink/ink920.xml"/><Relationship Id="rId43" Type="http://schemas.openxmlformats.org/officeDocument/2006/relationships/customXml" Target="../ink/ink928.xml"/><Relationship Id="rId48" Type="http://schemas.openxmlformats.org/officeDocument/2006/relationships/image" Target="../media/image879.png"/><Relationship Id="rId64" Type="http://schemas.openxmlformats.org/officeDocument/2006/relationships/image" Target="../media/image887.png"/><Relationship Id="rId69" Type="http://schemas.openxmlformats.org/officeDocument/2006/relationships/customXml" Target="../ink/ink941.xml"/><Relationship Id="rId113" Type="http://schemas.openxmlformats.org/officeDocument/2006/relationships/customXml" Target="../ink/ink963.xml"/><Relationship Id="rId118" Type="http://schemas.openxmlformats.org/officeDocument/2006/relationships/image" Target="../media/image914.png"/><Relationship Id="rId80" Type="http://schemas.openxmlformats.org/officeDocument/2006/relationships/image" Target="../media/image895.png"/><Relationship Id="rId85" Type="http://schemas.openxmlformats.org/officeDocument/2006/relationships/customXml" Target="../ink/ink949.xml"/><Relationship Id="rId12" Type="http://schemas.openxmlformats.org/officeDocument/2006/relationships/image" Target="../media/image857.png"/><Relationship Id="rId17" Type="http://schemas.openxmlformats.org/officeDocument/2006/relationships/customXml" Target="../ink/ink915.xml"/><Relationship Id="rId33" Type="http://schemas.openxmlformats.org/officeDocument/2006/relationships/customXml" Target="../ink/ink923.xml"/><Relationship Id="rId38" Type="http://schemas.openxmlformats.org/officeDocument/2006/relationships/image" Target="../media/image874.png"/><Relationship Id="rId59" Type="http://schemas.openxmlformats.org/officeDocument/2006/relationships/customXml" Target="../ink/ink936.xml"/><Relationship Id="rId103" Type="http://schemas.openxmlformats.org/officeDocument/2006/relationships/customXml" Target="../ink/ink958.xml"/><Relationship Id="rId108" Type="http://schemas.openxmlformats.org/officeDocument/2006/relationships/image" Target="../media/image909.png"/><Relationship Id="rId54" Type="http://schemas.openxmlformats.org/officeDocument/2006/relationships/image" Target="../media/image882.png"/><Relationship Id="rId70" Type="http://schemas.openxmlformats.org/officeDocument/2006/relationships/image" Target="../media/image890.png"/><Relationship Id="rId75" Type="http://schemas.openxmlformats.org/officeDocument/2006/relationships/customXml" Target="../ink/ink944.xml"/><Relationship Id="rId91" Type="http://schemas.openxmlformats.org/officeDocument/2006/relationships/customXml" Target="../ink/ink952.xml"/><Relationship Id="rId96" Type="http://schemas.openxmlformats.org/officeDocument/2006/relationships/image" Target="../media/image9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9.png"/><Relationship Id="rId23" Type="http://schemas.openxmlformats.org/officeDocument/2006/relationships/customXml" Target="../ink/ink918.xml"/><Relationship Id="rId28" Type="http://schemas.openxmlformats.org/officeDocument/2006/relationships/image" Target="../media/image869.png"/><Relationship Id="rId49" Type="http://schemas.openxmlformats.org/officeDocument/2006/relationships/customXml" Target="../ink/ink931.xml"/><Relationship Id="rId114" Type="http://schemas.openxmlformats.org/officeDocument/2006/relationships/image" Target="../media/image912.png"/><Relationship Id="rId119" Type="http://schemas.openxmlformats.org/officeDocument/2006/relationships/customXml" Target="../ink/ink966.xml"/><Relationship Id="rId44" Type="http://schemas.openxmlformats.org/officeDocument/2006/relationships/image" Target="../media/image877.png"/><Relationship Id="rId60" Type="http://schemas.openxmlformats.org/officeDocument/2006/relationships/image" Target="../media/image885.png"/><Relationship Id="rId65" Type="http://schemas.openxmlformats.org/officeDocument/2006/relationships/customXml" Target="../ink/ink939.xml"/><Relationship Id="rId81" Type="http://schemas.openxmlformats.org/officeDocument/2006/relationships/customXml" Target="../ink/ink947.xml"/><Relationship Id="rId86" Type="http://schemas.openxmlformats.org/officeDocument/2006/relationships/image" Target="../media/image898.png"/><Relationship Id="rId4" Type="http://schemas.openxmlformats.org/officeDocument/2006/relationships/image" Target="../media/image858.png"/><Relationship Id="rId9" Type="http://schemas.openxmlformats.org/officeDocument/2006/relationships/customXml" Target="../ink/ink911.xml"/><Relationship Id="rId13" Type="http://schemas.openxmlformats.org/officeDocument/2006/relationships/customXml" Target="../ink/ink913.xml"/><Relationship Id="rId18" Type="http://schemas.openxmlformats.org/officeDocument/2006/relationships/image" Target="../media/image864.png"/><Relationship Id="rId39" Type="http://schemas.openxmlformats.org/officeDocument/2006/relationships/customXml" Target="../ink/ink926.xml"/><Relationship Id="rId109" Type="http://schemas.openxmlformats.org/officeDocument/2006/relationships/customXml" Target="../ink/ink961.xml"/><Relationship Id="rId34" Type="http://schemas.openxmlformats.org/officeDocument/2006/relationships/image" Target="../media/image872.png"/><Relationship Id="rId50" Type="http://schemas.openxmlformats.org/officeDocument/2006/relationships/image" Target="../media/image880.png"/><Relationship Id="rId55" Type="http://schemas.openxmlformats.org/officeDocument/2006/relationships/customXml" Target="../ink/ink934.xml"/><Relationship Id="rId76" Type="http://schemas.openxmlformats.org/officeDocument/2006/relationships/image" Target="../media/image893.png"/><Relationship Id="rId97" Type="http://schemas.openxmlformats.org/officeDocument/2006/relationships/customXml" Target="../ink/ink955.xml"/><Relationship Id="rId104" Type="http://schemas.openxmlformats.org/officeDocument/2006/relationships/image" Target="../media/image907.png"/><Relationship Id="rId120" Type="http://schemas.openxmlformats.org/officeDocument/2006/relationships/image" Target="../media/image915.png"/><Relationship Id="rId7" Type="http://schemas.openxmlformats.org/officeDocument/2006/relationships/customXml" Target="../ink/ink910.xml"/><Relationship Id="rId71" Type="http://schemas.openxmlformats.org/officeDocument/2006/relationships/customXml" Target="../ink/ink942.xml"/><Relationship Id="rId92" Type="http://schemas.openxmlformats.org/officeDocument/2006/relationships/image" Target="../media/image901.png"/><Relationship Id="rId2" Type="http://schemas.openxmlformats.org/officeDocument/2006/relationships/image" Target="../media/image1.jpeg"/><Relationship Id="rId29" Type="http://schemas.openxmlformats.org/officeDocument/2006/relationships/customXml" Target="../ink/ink921.xml"/><Relationship Id="rId24" Type="http://schemas.openxmlformats.org/officeDocument/2006/relationships/image" Target="../media/image867.png"/><Relationship Id="rId40" Type="http://schemas.openxmlformats.org/officeDocument/2006/relationships/image" Target="../media/image875.png"/><Relationship Id="rId45" Type="http://schemas.openxmlformats.org/officeDocument/2006/relationships/customXml" Target="../ink/ink929.xml"/><Relationship Id="rId66" Type="http://schemas.openxmlformats.org/officeDocument/2006/relationships/image" Target="../media/image888.png"/><Relationship Id="rId87" Type="http://schemas.openxmlformats.org/officeDocument/2006/relationships/customXml" Target="../ink/ink950.xml"/><Relationship Id="rId110" Type="http://schemas.openxmlformats.org/officeDocument/2006/relationships/image" Target="../media/image910.png"/><Relationship Id="rId115" Type="http://schemas.openxmlformats.org/officeDocument/2006/relationships/customXml" Target="../ink/ink964.xml"/><Relationship Id="rId61" Type="http://schemas.openxmlformats.org/officeDocument/2006/relationships/customXml" Target="../ink/ink937.xml"/><Relationship Id="rId82" Type="http://schemas.openxmlformats.org/officeDocument/2006/relationships/image" Target="../media/image896.png"/><Relationship Id="rId19" Type="http://schemas.openxmlformats.org/officeDocument/2006/relationships/customXml" Target="../ink/ink916.xml"/><Relationship Id="rId14" Type="http://schemas.openxmlformats.org/officeDocument/2006/relationships/image" Target="../media/image862.png"/><Relationship Id="rId30" Type="http://schemas.openxmlformats.org/officeDocument/2006/relationships/image" Target="../media/image870.png"/><Relationship Id="rId35" Type="http://schemas.openxmlformats.org/officeDocument/2006/relationships/customXml" Target="../ink/ink924.xml"/><Relationship Id="rId56" Type="http://schemas.openxmlformats.org/officeDocument/2006/relationships/image" Target="../media/image883.png"/><Relationship Id="rId77" Type="http://schemas.openxmlformats.org/officeDocument/2006/relationships/customXml" Target="../ink/ink945.xml"/><Relationship Id="rId100" Type="http://schemas.openxmlformats.org/officeDocument/2006/relationships/image" Target="../media/image905.png"/><Relationship Id="rId105" Type="http://schemas.openxmlformats.org/officeDocument/2006/relationships/customXml" Target="../ink/ink959.xml"/><Relationship Id="rId8" Type="http://schemas.openxmlformats.org/officeDocument/2006/relationships/image" Target="../media/image860.png"/><Relationship Id="rId51" Type="http://schemas.openxmlformats.org/officeDocument/2006/relationships/customXml" Target="../ink/ink932.xml"/><Relationship Id="rId72" Type="http://schemas.openxmlformats.org/officeDocument/2006/relationships/image" Target="../media/image891.png"/><Relationship Id="rId93" Type="http://schemas.openxmlformats.org/officeDocument/2006/relationships/customXml" Target="../ink/ink953.xml"/><Relationship Id="rId98" Type="http://schemas.openxmlformats.org/officeDocument/2006/relationships/image" Target="../media/image904.png"/><Relationship Id="rId121" Type="http://schemas.openxmlformats.org/officeDocument/2006/relationships/customXml" Target="../ink/ink967.xml"/><Relationship Id="rId3" Type="http://schemas.openxmlformats.org/officeDocument/2006/relationships/customXml" Target="../ink/ink908.xml"/><Relationship Id="rId25" Type="http://schemas.openxmlformats.org/officeDocument/2006/relationships/customXml" Target="../ink/ink919.xml"/><Relationship Id="rId46" Type="http://schemas.openxmlformats.org/officeDocument/2006/relationships/image" Target="../media/image878.png"/><Relationship Id="rId67" Type="http://schemas.openxmlformats.org/officeDocument/2006/relationships/customXml" Target="../ink/ink940.xml"/><Relationship Id="rId116" Type="http://schemas.openxmlformats.org/officeDocument/2006/relationships/image" Target="../media/image913.png"/><Relationship Id="rId20" Type="http://schemas.openxmlformats.org/officeDocument/2006/relationships/image" Target="../media/image865.png"/><Relationship Id="rId41" Type="http://schemas.openxmlformats.org/officeDocument/2006/relationships/customXml" Target="../ink/ink927.xml"/><Relationship Id="rId62" Type="http://schemas.openxmlformats.org/officeDocument/2006/relationships/image" Target="../media/image886.png"/><Relationship Id="rId83" Type="http://schemas.openxmlformats.org/officeDocument/2006/relationships/customXml" Target="../ink/ink948.xml"/><Relationship Id="rId88" Type="http://schemas.openxmlformats.org/officeDocument/2006/relationships/image" Target="../media/image899.png"/><Relationship Id="rId111" Type="http://schemas.openxmlformats.org/officeDocument/2006/relationships/customXml" Target="../ink/ink962.xml"/><Relationship Id="rId15" Type="http://schemas.openxmlformats.org/officeDocument/2006/relationships/customXml" Target="../ink/ink914.xml"/><Relationship Id="rId36" Type="http://schemas.openxmlformats.org/officeDocument/2006/relationships/image" Target="../media/image873.png"/><Relationship Id="rId57" Type="http://schemas.openxmlformats.org/officeDocument/2006/relationships/customXml" Target="../ink/ink935.xml"/><Relationship Id="rId106" Type="http://schemas.openxmlformats.org/officeDocument/2006/relationships/image" Target="../media/image908.png"/><Relationship Id="rId10" Type="http://schemas.openxmlformats.org/officeDocument/2006/relationships/image" Target="../media/image861.png"/><Relationship Id="rId31" Type="http://schemas.openxmlformats.org/officeDocument/2006/relationships/customXml" Target="../ink/ink922.xml"/><Relationship Id="rId52" Type="http://schemas.openxmlformats.org/officeDocument/2006/relationships/image" Target="../media/image881.png"/><Relationship Id="rId73" Type="http://schemas.openxmlformats.org/officeDocument/2006/relationships/customXml" Target="../ink/ink943.xml"/><Relationship Id="rId78" Type="http://schemas.openxmlformats.org/officeDocument/2006/relationships/image" Target="../media/image894.png"/><Relationship Id="rId94" Type="http://schemas.openxmlformats.org/officeDocument/2006/relationships/image" Target="../media/image902.png"/><Relationship Id="rId99" Type="http://schemas.openxmlformats.org/officeDocument/2006/relationships/customXml" Target="../ink/ink956.xml"/><Relationship Id="rId101" Type="http://schemas.openxmlformats.org/officeDocument/2006/relationships/customXml" Target="../ink/ink957.xml"/><Relationship Id="rId122" Type="http://schemas.openxmlformats.org/officeDocument/2006/relationships/image" Target="../media/image916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28.png"/><Relationship Id="rId21" Type="http://schemas.openxmlformats.org/officeDocument/2006/relationships/customXml" Target="../ink/ink977.xml"/><Relationship Id="rId42" Type="http://schemas.openxmlformats.org/officeDocument/2006/relationships/image" Target="../media/image936.png"/><Relationship Id="rId47" Type="http://schemas.openxmlformats.org/officeDocument/2006/relationships/customXml" Target="../ink/ink990.xml"/><Relationship Id="rId63" Type="http://schemas.openxmlformats.org/officeDocument/2006/relationships/customXml" Target="../ink/ink998.xml"/><Relationship Id="rId68" Type="http://schemas.openxmlformats.org/officeDocument/2006/relationships/image" Target="../media/image949.png"/><Relationship Id="rId84" Type="http://schemas.openxmlformats.org/officeDocument/2006/relationships/image" Target="../media/image957.png"/><Relationship Id="rId89" Type="http://schemas.openxmlformats.org/officeDocument/2006/relationships/customXml" Target="../ink/ink1011.xml"/><Relationship Id="rId16" Type="http://schemas.openxmlformats.org/officeDocument/2006/relationships/image" Target="../media/image923.png"/><Relationship Id="rId11" Type="http://schemas.openxmlformats.org/officeDocument/2006/relationships/customXml" Target="../ink/ink972.xml"/><Relationship Id="rId32" Type="http://schemas.openxmlformats.org/officeDocument/2006/relationships/image" Target="../media/image931.png"/><Relationship Id="rId37" Type="http://schemas.openxmlformats.org/officeDocument/2006/relationships/customXml" Target="../ink/ink985.xml"/><Relationship Id="rId53" Type="http://schemas.openxmlformats.org/officeDocument/2006/relationships/customXml" Target="../ink/ink993.xml"/><Relationship Id="rId58" Type="http://schemas.openxmlformats.org/officeDocument/2006/relationships/image" Target="../media/image944.png"/><Relationship Id="rId74" Type="http://schemas.openxmlformats.org/officeDocument/2006/relationships/image" Target="../media/image952.png"/><Relationship Id="rId79" Type="http://schemas.openxmlformats.org/officeDocument/2006/relationships/customXml" Target="../ink/ink1006.xml"/><Relationship Id="rId102" Type="http://schemas.openxmlformats.org/officeDocument/2006/relationships/image" Target="../media/image966.png"/><Relationship Id="rId5" Type="http://schemas.openxmlformats.org/officeDocument/2006/relationships/customXml" Target="../ink/ink969.xml"/><Relationship Id="rId90" Type="http://schemas.openxmlformats.org/officeDocument/2006/relationships/image" Target="../media/image960.png"/><Relationship Id="rId95" Type="http://schemas.openxmlformats.org/officeDocument/2006/relationships/customXml" Target="../ink/ink1014.xml"/><Relationship Id="rId22" Type="http://schemas.openxmlformats.org/officeDocument/2006/relationships/image" Target="../media/image926.png"/><Relationship Id="rId27" Type="http://schemas.openxmlformats.org/officeDocument/2006/relationships/customXml" Target="../ink/ink980.xml"/><Relationship Id="rId43" Type="http://schemas.openxmlformats.org/officeDocument/2006/relationships/customXml" Target="../ink/ink988.xml"/><Relationship Id="rId48" Type="http://schemas.openxmlformats.org/officeDocument/2006/relationships/image" Target="../media/image939.png"/><Relationship Id="rId64" Type="http://schemas.openxmlformats.org/officeDocument/2006/relationships/image" Target="../media/image947.png"/><Relationship Id="rId69" Type="http://schemas.openxmlformats.org/officeDocument/2006/relationships/customXml" Target="../ink/ink1001.xml"/><Relationship Id="rId80" Type="http://schemas.openxmlformats.org/officeDocument/2006/relationships/image" Target="../media/image955.png"/><Relationship Id="rId85" Type="http://schemas.openxmlformats.org/officeDocument/2006/relationships/customXml" Target="../ink/ink1009.xml"/><Relationship Id="rId12" Type="http://schemas.openxmlformats.org/officeDocument/2006/relationships/image" Target="../media/image921.png"/><Relationship Id="rId17" Type="http://schemas.openxmlformats.org/officeDocument/2006/relationships/customXml" Target="../ink/ink975.xml"/><Relationship Id="rId33" Type="http://schemas.openxmlformats.org/officeDocument/2006/relationships/customXml" Target="../ink/ink983.xml"/><Relationship Id="rId38" Type="http://schemas.openxmlformats.org/officeDocument/2006/relationships/image" Target="../media/image934.png"/><Relationship Id="rId59" Type="http://schemas.openxmlformats.org/officeDocument/2006/relationships/customXml" Target="../ink/ink996.xml"/><Relationship Id="rId103" Type="http://schemas.openxmlformats.org/officeDocument/2006/relationships/customXml" Target="../ink/ink1018.xml"/><Relationship Id="rId20" Type="http://schemas.openxmlformats.org/officeDocument/2006/relationships/image" Target="../media/image925.png"/><Relationship Id="rId41" Type="http://schemas.openxmlformats.org/officeDocument/2006/relationships/customXml" Target="../ink/ink987.xml"/><Relationship Id="rId54" Type="http://schemas.openxmlformats.org/officeDocument/2006/relationships/image" Target="../media/image942.png"/><Relationship Id="rId62" Type="http://schemas.openxmlformats.org/officeDocument/2006/relationships/image" Target="../media/image946.png"/><Relationship Id="rId70" Type="http://schemas.openxmlformats.org/officeDocument/2006/relationships/image" Target="../media/image950.png"/><Relationship Id="rId75" Type="http://schemas.openxmlformats.org/officeDocument/2006/relationships/customXml" Target="../ink/ink1004.xml"/><Relationship Id="rId83" Type="http://schemas.openxmlformats.org/officeDocument/2006/relationships/customXml" Target="../ink/ink1008.xml"/><Relationship Id="rId88" Type="http://schemas.openxmlformats.org/officeDocument/2006/relationships/image" Target="../media/image959.png"/><Relationship Id="rId91" Type="http://schemas.openxmlformats.org/officeDocument/2006/relationships/customXml" Target="../ink/ink1012.xml"/><Relationship Id="rId96" Type="http://schemas.openxmlformats.org/officeDocument/2006/relationships/image" Target="../media/image9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8.png"/><Relationship Id="rId15" Type="http://schemas.openxmlformats.org/officeDocument/2006/relationships/customXml" Target="../ink/ink974.xml"/><Relationship Id="rId23" Type="http://schemas.openxmlformats.org/officeDocument/2006/relationships/customXml" Target="../ink/ink978.xml"/><Relationship Id="rId28" Type="http://schemas.openxmlformats.org/officeDocument/2006/relationships/image" Target="../media/image929.png"/><Relationship Id="rId36" Type="http://schemas.openxmlformats.org/officeDocument/2006/relationships/image" Target="../media/image933.png"/><Relationship Id="rId49" Type="http://schemas.openxmlformats.org/officeDocument/2006/relationships/customXml" Target="../ink/ink991.xml"/><Relationship Id="rId57" Type="http://schemas.openxmlformats.org/officeDocument/2006/relationships/customXml" Target="../ink/ink995.xml"/><Relationship Id="rId106" Type="http://schemas.openxmlformats.org/officeDocument/2006/relationships/image" Target="../media/image968.png"/><Relationship Id="rId10" Type="http://schemas.openxmlformats.org/officeDocument/2006/relationships/image" Target="../media/image920.png"/><Relationship Id="rId31" Type="http://schemas.openxmlformats.org/officeDocument/2006/relationships/customXml" Target="../ink/ink982.xml"/><Relationship Id="rId44" Type="http://schemas.openxmlformats.org/officeDocument/2006/relationships/image" Target="../media/image937.png"/><Relationship Id="rId52" Type="http://schemas.openxmlformats.org/officeDocument/2006/relationships/image" Target="../media/image941.png"/><Relationship Id="rId60" Type="http://schemas.openxmlformats.org/officeDocument/2006/relationships/image" Target="../media/image945.png"/><Relationship Id="rId65" Type="http://schemas.openxmlformats.org/officeDocument/2006/relationships/customXml" Target="../ink/ink999.xml"/><Relationship Id="rId73" Type="http://schemas.openxmlformats.org/officeDocument/2006/relationships/customXml" Target="../ink/ink1003.xml"/><Relationship Id="rId78" Type="http://schemas.openxmlformats.org/officeDocument/2006/relationships/image" Target="../media/image954.png"/><Relationship Id="rId81" Type="http://schemas.openxmlformats.org/officeDocument/2006/relationships/customXml" Target="../ink/ink1007.xml"/><Relationship Id="rId86" Type="http://schemas.openxmlformats.org/officeDocument/2006/relationships/image" Target="../media/image958.png"/><Relationship Id="rId94" Type="http://schemas.openxmlformats.org/officeDocument/2006/relationships/image" Target="../media/image962.png"/><Relationship Id="rId99" Type="http://schemas.openxmlformats.org/officeDocument/2006/relationships/customXml" Target="../ink/ink1016.xml"/><Relationship Id="rId101" Type="http://schemas.openxmlformats.org/officeDocument/2006/relationships/customXml" Target="../ink/ink1017.xml"/><Relationship Id="rId4" Type="http://schemas.openxmlformats.org/officeDocument/2006/relationships/image" Target="../media/image917.png"/><Relationship Id="rId9" Type="http://schemas.openxmlformats.org/officeDocument/2006/relationships/customXml" Target="../ink/ink971.xml"/><Relationship Id="rId13" Type="http://schemas.openxmlformats.org/officeDocument/2006/relationships/customXml" Target="../ink/ink973.xml"/><Relationship Id="rId18" Type="http://schemas.openxmlformats.org/officeDocument/2006/relationships/image" Target="../media/image924.png"/><Relationship Id="rId39" Type="http://schemas.openxmlformats.org/officeDocument/2006/relationships/customXml" Target="../ink/ink986.xml"/><Relationship Id="rId34" Type="http://schemas.openxmlformats.org/officeDocument/2006/relationships/image" Target="../media/image932.png"/><Relationship Id="rId50" Type="http://schemas.openxmlformats.org/officeDocument/2006/relationships/image" Target="../media/image940.png"/><Relationship Id="rId55" Type="http://schemas.openxmlformats.org/officeDocument/2006/relationships/customXml" Target="../ink/ink994.xml"/><Relationship Id="rId76" Type="http://schemas.openxmlformats.org/officeDocument/2006/relationships/image" Target="../media/image953.png"/><Relationship Id="rId97" Type="http://schemas.openxmlformats.org/officeDocument/2006/relationships/customXml" Target="../ink/ink1015.xml"/><Relationship Id="rId104" Type="http://schemas.openxmlformats.org/officeDocument/2006/relationships/image" Target="../media/image967.png"/><Relationship Id="rId7" Type="http://schemas.openxmlformats.org/officeDocument/2006/relationships/customXml" Target="../ink/ink970.xml"/><Relationship Id="rId71" Type="http://schemas.openxmlformats.org/officeDocument/2006/relationships/customXml" Target="../ink/ink1002.xml"/><Relationship Id="rId92" Type="http://schemas.openxmlformats.org/officeDocument/2006/relationships/image" Target="../media/image961.png"/><Relationship Id="rId2" Type="http://schemas.openxmlformats.org/officeDocument/2006/relationships/image" Target="../media/image1.jpeg"/><Relationship Id="rId29" Type="http://schemas.openxmlformats.org/officeDocument/2006/relationships/customXml" Target="../ink/ink981.xml"/><Relationship Id="rId24" Type="http://schemas.openxmlformats.org/officeDocument/2006/relationships/image" Target="../media/image927.png"/><Relationship Id="rId40" Type="http://schemas.openxmlformats.org/officeDocument/2006/relationships/image" Target="../media/image935.png"/><Relationship Id="rId45" Type="http://schemas.openxmlformats.org/officeDocument/2006/relationships/customXml" Target="../ink/ink989.xml"/><Relationship Id="rId66" Type="http://schemas.openxmlformats.org/officeDocument/2006/relationships/image" Target="../media/image948.png"/><Relationship Id="rId87" Type="http://schemas.openxmlformats.org/officeDocument/2006/relationships/customXml" Target="../ink/ink1010.xml"/><Relationship Id="rId61" Type="http://schemas.openxmlformats.org/officeDocument/2006/relationships/customXml" Target="../ink/ink997.xml"/><Relationship Id="rId82" Type="http://schemas.openxmlformats.org/officeDocument/2006/relationships/image" Target="../media/image956.png"/><Relationship Id="rId19" Type="http://schemas.openxmlformats.org/officeDocument/2006/relationships/customXml" Target="../ink/ink976.xml"/><Relationship Id="rId14" Type="http://schemas.openxmlformats.org/officeDocument/2006/relationships/image" Target="../media/image922.png"/><Relationship Id="rId30" Type="http://schemas.openxmlformats.org/officeDocument/2006/relationships/image" Target="../media/image930.png"/><Relationship Id="rId35" Type="http://schemas.openxmlformats.org/officeDocument/2006/relationships/customXml" Target="../ink/ink984.xml"/><Relationship Id="rId56" Type="http://schemas.openxmlformats.org/officeDocument/2006/relationships/image" Target="../media/image943.png"/><Relationship Id="rId77" Type="http://schemas.openxmlformats.org/officeDocument/2006/relationships/customXml" Target="../ink/ink1005.xml"/><Relationship Id="rId100" Type="http://schemas.openxmlformats.org/officeDocument/2006/relationships/image" Target="../media/image965.png"/><Relationship Id="rId105" Type="http://schemas.openxmlformats.org/officeDocument/2006/relationships/customXml" Target="../ink/ink1019.xml"/><Relationship Id="rId8" Type="http://schemas.openxmlformats.org/officeDocument/2006/relationships/image" Target="../media/image919.png"/><Relationship Id="rId51" Type="http://schemas.openxmlformats.org/officeDocument/2006/relationships/customXml" Target="../ink/ink992.xml"/><Relationship Id="rId72" Type="http://schemas.openxmlformats.org/officeDocument/2006/relationships/image" Target="../media/image951.png"/><Relationship Id="rId93" Type="http://schemas.openxmlformats.org/officeDocument/2006/relationships/customXml" Target="../ink/ink1013.xml"/><Relationship Id="rId98" Type="http://schemas.openxmlformats.org/officeDocument/2006/relationships/image" Target="../media/image964.png"/><Relationship Id="rId3" Type="http://schemas.openxmlformats.org/officeDocument/2006/relationships/customXml" Target="../ink/ink968.xml"/><Relationship Id="rId25" Type="http://schemas.openxmlformats.org/officeDocument/2006/relationships/customXml" Target="../ink/ink979.xml"/><Relationship Id="rId46" Type="http://schemas.openxmlformats.org/officeDocument/2006/relationships/image" Target="../media/image938.png"/><Relationship Id="rId67" Type="http://schemas.openxmlformats.org/officeDocument/2006/relationships/customXml" Target="../ink/ink1000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77.xml"/><Relationship Id="rId21" Type="http://schemas.openxmlformats.org/officeDocument/2006/relationships/customXml" Target="../ink/ink1029.xml"/><Relationship Id="rId42" Type="http://schemas.openxmlformats.org/officeDocument/2006/relationships/image" Target="../media/image988.png"/><Relationship Id="rId63" Type="http://schemas.openxmlformats.org/officeDocument/2006/relationships/customXml" Target="../ink/ink1050.xml"/><Relationship Id="rId84" Type="http://schemas.openxmlformats.org/officeDocument/2006/relationships/image" Target="../media/image1009.png"/><Relationship Id="rId138" Type="http://schemas.openxmlformats.org/officeDocument/2006/relationships/image" Target="../media/image1036.png"/><Relationship Id="rId159" Type="http://schemas.openxmlformats.org/officeDocument/2006/relationships/customXml" Target="../ink/ink1098.xml"/><Relationship Id="rId170" Type="http://schemas.openxmlformats.org/officeDocument/2006/relationships/image" Target="../media/image1052.png"/><Relationship Id="rId107" Type="http://schemas.openxmlformats.org/officeDocument/2006/relationships/customXml" Target="../ink/ink1072.xml"/><Relationship Id="rId11" Type="http://schemas.openxmlformats.org/officeDocument/2006/relationships/customXml" Target="../ink/ink1024.xml"/><Relationship Id="rId32" Type="http://schemas.openxmlformats.org/officeDocument/2006/relationships/image" Target="../media/image983.png"/><Relationship Id="rId53" Type="http://schemas.openxmlformats.org/officeDocument/2006/relationships/customXml" Target="../ink/ink1045.xml"/><Relationship Id="rId74" Type="http://schemas.openxmlformats.org/officeDocument/2006/relationships/image" Target="../media/image1004.png"/><Relationship Id="rId128" Type="http://schemas.openxmlformats.org/officeDocument/2006/relationships/image" Target="../media/image1031.png"/><Relationship Id="rId149" Type="http://schemas.openxmlformats.org/officeDocument/2006/relationships/customXml" Target="../ink/ink1093.xml"/><Relationship Id="rId5" Type="http://schemas.openxmlformats.org/officeDocument/2006/relationships/customXml" Target="../ink/ink1021.xml"/><Relationship Id="rId95" Type="http://schemas.openxmlformats.org/officeDocument/2006/relationships/customXml" Target="../ink/ink1066.xml"/><Relationship Id="rId160" Type="http://schemas.openxmlformats.org/officeDocument/2006/relationships/image" Target="../media/image1047.png"/><Relationship Id="rId181" Type="http://schemas.openxmlformats.org/officeDocument/2006/relationships/customXml" Target="../ink/ink1109.xml"/><Relationship Id="rId22" Type="http://schemas.openxmlformats.org/officeDocument/2006/relationships/image" Target="../media/image978.png"/><Relationship Id="rId43" Type="http://schemas.openxmlformats.org/officeDocument/2006/relationships/customXml" Target="../ink/ink1040.xml"/><Relationship Id="rId64" Type="http://schemas.openxmlformats.org/officeDocument/2006/relationships/image" Target="../media/image999.png"/><Relationship Id="rId118" Type="http://schemas.openxmlformats.org/officeDocument/2006/relationships/image" Target="../media/image1026.png"/><Relationship Id="rId139" Type="http://schemas.openxmlformats.org/officeDocument/2006/relationships/customXml" Target="../ink/ink1088.xml"/><Relationship Id="rId85" Type="http://schemas.openxmlformats.org/officeDocument/2006/relationships/customXml" Target="../ink/ink1061.xml"/><Relationship Id="rId150" Type="http://schemas.openxmlformats.org/officeDocument/2006/relationships/image" Target="../media/image1042.png"/><Relationship Id="rId171" Type="http://schemas.openxmlformats.org/officeDocument/2006/relationships/customXml" Target="../ink/ink1104.xml"/><Relationship Id="rId12" Type="http://schemas.openxmlformats.org/officeDocument/2006/relationships/image" Target="../media/image973.png"/><Relationship Id="rId33" Type="http://schemas.openxmlformats.org/officeDocument/2006/relationships/customXml" Target="../ink/ink1035.xml"/><Relationship Id="rId108" Type="http://schemas.openxmlformats.org/officeDocument/2006/relationships/image" Target="../media/image1021.png"/><Relationship Id="rId129" Type="http://schemas.openxmlformats.org/officeDocument/2006/relationships/customXml" Target="../ink/ink1083.xml"/><Relationship Id="rId54" Type="http://schemas.openxmlformats.org/officeDocument/2006/relationships/image" Target="../media/image994.png"/><Relationship Id="rId75" Type="http://schemas.openxmlformats.org/officeDocument/2006/relationships/customXml" Target="../ink/ink1056.xml"/><Relationship Id="rId96" Type="http://schemas.openxmlformats.org/officeDocument/2006/relationships/image" Target="../media/image1015.png"/><Relationship Id="rId140" Type="http://schemas.openxmlformats.org/officeDocument/2006/relationships/image" Target="../media/image1037.png"/><Relationship Id="rId161" Type="http://schemas.openxmlformats.org/officeDocument/2006/relationships/customXml" Target="../ink/ink1099.xml"/><Relationship Id="rId182" Type="http://schemas.openxmlformats.org/officeDocument/2006/relationships/image" Target="../media/image1058.png"/><Relationship Id="rId6" Type="http://schemas.openxmlformats.org/officeDocument/2006/relationships/image" Target="../media/image970.png"/><Relationship Id="rId23" Type="http://schemas.openxmlformats.org/officeDocument/2006/relationships/customXml" Target="../ink/ink1030.xml"/><Relationship Id="rId119" Type="http://schemas.openxmlformats.org/officeDocument/2006/relationships/customXml" Target="../ink/ink1078.xml"/><Relationship Id="rId44" Type="http://schemas.openxmlformats.org/officeDocument/2006/relationships/image" Target="../media/image989.png"/><Relationship Id="rId65" Type="http://schemas.openxmlformats.org/officeDocument/2006/relationships/customXml" Target="../ink/ink1051.xml"/><Relationship Id="rId86" Type="http://schemas.openxmlformats.org/officeDocument/2006/relationships/image" Target="../media/image1010.png"/><Relationship Id="rId130" Type="http://schemas.openxmlformats.org/officeDocument/2006/relationships/image" Target="../media/image1032.png"/><Relationship Id="rId151" Type="http://schemas.openxmlformats.org/officeDocument/2006/relationships/customXml" Target="../ink/ink1094.xml"/><Relationship Id="rId172" Type="http://schemas.openxmlformats.org/officeDocument/2006/relationships/image" Target="../media/image1053.png"/><Relationship Id="rId13" Type="http://schemas.openxmlformats.org/officeDocument/2006/relationships/customXml" Target="../ink/ink1025.xml"/><Relationship Id="rId18" Type="http://schemas.openxmlformats.org/officeDocument/2006/relationships/image" Target="../media/image976.png"/><Relationship Id="rId39" Type="http://schemas.openxmlformats.org/officeDocument/2006/relationships/customXml" Target="../ink/ink1038.xml"/><Relationship Id="rId109" Type="http://schemas.openxmlformats.org/officeDocument/2006/relationships/customXml" Target="../ink/ink1073.xml"/><Relationship Id="rId34" Type="http://schemas.openxmlformats.org/officeDocument/2006/relationships/image" Target="../media/image984.png"/><Relationship Id="rId50" Type="http://schemas.openxmlformats.org/officeDocument/2006/relationships/image" Target="../media/image992.png"/><Relationship Id="rId55" Type="http://schemas.openxmlformats.org/officeDocument/2006/relationships/customXml" Target="../ink/ink1046.xml"/><Relationship Id="rId76" Type="http://schemas.openxmlformats.org/officeDocument/2006/relationships/image" Target="../media/image1005.png"/><Relationship Id="rId97" Type="http://schemas.openxmlformats.org/officeDocument/2006/relationships/customXml" Target="../ink/ink1067.xml"/><Relationship Id="rId104" Type="http://schemas.openxmlformats.org/officeDocument/2006/relationships/image" Target="../media/image1019.png"/><Relationship Id="rId120" Type="http://schemas.openxmlformats.org/officeDocument/2006/relationships/image" Target="../media/image1027.png"/><Relationship Id="rId125" Type="http://schemas.openxmlformats.org/officeDocument/2006/relationships/customXml" Target="../ink/ink1081.xml"/><Relationship Id="rId141" Type="http://schemas.openxmlformats.org/officeDocument/2006/relationships/customXml" Target="../ink/ink1089.xml"/><Relationship Id="rId146" Type="http://schemas.openxmlformats.org/officeDocument/2006/relationships/image" Target="../media/image1040.png"/><Relationship Id="rId167" Type="http://schemas.openxmlformats.org/officeDocument/2006/relationships/customXml" Target="../ink/ink1102.xml"/><Relationship Id="rId188" Type="http://schemas.openxmlformats.org/officeDocument/2006/relationships/image" Target="../media/image1061.png"/><Relationship Id="rId7" Type="http://schemas.openxmlformats.org/officeDocument/2006/relationships/customXml" Target="../ink/ink1022.xml"/><Relationship Id="rId71" Type="http://schemas.openxmlformats.org/officeDocument/2006/relationships/customXml" Target="../ink/ink1054.xml"/><Relationship Id="rId92" Type="http://schemas.openxmlformats.org/officeDocument/2006/relationships/image" Target="../media/image1013.png"/><Relationship Id="rId162" Type="http://schemas.openxmlformats.org/officeDocument/2006/relationships/image" Target="../media/image1048.png"/><Relationship Id="rId183" Type="http://schemas.openxmlformats.org/officeDocument/2006/relationships/customXml" Target="../ink/ink1110.xml"/><Relationship Id="rId2" Type="http://schemas.openxmlformats.org/officeDocument/2006/relationships/image" Target="../media/image1.jpeg"/><Relationship Id="rId29" Type="http://schemas.openxmlformats.org/officeDocument/2006/relationships/customXml" Target="../ink/ink1033.xml"/><Relationship Id="rId24" Type="http://schemas.openxmlformats.org/officeDocument/2006/relationships/image" Target="../media/image979.png"/><Relationship Id="rId40" Type="http://schemas.openxmlformats.org/officeDocument/2006/relationships/image" Target="../media/image987.png"/><Relationship Id="rId45" Type="http://schemas.openxmlformats.org/officeDocument/2006/relationships/customXml" Target="../ink/ink1041.xml"/><Relationship Id="rId66" Type="http://schemas.openxmlformats.org/officeDocument/2006/relationships/image" Target="../media/image1000.png"/><Relationship Id="rId87" Type="http://schemas.openxmlformats.org/officeDocument/2006/relationships/customXml" Target="../ink/ink1062.xml"/><Relationship Id="rId110" Type="http://schemas.openxmlformats.org/officeDocument/2006/relationships/image" Target="../media/image1022.png"/><Relationship Id="rId115" Type="http://schemas.openxmlformats.org/officeDocument/2006/relationships/customXml" Target="../ink/ink1076.xml"/><Relationship Id="rId131" Type="http://schemas.openxmlformats.org/officeDocument/2006/relationships/customXml" Target="../ink/ink1084.xml"/><Relationship Id="rId136" Type="http://schemas.openxmlformats.org/officeDocument/2006/relationships/image" Target="../media/image1035.png"/><Relationship Id="rId157" Type="http://schemas.openxmlformats.org/officeDocument/2006/relationships/customXml" Target="../ink/ink1097.xml"/><Relationship Id="rId178" Type="http://schemas.openxmlformats.org/officeDocument/2006/relationships/image" Target="../media/image1056.png"/><Relationship Id="rId61" Type="http://schemas.openxmlformats.org/officeDocument/2006/relationships/customXml" Target="../ink/ink1049.xml"/><Relationship Id="rId82" Type="http://schemas.openxmlformats.org/officeDocument/2006/relationships/image" Target="../media/image1008.png"/><Relationship Id="rId152" Type="http://schemas.openxmlformats.org/officeDocument/2006/relationships/image" Target="../media/image1043.png"/><Relationship Id="rId173" Type="http://schemas.openxmlformats.org/officeDocument/2006/relationships/customXml" Target="../ink/ink1105.xml"/><Relationship Id="rId19" Type="http://schemas.openxmlformats.org/officeDocument/2006/relationships/customXml" Target="../ink/ink1028.xml"/><Relationship Id="rId14" Type="http://schemas.openxmlformats.org/officeDocument/2006/relationships/image" Target="../media/image974.png"/><Relationship Id="rId30" Type="http://schemas.openxmlformats.org/officeDocument/2006/relationships/image" Target="../media/image982.png"/><Relationship Id="rId35" Type="http://schemas.openxmlformats.org/officeDocument/2006/relationships/customXml" Target="../ink/ink1036.xml"/><Relationship Id="rId56" Type="http://schemas.openxmlformats.org/officeDocument/2006/relationships/image" Target="../media/image995.png"/><Relationship Id="rId77" Type="http://schemas.openxmlformats.org/officeDocument/2006/relationships/customXml" Target="../ink/ink1057.xml"/><Relationship Id="rId100" Type="http://schemas.openxmlformats.org/officeDocument/2006/relationships/image" Target="../media/image1017.png"/><Relationship Id="rId105" Type="http://schemas.openxmlformats.org/officeDocument/2006/relationships/customXml" Target="../ink/ink1071.xml"/><Relationship Id="rId126" Type="http://schemas.openxmlformats.org/officeDocument/2006/relationships/image" Target="../media/image1030.png"/><Relationship Id="rId147" Type="http://schemas.openxmlformats.org/officeDocument/2006/relationships/customXml" Target="../ink/ink1092.xml"/><Relationship Id="rId168" Type="http://schemas.openxmlformats.org/officeDocument/2006/relationships/image" Target="../media/image1051.png"/><Relationship Id="rId8" Type="http://schemas.openxmlformats.org/officeDocument/2006/relationships/image" Target="../media/image971.png"/><Relationship Id="rId51" Type="http://schemas.openxmlformats.org/officeDocument/2006/relationships/customXml" Target="../ink/ink1044.xml"/><Relationship Id="rId72" Type="http://schemas.openxmlformats.org/officeDocument/2006/relationships/image" Target="../media/image1003.png"/><Relationship Id="rId93" Type="http://schemas.openxmlformats.org/officeDocument/2006/relationships/customXml" Target="../ink/ink1065.xml"/><Relationship Id="rId98" Type="http://schemas.openxmlformats.org/officeDocument/2006/relationships/image" Target="../media/image1016.png"/><Relationship Id="rId121" Type="http://schemas.openxmlformats.org/officeDocument/2006/relationships/customXml" Target="../ink/ink1079.xml"/><Relationship Id="rId142" Type="http://schemas.openxmlformats.org/officeDocument/2006/relationships/image" Target="../media/image1038.png"/><Relationship Id="rId163" Type="http://schemas.openxmlformats.org/officeDocument/2006/relationships/customXml" Target="../ink/ink1100.xml"/><Relationship Id="rId184" Type="http://schemas.openxmlformats.org/officeDocument/2006/relationships/image" Target="../media/image1059.png"/><Relationship Id="rId189" Type="http://schemas.openxmlformats.org/officeDocument/2006/relationships/customXml" Target="../ink/ink1113.xml"/><Relationship Id="rId3" Type="http://schemas.openxmlformats.org/officeDocument/2006/relationships/customXml" Target="../ink/ink1020.xml"/><Relationship Id="rId25" Type="http://schemas.openxmlformats.org/officeDocument/2006/relationships/customXml" Target="../ink/ink1031.xml"/><Relationship Id="rId46" Type="http://schemas.openxmlformats.org/officeDocument/2006/relationships/image" Target="../media/image990.png"/><Relationship Id="rId67" Type="http://schemas.openxmlformats.org/officeDocument/2006/relationships/customXml" Target="../ink/ink1052.xml"/><Relationship Id="rId116" Type="http://schemas.openxmlformats.org/officeDocument/2006/relationships/image" Target="../media/image1025.png"/><Relationship Id="rId137" Type="http://schemas.openxmlformats.org/officeDocument/2006/relationships/customXml" Target="../ink/ink1087.xml"/><Relationship Id="rId158" Type="http://schemas.openxmlformats.org/officeDocument/2006/relationships/image" Target="../media/image1046.png"/><Relationship Id="rId20" Type="http://schemas.openxmlformats.org/officeDocument/2006/relationships/image" Target="../media/image977.png"/><Relationship Id="rId41" Type="http://schemas.openxmlformats.org/officeDocument/2006/relationships/customXml" Target="../ink/ink1039.xml"/><Relationship Id="rId62" Type="http://schemas.openxmlformats.org/officeDocument/2006/relationships/image" Target="../media/image998.png"/><Relationship Id="rId83" Type="http://schemas.openxmlformats.org/officeDocument/2006/relationships/customXml" Target="../ink/ink1060.xml"/><Relationship Id="rId88" Type="http://schemas.openxmlformats.org/officeDocument/2006/relationships/image" Target="../media/image1011.png"/><Relationship Id="rId111" Type="http://schemas.openxmlformats.org/officeDocument/2006/relationships/customXml" Target="../ink/ink1074.xml"/><Relationship Id="rId132" Type="http://schemas.openxmlformats.org/officeDocument/2006/relationships/image" Target="../media/image1033.png"/><Relationship Id="rId153" Type="http://schemas.openxmlformats.org/officeDocument/2006/relationships/customXml" Target="../ink/ink1095.xml"/><Relationship Id="rId174" Type="http://schemas.openxmlformats.org/officeDocument/2006/relationships/image" Target="../media/image1054.png"/><Relationship Id="rId179" Type="http://schemas.openxmlformats.org/officeDocument/2006/relationships/customXml" Target="../ink/ink1108.xml"/><Relationship Id="rId190" Type="http://schemas.openxmlformats.org/officeDocument/2006/relationships/image" Target="../media/image1062.png"/><Relationship Id="rId15" Type="http://schemas.openxmlformats.org/officeDocument/2006/relationships/customXml" Target="../ink/ink1026.xml"/><Relationship Id="rId36" Type="http://schemas.openxmlformats.org/officeDocument/2006/relationships/image" Target="../media/image985.png"/><Relationship Id="rId57" Type="http://schemas.openxmlformats.org/officeDocument/2006/relationships/customXml" Target="../ink/ink1047.xml"/><Relationship Id="rId106" Type="http://schemas.openxmlformats.org/officeDocument/2006/relationships/image" Target="../media/image1020.png"/><Relationship Id="rId127" Type="http://schemas.openxmlformats.org/officeDocument/2006/relationships/customXml" Target="../ink/ink1082.xml"/><Relationship Id="rId10" Type="http://schemas.openxmlformats.org/officeDocument/2006/relationships/image" Target="../media/image972.png"/><Relationship Id="rId31" Type="http://schemas.openxmlformats.org/officeDocument/2006/relationships/customXml" Target="../ink/ink1034.xml"/><Relationship Id="rId52" Type="http://schemas.openxmlformats.org/officeDocument/2006/relationships/image" Target="../media/image993.png"/><Relationship Id="rId73" Type="http://schemas.openxmlformats.org/officeDocument/2006/relationships/customXml" Target="../ink/ink1055.xml"/><Relationship Id="rId78" Type="http://schemas.openxmlformats.org/officeDocument/2006/relationships/image" Target="../media/image1006.png"/><Relationship Id="rId94" Type="http://schemas.openxmlformats.org/officeDocument/2006/relationships/image" Target="../media/image1014.png"/><Relationship Id="rId99" Type="http://schemas.openxmlformats.org/officeDocument/2006/relationships/customXml" Target="../ink/ink1068.xml"/><Relationship Id="rId101" Type="http://schemas.openxmlformats.org/officeDocument/2006/relationships/customXml" Target="../ink/ink1069.xml"/><Relationship Id="rId122" Type="http://schemas.openxmlformats.org/officeDocument/2006/relationships/image" Target="../media/image1028.png"/><Relationship Id="rId143" Type="http://schemas.openxmlformats.org/officeDocument/2006/relationships/customXml" Target="../ink/ink1090.xml"/><Relationship Id="rId148" Type="http://schemas.openxmlformats.org/officeDocument/2006/relationships/image" Target="../media/image1041.png"/><Relationship Id="rId164" Type="http://schemas.openxmlformats.org/officeDocument/2006/relationships/image" Target="../media/image1049.png"/><Relationship Id="rId169" Type="http://schemas.openxmlformats.org/officeDocument/2006/relationships/customXml" Target="../ink/ink1103.xml"/><Relationship Id="rId185" Type="http://schemas.openxmlformats.org/officeDocument/2006/relationships/customXml" Target="../ink/ink1111.xml"/><Relationship Id="rId4" Type="http://schemas.openxmlformats.org/officeDocument/2006/relationships/image" Target="../media/image969.png"/><Relationship Id="rId9" Type="http://schemas.openxmlformats.org/officeDocument/2006/relationships/customXml" Target="../ink/ink1023.xml"/><Relationship Id="rId180" Type="http://schemas.openxmlformats.org/officeDocument/2006/relationships/image" Target="../media/image1057.png"/><Relationship Id="rId26" Type="http://schemas.openxmlformats.org/officeDocument/2006/relationships/image" Target="../media/image980.png"/><Relationship Id="rId47" Type="http://schemas.openxmlformats.org/officeDocument/2006/relationships/customXml" Target="../ink/ink1042.xml"/><Relationship Id="rId68" Type="http://schemas.openxmlformats.org/officeDocument/2006/relationships/image" Target="../media/image1001.png"/><Relationship Id="rId89" Type="http://schemas.openxmlformats.org/officeDocument/2006/relationships/customXml" Target="../ink/ink1063.xml"/><Relationship Id="rId112" Type="http://schemas.openxmlformats.org/officeDocument/2006/relationships/image" Target="../media/image1023.png"/><Relationship Id="rId133" Type="http://schemas.openxmlformats.org/officeDocument/2006/relationships/customXml" Target="../ink/ink1085.xml"/><Relationship Id="rId154" Type="http://schemas.openxmlformats.org/officeDocument/2006/relationships/image" Target="../media/image1044.png"/><Relationship Id="rId175" Type="http://schemas.openxmlformats.org/officeDocument/2006/relationships/customXml" Target="../ink/ink1106.xml"/><Relationship Id="rId16" Type="http://schemas.openxmlformats.org/officeDocument/2006/relationships/image" Target="../media/image975.png"/><Relationship Id="rId37" Type="http://schemas.openxmlformats.org/officeDocument/2006/relationships/customXml" Target="../ink/ink1037.xml"/><Relationship Id="rId58" Type="http://schemas.openxmlformats.org/officeDocument/2006/relationships/image" Target="../media/image996.png"/><Relationship Id="rId79" Type="http://schemas.openxmlformats.org/officeDocument/2006/relationships/customXml" Target="../ink/ink1058.xml"/><Relationship Id="rId102" Type="http://schemas.openxmlformats.org/officeDocument/2006/relationships/image" Target="../media/image1018.png"/><Relationship Id="rId123" Type="http://schemas.openxmlformats.org/officeDocument/2006/relationships/customXml" Target="../ink/ink1080.xml"/><Relationship Id="rId144" Type="http://schemas.openxmlformats.org/officeDocument/2006/relationships/image" Target="../media/image1039.png"/><Relationship Id="rId90" Type="http://schemas.openxmlformats.org/officeDocument/2006/relationships/image" Target="../media/image1012.png"/><Relationship Id="rId165" Type="http://schemas.openxmlformats.org/officeDocument/2006/relationships/customXml" Target="../ink/ink1101.xml"/><Relationship Id="rId186" Type="http://schemas.openxmlformats.org/officeDocument/2006/relationships/image" Target="../media/image1060.png"/><Relationship Id="rId27" Type="http://schemas.openxmlformats.org/officeDocument/2006/relationships/customXml" Target="../ink/ink1032.xml"/><Relationship Id="rId48" Type="http://schemas.openxmlformats.org/officeDocument/2006/relationships/image" Target="../media/image991.png"/><Relationship Id="rId69" Type="http://schemas.openxmlformats.org/officeDocument/2006/relationships/customXml" Target="../ink/ink1053.xml"/><Relationship Id="rId113" Type="http://schemas.openxmlformats.org/officeDocument/2006/relationships/customXml" Target="../ink/ink1075.xml"/><Relationship Id="rId134" Type="http://schemas.openxmlformats.org/officeDocument/2006/relationships/image" Target="../media/image1034.png"/><Relationship Id="rId80" Type="http://schemas.openxmlformats.org/officeDocument/2006/relationships/image" Target="../media/image1007.png"/><Relationship Id="rId155" Type="http://schemas.openxmlformats.org/officeDocument/2006/relationships/customXml" Target="../ink/ink1096.xml"/><Relationship Id="rId176" Type="http://schemas.openxmlformats.org/officeDocument/2006/relationships/image" Target="../media/image1055.png"/><Relationship Id="rId17" Type="http://schemas.openxmlformats.org/officeDocument/2006/relationships/customXml" Target="../ink/ink1027.xml"/><Relationship Id="rId38" Type="http://schemas.openxmlformats.org/officeDocument/2006/relationships/image" Target="../media/image986.png"/><Relationship Id="rId59" Type="http://schemas.openxmlformats.org/officeDocument/2006/relationships/customXml" Target="../ink/ink1048.xml"/><Relationship Id="rId103" Type="http://schemas.openxmlformats.org/officeDocument/2006/relationships/customXml" Target="../ink/ink1070.xml"/><Relationship Id="rId124" Type="http://schemas.openxmlformats.org/officeDocument/2006/relationships/image" Target="../media/image1029.png"/><Relationship Id="rId70" Type="http://schemas.openxmlformats.org/officeDocument/2006/relationships/image" Target="../media/image1002.png"/><Relationship Id="rId91" Type="http://schemas.openxmlformats.org/officeDocument/2006/relationships/customXml" Target="../ink/ink1064.xml"/><Relationship Id="rId145" Type="http://schemas.openxmlformats.org/officeDocument/2006/relationships/customXml" Target="../ink/ink1091.xml"/><Relationship Id="rId166" Type="http://schemas.openxmlformats.org/officeDocument/2006/relationships/image" Target="../media/image1050.png"/><Relationship Id="rId187" Type="http://schemas.openxmlformats.org/officeDocument/2006/relationships/customXml" Target="../ink/ink1112.xml"/><Relationship Id="rId1" Type="http://schemas.openxmlformats.org/officeDocument/2006/relationships/slideLayout" Target="../slideLayouts/slideLayout1.xml"/><Relationship Id="rId28" Type="http://schemas.openxmlformats.org/officeDocument/2006/relationships/image" Target="../media/image981.png"/><Relationship Id="rId49" Type="http://schemas.openxmlformats.org/officeDocument/2006/relationships/customXml" Target="../ink/ink1043.xml"/><Relationship Id="rId114" Type="http://schemas.openxmlformats.org/officeDocument/2006/relationships/image" Target="../media/image1024.png"/><Relationship Id="rId60" Type="http://schemas.openxmlformats.org/officeDocument/2006/relationships/image" Target="../media/image997.png"/><Relationship Id="rId81" Type="http://schemas.openxmlformats.org/officeDocument/2006/relationships/customXml" Target="../ink/ink1059.xml"/><Relationship Id="rId135" Type="http://schemas.openxmlformats.org/officeDocument/2006/relationships/customXml" Target="../ink/ink1086.xml"/><Relationship Id="rId156" Type="http://schemas.openxmlformats.org/officeDocument/2006/relationships/image" Target="../media/image1045.png"/><Relationship Id="rId177" Type="http://schemas.openxmlformats.org/officeDocument/2006/relationships/customXml" Target="../ink/ink1107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74.png"/><Relationship Id="rId21" Type="http://schemas.openxmlformats.org/officeDocument/2006/relationships/customXml" Target="../ink/ink1123.xml"/><Relationship Id="rId42" Type="http://schemas.openxmlformats.org/officeDocument/2006/relationships/image" Target="../media/image1082.png"/><Relationship Id="rId47" Type="http://schemas.openxmlformats.org/officeDocument/2006/relationships/customXml" Target="../ink/ink1136.xml"/><Relationship Id="rId63" Type="http://schemas.openxmlformats.org/officeDocument/2006/relationships/customXml" Target="../ink/ink1144.xml"/><Relationship Id="rId68" Type="http://schemas.openxmlformats.org/officeDocument/2006/relationships/image" Target="../media/image1095.png"/><Relationship Id="rId16" Type="http://schemas.openxmlformats.org/officeDocument/2006/relationships/image" Target="../media/image1069.png"/><Relationship Id="rId11" Type="http://schemas.openxmlformats.org/officeDocument/2006/relationships/customXml" Target="../ink/ink1118.xml"/><Relationship Id="rId32" Type="http://schemas.openxmlformats.org/officeDocument/2006/relationships/image" Target="../media/image1077.png"/><Relationship Id="rId37" Type="http://schemas.openxmlformats.org/officeDocument/2006/relationships/customXml" Target="../ink/ink1131.xml"/><Relationship Id="rId53" Type="http://schemas.openxmlformats.org/officeDocument/2006/relationships/customXml" Target="../ink/ink1139.xml"/><Relationship Id="rId58" Type="http://schemas.openxmlformats.org/officeDocument/2006/relationships/image" Target="../media/image1090.png"/><Relationship Id="rId74" Type="http://schemas.openxmlformats.org/officeDocument/2006/relationships/image" Target="../media/image1098.png"/><Relationship Id="rId79" Type="http://schemas.openxmlformats.org/officeDocument/2006/relationships/customXml" Target="../ink/ink1152.xml"/><Relationship Id="rId5" Type="http://schemas.openxmlformats.org/officeDocument/2006/relationships/customXml" Target="../ink/ink1115.xml"/><Relationship Id="rId61" Type="http://schemas.openxmlformats.org/officeDocument/2006/relationships/customXml" Target="../ink/ink1143.xml"/><Relationship Id="rId82" Type="http://schemas.openxmlformats.org/officeDocument/2006/relationships/image" Target="../media/image1102.png"/><Relationship Id="rId19" Type="http://schemas.openxmlformats.org/officeDocument/2006/relationships/customXml" Target="../ink/ink1122.xml"/><Relationship Id="rId14" Type="http://schemas.openxmlformats.org/officeDocument/2006/relationships/image" Target="../media/image1068.png"/><Relationship Id="rId22" Type="http://schemas.openxmlformats.org/officeDocument/2006/relationships/image" Target="../media/image1072.png"/><Relationship Id="rId27" Type="http://schemas.openxmlformats.org/officeDocument/2006/relationships/customXml" Target="../ink/ink1126.xml"/><Relationship Id="rId30" Type="http://schemas.openxmlformats.org/officeDocument/2006/relationships/image" Target="../media/image1076.png"/><Relationship Id="rId35" Type="http://schemas.openxmlformats.org/officeDocument/2006/relationships/customXml" Target="../ink/ink1130.xml"/><Relationship Id="rId43" Type="http://schemas.openxmlformats.org/officeDocument/2006/relationships/customXml" Target="../ink/ink1134.xml"/><Relationship Id="rId48" Type="http://schemas.openxmlformats.org/officeDocument/2006/relationships/image" Target="../media/image1085.png"/><Relationship Id="rId56" Type="http://schemas.openxmlformats.org/officeDocument/2006/relationships/image" Target="../media/image1089.png"/><Relationship Id="rId64" Type="http://schemas.openxmlformats.org/officeDocument/2006/relationships/image" Target="../media/image1093.png"/><Relationship Id="rId69" Type="http://schemas.openxmlformats.org/officeDocument/2006/relationships/customXml" Target="../ink/ink1147.xml"/><Relationship Id="rId77" Type="http://schemas.openxmlformats.org/officeDocument/2006/relationships/customXml" Target="../ink/ink1151.xml"/><Relationship Id="rId8" Type="http://schemas.openxmlformats.org/officeDocument/2006/relationships/image" Target="../media/image1065.png"/><Relationship Id="rId51" Type="http://schemas.openxmlformats.org/officeDocument/2006/relationships/customXml" Target="../ink/ink1138.xml"/><Relationship Id="rId72" Type="http://schemas.openxmlformats.org/officeDocument/2006/relationships/image" Target="../media/image1097.png"/><Relationship Id="rId80" Type="http://schemas.openxmlformats.org/officeDocument/2006/relationships/image" Target="../media/image1101.png"/><Relationship Id="rId3" Type="http://schemas.openxmlformats.org/officeDocument/2006/relationships/customXml" Target="../ink/ink1114.xml"/><Relationship Id="rId12" Type="http://schemas.openxmlformats.org/officeDocument/2006/relationships/image" Target="../media/image1067.png"/><Relationship Id="rId17" Type="http://schemas.openxmlformats.org/officeDocument/2006/relationships/customXml" Target="../ink/ink1121.xml"/><Relationship Id="rId25" Type="http://schemas.openxmlformats.org/officeDocument/2006/relationships/customXml" Target="../ink/ink1125.xml"/><Relationship Id="rId33" Type="http://schemas.openxmlformats.org/officeDocument/2006/relationships/customXml" Target="../ink/ink1129.xml"/><Relationship Id="rId38" Type="http://schemas.openxmlformats.org/officeDocument/2006/relationships/image" Target="../media/image1080.png"/><Relationship Id="rId46" Type="http://schemas.openxmlformats.org/officeDocument/2006/relationships/image" Target="../media/image1084.png"/><Relationship Id="rId59" Type="http://schemas.openxmlformats.org/officeDocument/2006/relationships/customXml" Target="../ink/ink1142.xml"/><Relationship Id="rId67" Type="http://schemas.openxmlformats.org/officeDocument/2006/relationships/customXml" Target="../ink/ink1146.xml"/><Relationship Id="rId20" Type="http://schemas.openxmlformats.org/officeDocument/2006/relationships/image" Target="../media/image1071.png"/><Relationship Id="rId41" Type="http://schemas.openxmlformats.org/officeDocument/2006/relationships/customXml" Target="../ink/ink1133.xml"/><Relationship Id="rId54" Type="http://schemas.openxmlformats.org/officeDocument/2006/relationships/image" Target="../media/image1088.png"/><Relationship Id="rId62" Type="http://schemas.openxmlformats.org/officeDocument/2006/relationships/image" Target="../media/image1092.png"/><Relationship Id="rId70" Type="http://schemas.openxmlformats.org/officeDocument/2006/relationships/image" Target="../media/image1096.png"/><Relationship Id="rId75" Type="http://schemas.openxmlformats.org/officeDocument/2006/relationships/customXml" Target="../ink/ink11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4.png"/><Relationship Id="rId15" Type="http://schemas.openxmlformats.org/officeDocument/2006/relationships/customXml" Target="../ink/ink1120.xml"/><Relationship Id="rId23" Type="http://schemas.openxmlformats.org/officeDocument/2006/relationships/customXml" Target="../ink/ink1124.xml"/><Relationship Id="rId28" Type="http://schemas.openxmlformats.org/officeDocument/2006/relationships/image" Target="../media/image1075.png"/><Relationship Id="rId36" Type="http://schemas.openxmlformats.org/officeDocument/2006/relationships/image" Target="../media/image1079.png"/><Relationship Id="rId49" Type="http://schemas.openxmlformats.org/officeDocument/2006/relationships/customXml" Target="../ink/ink1137.xml"/><Relationship Id="rId57" Type="http://schemas.openxmlformats.org/officeDocument/2006/relationships/customXml" Target="../ink/ink1141.xml"/><Relationship Id="rId10" Type="http://schemas.openxmlformats.org/officeDocument/2006/relationships/image" Target="../media/image1066.png"/><Relationship Id="rId31" Type="http://schemas.openxmlformats.org/officeDocument/2006/relationships/customXml" Target="../ink/ink1128.xml"/><Relationship Id="rId44" Type="http://schemas.openxmlformats.org/officeDocument/2006/relationships/image" Target="../media/image1083.png"/><Relationship Id="rId52" Type="http://schemas.openxmlformats.org/officeDocument/2006/relationships/image" Target="../media/image1087.png"/><Relationship Id="rId60" Type="http://schemas.openxmlformats.org/officeDocument/2006/relationships/image" Target="../media/image1091.png"/><Relationship Id="rId65" Type="http://schemas.openxmlformats.org/officeDocument/2006/relationships/customXml" Target="../ink/ink1145.xml"/><Relationship Id="rId73" Type="http://schemas.openxmlformats.org/officeDocument/2006/relationships/customXml" Target="../ink/ink1149.xml"/><Relationship Id="rId78" Type="http://schemas.openxmlformats.org/officeDocument/2006/relationships/image" Target="../media/image1100.png"/><Relationship Id="rId81" Type="http://schemas.openxmlformats.org/officeDocument/2006/relationships/customXml" Target="../ink/ink1153.xml"/><Relationship Id="rId4" Type="http://schemas.openxmlformats.org/officeDocument/2006/relationships/image" Target="../media/image1063.png"/><Relationship Id="rId9" Type="http://schemas.openxmlformats.org/officeDocument/2006/relationships/customXml" Target="../ink/ink1117.xml"/><Relationship Id="rId13" Type="http://schemas.openxmlformats.org/officeDocument/2006/relationships/customXml" Target="../ink/ink1119.xml"/><Relationship Id="rId18" Type="http://schemas.openxmlformats.org/officeDocument/2006/relationships/image" Target="../media/image1070.png"/><Relationship Id="rId39" Type="http://schemas.openxmlformats.org/officeDocument/2006/relationships/customXml" Target="../ink/ink1132.xml"/><Relationship Id="rId34" Type="http://schemas.openxmlformats.org/officeDocument/2006/relationships/image" Target="../media/image1078.png"/><Relationship Id="rId50" Type="http://schemas.openxmlformats.org/officeDocument/2006/relationships/image" Target="../media/image1086.png"/><Relationship Id="rId55" Type="http://schemas.openxmlformats.org/officeDocument/2006/relationships/customXml" Target="../ink/ink1140.xml"/><Relationship Id="rId76" Type="http://schemas.openxmlformats.org/officeDocument/2006/relationships/image" Target="../media/image1099.png"/><Relationship Id="rId7" Type="http://schemas.openxmlformats.org/officeDocument/2006/relationships/customXml" Target="../ink/ink1116.xml"/><Relationship Id="rId71" Type="http://schemas.openxmlformats.org/officeDocument/2006/relationships/customXml" Target="../ink/ink1148.xml"/><Relationship Id="rId2" Type="http://schemas.openxmlformats.org/officeDocument/2006/relationships/image" Target="../media/image1.jpeg"/><Relationship Id="rId29" Type="http://schemas.openxmlformats.org/officeDocument/2006/relationships/customXml" Target="../ink/ink1127.xml"/><Relationship Id="rId24" Type="http://schemas.openxmlformats.org/officeDocument/2006/relationships/image" Target="../media/image1073.png"/><Relationship Id="rId40" Type="http://schemas.openxmlformats.org/officeDocument/2006/relationships/image" Target="../media/image1081.png"/><Relationship Id="rId45" Type="http://schemas.openxmlformats.org/officeDocument/2006/relationships/customXml" Target="../ink/ink1135.xml"/><Relationship Id="rId66" Type="http://schemas.openxmlformats.org/officeDocument/2006/relationships/image" Target="../media/image1094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65.xml"/><Relationship Id="rId21" Type="http://schemas.openxmlformats.org/officeDocument/2006/relationships/image" Target="../media/image1112.png"/><Relationship Id="rId34" Type="http://schemas.openxmlformats.org/officeDocument/2006/relationships/customXml" Target="../ink/ink1169.xml"/><Relationship Id="rId42" Type="http://schemas.openxmlformats.org/officeDocument/2006/relationships/customXml" Target="../ink/ink1173.xml"/><Relationship Id="rId47" Type="http://schemas.openxmlformats.org/officeDocument/2006/relationships/image" Target="../media/image1125.png"/><Relationship Id="rId50" Type="http://schemas.openxmlformats.org/officeDocument/2006/relationships/customXml" Target="../ink/ink1177.xml"/><Relationship Id="rId55" Type="http://schemas.openxmlformats.org/officeDocument/2006/relationships/image" Target="../media/image1129.png"/><Relationship Id="rId63" Type="http://schemas.openxmlformats.org/officeDocument/2006/relationships/image" Target="../media/image1133.png"/><Relationship Id="rId7" Type="http://schemas.openxmlformats.org/officeDocument/2006/relationships/customXml" Target="../ink/ink1156.xml"/><Relationship Id="rId2" Type="http://schemas.openxmlformats.org/officeDocument/2006/relationships/image" Target="../media/image1.jpeg"/><Relationship Id="rId16" Type="http://schemas.openxmlformats.org/officeDocument/2006/relationships/customXml" Target="../ink/ink1160.xml"/><Relationship Id="rId29" Type="http://schemas.openxmlformats.org/officeDocument/2006/relationships/image" Target="../media/image1116.png"/><Relationship Id="rId11" Type="http://schemas.openxmlformats.org/officeDocument/2006/relationships/customXml" Target="../ink/ink1158.xml"/><Relationship Id="rId24" Type="http://schemas.openxmlformats.org/officeDocument/2006/relationships/customXml" Target="../ink/ink1164.xml"/><Relationship Id="rId32" Type="http://schemas.openxmlformats.org/officeDocument/2006/relationships/customXml" Target="../ink/ink1168.xml"/><Relationship Id="rId37" Type="http://schemas.openxmlformats.org/officeDocument/2006/relationships/image" Target="../media/image1120.png"/><Relationship Id="rId40" Type="http://schemas.openxmlformats.org/officeDocument/2006/relationships/customXml" Target="../ink/ink1172.xml"/><Relationship Id="rId45" Type="http://schemas.openxmlformats.org/officeDocument/2006/relationships/image" Target="../media/image1124.png"/><Relationship Id="rId53" Type="http://schemas.openxmlformats.org/officeDocument/2006/relationships/image" Target="../media/image1128.png"/><Relationship Id="rId58" Type="http://schemas.openxmlformats.org/officeDocument/2006/relationships/customXml" Target="../ink/ink1181.xml"/><Relationship Id="rId5" Type="http://schemas.openxmlformats.org/officeDocument/2006/relationships/customXml" Target="../ink/ink1155.xml"/><Relationship Id="rId61" Type="http://schemas.openxmlformats.org/officeDocument/2006/relationships/image" Target="../media/image1132.png"/><Relationship Id="rId19" Type="http://schemas.openxmlformats.org/officeDocument/2006/relationships/image" Target="../media/image1111.png"/><Relationship Id="rId14" Type="http://schemas.openxmlformats.org/officeDocument/2006/relationships/customXml" Target="../ink/ink1159.xml"/><Relationship Id="rId22" Type="http://schemas.openxmlformats.org/officeDocument/2006/relationships/customXml" Target="../ink/ink1163.xml"/><Relationship Id="rId27" Type="http://schemas.openxmlformats.org/officeDocument/2006/relationships/image" Target="../media/image1115.png"/><Relationship Id="rId30" Type="http://schemas.openxmlformats.org/officeDocument/2006/relationships/customXml" Target="../ink/ink1167.xml"/><Relationship Id="rId35" Type="http://schemas.openxmlformats.org/officeDocument/2006/relationships/image" Target="../media/image1119.png"/><Relationship Id="rId43" Type="http://schemas.openxmlformats.org/officeDocument/2006/relationships/image" Target="../media/image1123.png"/><Relationship Id="rId48" Type="http://schemas.openxmlformats.org/officeDocument/2006/relationships/customXml" Target="../ink/ink1176.xml"/><Relationship Id="rId56" Type="http://schemas.openxmlformats.org/officeDocument/2006/relationships/customXml" Target="../ink/ink1180.xml"/><Relationship Id="rId64" Type="http://schemas.openxmlformats.org/officeDocument/2006/relationships/customXml" Target="../ink/ink1184.xml"/><Relationship Id="rId8" Type="http://schemas.openxmlformats.org/officeDocument/2006/relationships/image" Target="../media/image1105.png"/><Relationship Id="rId51" Type="http://schemas.openxmlformats.org/officeDocument/2006/relationships/image" Target="../media/image1127.png"/><Relationship Id="rId3" Type="http://schemas.openxmlformats.org/officeDocument/2006/relationships/customXml" Target="../ink/ink1154.xml"/><Relationship Id="rId12" Type="http://schemas.openxmlformats.org/officeDocument/2006/relationships/image" Target="../media/image1107.png"/><Relationship Id="rId17" Type="http://schemas.openxmlformats.org/officeDocument/2006/relationships/image" Target="../media/image1110.png"/><Relationship Id="rId25" Type="http://schemas.openxmlformats.org/officeDocument/2006/relationships/image" Target="../media/image1114.png"/><Relationship Id="rId33" Type="http://schemas.openxmlformats.org/officeDocument/2006/relationships/image" Target="../media/image1118.png"/><Relationship Id="rId38" Type="http://schemas.openxmlformats.org/officeDocument/2006/relationships/customXml" Target="../ink/ink1171.xml"/><Relationship Id="rId46" Type="http://schemas.openxmlformats.org/officeDocument/2006/relationships/customXml" Target="../ink/ink1175.xml"/><Relationship Id="rId59" Type="http://schemas.openxmlformats.org/officeDocument/2006/relationships/image" Target="../media/image1131.png"/><Relationship Id="rId20" Type="http://schemas.openxmlformats.org/officeDocument/2006/relationships/customXml" Target="../ink/ink1162.xml"/><Relationship Id="rId41" Type="http://schemas.openxmlformats.org/officeDocument/2006/relationships/image" Target="../media/image1122.png"/><Relationship Id="rId54" Type="http://schemas.openxmlformats.org/officeDocument/2006/relationships/customXml" Target="../ink/ink1179.xml"/><Relationship Id="rId62" Type="http://schemas.openxmlformats.org/officeDocument/2006/relationships/customXml" Target="../ink/ink1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4.png"/><Relationship Id="rId15" Type="http://schemas.openxmlformats.org/officeDocument/2006/relationships/image" Target="../media/image1109.png"/><Relationship Id="rId23" Type="http://schemas.openxmlformats.org/officeDocument/2006/relationships/image" Target="../media/image1113.png"/><Relationship Id="rId28" Type="http://schemas.openxmlformats.org/officeDocument/2006/relationships/customXml" Target="../ink/ink1166.xml"/><Relationship Id="rId36" Type="http://schemas.openxmlformats.org/officeDocument/2006/relationships/customXml" Target="../ink/ink1170.xml"/><Relationship Id="rId49" Type="http://schemas.openxmlformats.org/officeDocument/2006/relationships/image" Target="../media/image1126.png"/><Relationship Id="rId57" Type="http://schemas.openxmlformats.org/officeDocument/2006/relationships/image" Target="../media/image1130.png"/><Relationship Id="rId10" Type="http://schemas.openxmlformats.org/officeDocument/2006/relationships/image" Target="../media/image1106.png"/><Relationship Id="rId31" Type="http://schemas.openxmlformats.org/officeDocument/2006/relationships/image" Target="../media/image1117.png"/><Relationship Id="rId44" Type="http://schemas.openxmlformats.org/officeDocument/2006/relationships/customXml" Target="../ink/ink1174.xml"/><Relationship Id="rId52" Type="http://schemas.openxmlformats.org/officeDocument/2006/relationships/customXml" Target="../ink/ink1178.xml"/><Relationship Id="rId60" Type="http://schemas.openxmlformats.org/officeDocument/2006/relationships/customXml" Target="../ink/ink1182.xml"/><Relationship Id="rId65" Type="http://schemas.openxmlformats.org/officeDocument/2006/relationships/image" Target="../media/image1134.png"/><Relationship Id="rId4" Type="http://schemas.openxmlformats.org/officeDocument/2006/relationships/image" Target="../media/image1103.png"/><Relationship Id="rId9" Type="http://schemas.openxmlformats.org/officeDocument/2006/relationships/customXml" Target="../ink/ink1157.xml"/><Relationship Id="rId13" Type="http://schemas.openxmlformats.org/officeDocument/2006/relationships/image" Target="../media/image239.png"/><Relationship Id="rId18" Type="http://schemas.openxmlformats.org/officeDocument/2006/relationships/customXml" Target="../ink/ink1161.xml"/><Relationship Id="rId39" Type="http://schemas.openxmlformats.org/officeDocument/2006/relationships/image" Target="../media/image1121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42" Type="http://schemas.openxmlformats.org/officeDocument/2006/relationships/image" Target="../media/image21.png"/><Relationship Id="rId47" Type="http://schemas.openxmlformats.org/officeDocument/2006/relationships/customXml" Target="../ink/ink23.xml"/><Relationship Id="rId7" Type="http://schemas.openxmlformats.org/officeDocument/2006/relationships/customXml" Target="../ink/ink3.xml"/><Relationship Id="rId2" Type="http://schemas.openxmlformats.org/officeDocument/2006/relationships/image" Target="../media/image1.jpeg"/><Relationship Id="rId16" Type="http://schemas.openxmlformats.org/officeDocument/2006/relationships/image" Target="../media/image8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20" Type="http://schemas.openxmlformats.org/officeDocument/2006/relationships/image" Target="../media/image10.png"/><Relationship Id="rId41" Type="http://schemas.openxmlformats.org/officeDocument/2006/relationships/customXml" Target="../ink/ink20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92.png"/><Relationship Id="rId21" Type="http://schemas.openxmlformats.org/officeDocument/2006/relationships/image" Target="../media/image1144.png"/><Relationship Id="rId42" Type="http://schemas.openxmlformats.org/officeDocument/2006/relationships/customXml" Target="../ink/ink1204.xml"/><Relationship Id="rId63" Type="http://schemas.openxmlformats.org/officeDocument/2006/relationships/image" Target="../media/image1165.png"/><Relationship Id="rId84" Type="http://schemas.openxmlformats.org/officeDocument/2006/relationships/customXml" Target="../ink/ink1225.xml"/><Relationship Id="rId16" Type="http://schemas.openxmlformats.org/officeDocument/2006/relationships/customXml" Target="../ink/ink1191.xml"/><Relationship Id="rId107" Type="http://schemas.openxmlformats.org/officeDocument/2006/relationships/image" Target="../media/image1187.png"/><Relationship Id="rId11" Type="http://schemas.openxmlformats.org/officeDocument/2006/relationships/image" Target="../media/image1139.png"/><Relationship Id="rId32" Type="http://schemas.openxmlformats.org/officeDocument/2006/relationships/customXml" Target="../ink/ink1199.xml"/><Relationship Id="rId37" Type="http://schemas.openxmlformats.org/officeDocument/2006/relationships/image" Target="../media/image1152.png"/><Relationship Id="rId53" Type="http://schemas.openxmlformats.org/officeDocument/2006/relationships/image" Target="../media/image1160.png"/><Relationship Id="rId58" Type="http://schemas.openxmlformats.org/officeDocument/2006/relationships/customXml" Target="../ink/ink1212.xml"/><Relationship Id="rId74" Type="http://schemas.openxmlformats.org/officeDocument/2006/relationships/customXml" Target="../ink/ink1220.xml"/><Relationship Id="rId79" Type="http://schemas.openxmlformats.org/officeDocument/2006/relationships/image" Target="../media/image1173.png"/><Relationship Id="rId102" Type="http://schemas.openxmlformats.org/officeDocument/2006/relationships/customXml" Target="../ink/ink1234.xml"/><Relationship Id="rId123" Type="http://schemas.openxmlformats.org/officeDocument/2006/relationships/image" Target="../media/image1195.png"/><Relationship Id="rId128" Type="http://schemas.openxmlformats.org/officeDocument/2006/relationships/customXml" Target="../ink/ink1247.xml"/><Relationship Id="rId5" Type="http://schemas.openxmlformats.org/officeDocument/2006/relationships/customXml" Target="../ink/ink1186.xml"/><Relationship Id="rId90" Type="http://schemas.openxmlformats.org/officeDocument/2006/relationships/customXml" Target="../ink/ink1228.xml"/><Relationship Id="rId95" Type="http://schemas.openxmlformats.org/officeDocument/2006/relationships/image" Target="../media/image1181.png"/><Relationship Id="rId22" Type="http://schemas.openxmlformats.org/officeDocument/2006/relationships/customXml" Target="../ink/ink1194.xml"/><Relationship Id="rId27" Type="http://schemas.openxmlformats.org/officeDocument/2006/relationships/image" Target="../media/image1147.png"/><Relationship Id="rId43" Type="http://schemas.openxmlformats.org/officeDocument/2006/relationships/image" Target="../media/image1155.png"/><Relationship Id="rId48" Type="http://schemas.openxmlformats.org/officeDocument/2006/relationships/customXml" Target="../ink/ink1207.xml"/><Relationship Id="rId64" Type="http://schemas.openxmlformats.org/officeDocument/2006/relationships/customXml" Target="../ink/ink1215.xml"/><Relationship Id="rId69" Type="http://schemas.openxmlformats.org/officeDocument/2006/relationships/image" Target="../media/image1168.png"/><Relationship Id="rId113" Type="http://schemas.openxmlformats.org/officeDocument/2006/relationships/image" Target="../media/image1190.png"/><Relationship Id="rId118" Type="http://schemas.openxmlformats.org/officeDocument/2006/relationships/customXml" Target="../ink/ink1242.xml"/><Relationship Id="rId134" Type="http://schemas.openxmlformats.org/officeDocument/2006/relationships/customXml" Target="../ink/ink1250.xml"/><Relationship Id="rId80" Type="http://schemas.openxmlformats.org/officeDocument/2006/relationships/customXml" Target="../ink/ink1223.xml"/><Relationship Id="rId85" Type="http://schemas.openxmlformats.org/officeDocument/2006/relationships/image" Target="../media/image1176.png"/><Relationship Id="rId12" Type="http://schemas.openxmlformats.org/officeDocument/2006/relationships/customXml" Target="../ink/ink1189.xml"/><Relationship Id="rId17" Type="http://schemas.openxmlformats.org/officeDocument/2006/relationships/image" Target="../media/image1142.png"/><Relationship Id="rId33" Type="http://schemas.openxmlformats.org/officeDocument/2006/relationships/image" Target="../media/image1150.png"/><Relationship Id="rId38" Type="http://schemas.openxmlformats.org/officeDocument/2006/relationships/customXml" Target="../ink/ink1202.xml"/><Relationship Id="rId59" Type="http://schemas.openxmlformats.org/officeDocument/2006/relationships/image" Target="../media/image1163.png"/><Relationship Id="rId103" Type="http://schemas.openxmlformats.org/officeDocument/2006/relationships/image" Target="../media/image1185.png"/><Relationship Id="rId108" Type="http://schemas.openxmlformats.org/officeDocument/2006/relationships/customXml" Target="../ink/ink1237.xml"/><Relationship Id="rId124" Type="http://schemas.openxmlformats.org/officeDocument/2006/relationships/customXml" Target="../ink/ink1245.xml"/><Relationship Id="rId129" Type="http://schemas.openxmlformats.org/officeDocument/2006/relationships/image" Target="../media/image1198.png"/><Relationship Id="rId54" Type="http://schemas.openxmlformats.org/officeDocument/2006/relationships/customXml" Target="../ink/ink1210.xml"/><Relationship Id="rId70" Type="http://schemas.openxmlformats.org/officeDocument/2006/relationships/customXml" Target="../ink/ink1218.xml"/><Relationship Id="rId75" Type="http://schemas.openxmlformats.org/officeDocument/2006/relationships/image" Target="../media/image1171.png"/><Relationship Id="rId91" Type="http://schemas.openxmlformats.org/officeDocument/2006/relationships/image" Target="../media/image1179.png"/><Relationship Id="rId96" Type="http://schemas.openxmlformats.org/officeDocument/2006/relationships/customXml" Target="../ink/ink12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6.png"/><Relationship Id="rId23" Type="http://schemas.openxmlformats.org/officeDocument/2006/relationships/image" Target="../media/image1145.png"/><Relationship Id="rId28" Type="http://schemas.openxmlformats.org/officeDocument/2006/relationships/customXml" Target="../ink/ink1197.xml"/><Relationship Id="rId49" Type="http://schemas.openxmlformats.org/officeDocument/2006/relationships/image" Target="../media/image1158.png"/><Relationship Id="rId114" Type="http://schemas.openxmlformats.org/officeDocument/2006/relationships/customXml" Target="../ink/ink1240.xml"/><Relationship Id="rId119" Type="http://schemas.openxmlformats.org/officeDocument/2006/relationships/image" Target="../media/image1193.png"/><Relationship Id="rId44" Type="http://schemas.openxmlformats.org/officeDocument/2006/relationships/customXml" Target="../ink/ink1205.xml"/><Relationship Id="rId60" Type="http://schemas.openxmlformats.org/officeDocument/2006/relationships/customXml" Target="../ink/ink1213.xml"/><Relationship Id="rId65" Type="http://schemas.openxmlformats.org/officeDocument/2006/relationships/image" Target="../media/image1166.png"/><Relationship Id="rId81" Type="http://schemas.openxmlformats.org/officeDocument/2006/relationships/image" Target="../media/image1174.png"/><Relationship Id="rId86" Type="http://schemas.openxmlformats.org/officeDocument/2006/relationships/customXml" Target="../ink/ink1226.xml"/><Relationship Id="rId130" Type="http://schemas.openxmlformats.org/officeDocument/2006/relationships/customXml" Target="../ink/ink1248.xml"/><Relationship Id="rId135" Type="http://schemas.openxmlformats.org/officeDocument/2006/relationships/image" Target="../media/image1201.png"/><Relationship Id="rId13" Type="http://schemas.openxmlformats.org/officeDocument/2006/relationships/image" Target="../media/image1140.png"/><Relationship Id="rId18" Type="http://schemas.openxmlformats.org/officeDocument/2006/relationships/customXml" Target="../ink/ink1192.xml"/><Relationship Id="rId39" Type="http://schemas.openxmlformats.org/officeDocument/2006/relationships/image" Target="../media/image1153.png"/><Relationship Id="rId109" Type="http://schemas.openxmlformats.org/officeDocument/2006/relationships/image" Target="../media/image1188.png"/><Relationship Id="rId34" Type="http://schemas.openxmlformats.org/officeDocument/2006/relationships/customXml" Target="../ink/ink1200.xml"/><Relationship Id="rId50" Type="http://schemas.openxmlformats.org/officeDocument/2006/relationships/customXml" Target="../ink/ink1208.xml"/><Relationship Id="rId55" Type="http://schemas.openxmlformats.org/officeDocument/2006/relationships/image" Target="../media/image1161.png"/><Relationship Id="rId76" Type="http://schemas.openxmlformats.org/officeDocument/2006/relationships/customXml" Target="../ink/ink1221.xml"/><Relationship Id="rId97" Type="http://schemas.openxmlformats.org/officeDocument/2006/relationships/image" Target="../media/image1182.png"/><Relationship Id="rId104" Type="http://schemas.openxmlformats.org/officeDocument/2006/relationships/customXml" Target="../ink/ink1235.xml"/><Relationship Id="rId120" Type="http://schemas.openxmlformats.org/officeDocument/2006/relationships/customXml" Target="../ink/ink1243.xml"/><Relationship Id="rId125" Type="http://schemas.openxmlformats.org/officeDocument/2006/relationships/image" Target="../media/image1196.png"/><Relationship Id="rId7" Type="http://schemas.openxmlformats.org/officeDocument/2006/relationships/customXml" Target="../ink/ink1187.xml"/><Relationship Id="rId71" Type="http://schemas.openxmlformats.org/officeDocument/2006/relationships/image" Target="../media/image1169.png"/><Relationship Id="rId92" Type="http://schemas.openxmlformats.org/officeDocument/2006/relationships/customXml" Target="../ink/ink1229.xml"/><Relationship Id="rId2" Type="http://schemas.openxmlformats.org/officeDocument/2006/relationships/image" Target="../media/image1.jpeg"/><Relationship Id="rId29" Type="http://schemas.openxmlformats.org/officeDocument/2006/relationships/image" Target="../media/image1148.png"/><Relationship Id="rId24" Type="http://schemas.openxmlformats.org/officeDocument/2006/relationships/customXml" Target="../ink/ink1195.xml"/><Relationship Id="rId40" Type="http://schemas.openxmlformats.org/officeDocument/2006/relationships/customXml" Target="../ink/ink1203.xml"/><Relationship Id="rId45" Type="http://schemas.openxmlformats.org/officeDocument/2006/relationships/image" Target="../media/image1156.png"/><Relationship Id="rId66" Type="http://schemas.openxmlformats.org/officeDocument/2006/relationships/customXml" Target="../ink/ink1216.xml"/><Relationship Id="rId87" Type="http://schemas.openxmlformats.org/officeDocument/2006/relationships/image" Target="../media/image1177.png"/><Relationship Id="rId110" Type="http://schemas.openxmlformats.org/officeDocument/2006/relationships/customXml" Target="../ink/ink1238.xml"/><Relationship Id="rId115" Type="http://schemas.openxmlformats.org/officeDocument/2006/relationships/image" Target="../media/image1191.png"/><Relationship Id="rId131" Type="http://schemas.openxmlformats.org/officeDocument/2006/relationships/image" Target="../media/image1199.png"/><Relationship Id="rId136" Type="http://schemas.openxmlformats.org/officeDocument/2006/relationships/customXml" Target="../ink/ink1251.xml"/><Relationship Id="rId61" Type="http://schemas.openxmlformats.org/officeDocument/2006/relationships/image" Target="../media/image1164.png"/><Relationship Id="rId82" Type="http://schemas.openxmlformats.org/officeDocument/2006/relationships/customXml" Target="../ink/ink1224.xml"/><Relationship Id="rId19" Type="http://schemas.openxmlformats.org/officeDocument/2006/relationships/image" Target="../media/image1143.png"/><Relationship Id="rId14" Type="http://schemas.openxmlformats.org/officeDocument/2006/relationships/customXml" Target="../ink/ink1190.xml"/><Relationship Id="rId30" Type="http://schemas.openxmlformats.org/officeDocument/2006/relationships/customXml" Target="../ink/ink1198.xml"/><Relationship Id="rId35" Type="http://schemas.openxmlformats.org/officeDocument/2006/relationships/image" Target="../media/image1151.png"/><Relationship Id="rId56" Type="http://schemas.openxmlformats.org/officeDocument/2006/relationships/customXml" Target="../ink/ink1211.xml"/><Relationship Id="rId77" Type="http://schemas.openxmlformats.org/officeDocument/2006/relationships/image" Target="../media/image1172.png"/><Relationship Id="rId100" Type="http://schemas.openxmlformats.org/officeDocument/2006/relationships/customXml" Target="../ink/ink1233.xml"/><Relationship Id="rId105" Type="http://schemas.openxmlformats.org/officeDocument/2006/relationships/image" Target="../media/image1186.png"/><Relationship Id="rId126" Type="http://schemas.openxmlformats.org/officeDocument/2006/relationships/customXml" Target="../ink/ink1246.xml"/><Relationship Id="rId8" Type="http://schemas.openxmlformats.org/officeDocument/2006/relationships/image" Target="../media/image1137.png"/><Relationship Id="rId51" Type="http://schemas.openxmlformats.org/officeDocument/2006/relationships/image" Target="../media/image1159.png"/><Relationship Id="rId72" Type="http://schemas.openxmlformats.org/officeDocument/2006/relationships/customXml" Target="../ink/ink1219.xml"/><Relationship Id="rId93" Type="http://schemas.openxmlformats.org/officeDocument/2006/relationships/image" Target="../media/image1180.png"/><Relationship Id="rId98" Type="http://schemas.openxmlformats.org/officeDocument/2006/relationships/customXml" Target="../ink/ink1232.xml"/><Relationship Id="rId121" Type="http://schemas.openxmlformats.org/officeDocument/2006/relationships/image" Target="../media/image1194.png"/><Relationship Id="rId3" Type="http://schemas.openxmlformats.org/officeDocument/2006/relationships/customXml" Target="../ink/ink1185.xml"/><Relationship Id="rId25" Type="http://schemas.openxmlformats.org/officeDocument/2006/relationships/image" Target="../media/image1146.png"/><Relationship Id="rId46" Type="http://schemas.openxmlformats.org/officeDocument/2006/relationships/customXml" Target="../ink/ink1206.xml"/><Relationship Id="rId67" Type="http://schemas.openxmlformats.org/officeDocument/2006/relationships/image" Target="../media/image1167.png"/><Relationship Id="rId116" Type="http://schemas.openxmlformats.org/officeDocument/2006/relationships/customXml" Target="../ink/ink1241.xml"/><Relationship Id="rId137" Type="http://schemas.openxmlformats.org/officeDocument/2006/relationships/image" Target="../media/image1202.png"/><Relationship Id="rId20" Type="http://schemas.openxmlformats.org/officeDocument/2006/relationships/customXml" Target="../ink/ink1193.xml"/><Relationship Id="rId41" Type="http://schemas.openxmlformats.org/officeDocument/2006/relationships/image" Target="../media/image1154.png"/><Relationship Id="rId62" Type="http://schemas.openxmlformats.org/officeDocument/2006/relationships/customXml" Target="../ink/ink1214.xml"/><Relationship Id="rId83" Type="http://schemas.openxmlformats.org/officeDocument/2006/relationships/image" Target="../media/image1175.png"/><Relationship Id="rId88" Type="http://schemas.openxmlformats.org/officeDocument/2006/relationships/customXml" Target="../ink/ink1227.xml"/><Relationship Id="rId111" Type="http://schemas.openxmlformats.org/officeDocument/2006/relationships/image" Target="../media/image1189.png"/><Relationship Id="rId132" Type="http://schemas.openxmlformats.org/officeDocument/2006/relationships/customXml" Target="../ink/ink1249.xml"/><Relationship Id="rId15" Type="http://schemas.openxmlformats.org/officeDocument/2006/relationships/image" Target="../media/image1141.png"/><Relationship Id="rId36" Type="http://schemas.openxmlformats.org/officeDocument/2006/relationships/customXml" Target="../ink/ink1201.xml"/><Relationship Id="rId57" Type="http://schemas.openxmlformats.org/officeDocument/2006/relationships/image" Target="../media/image1162.png"/><Relationship Id="rId106" Type="http://schemas.openxmlformats.org/officeDocument/2006/relationships/customXml" Target="../ink/ink1236.xml"/><Relationship Id="rId127" Type="http://schemas.openxmlformats.org/officeDocument/2006/relationships/image" Target="../media/image1197.png"/><Relationship Id="rId10" Type="http://schemas.openxmlformats.org/officeDocument/2006/relationships/customXml" Target="../ink/ink1188.xml"/><Relationship Id="rId31" Type="http://schemas.openxmlformats.org/officeDocument/2006/relationships/image" Target="../media/image1149.png"/><Relationship Id="rId52" Type="http://schemas.openxmlformats.org/officeDocument/2006/relationships/customXml" Target="../ink/ink1209.xml"/><Relationship Id="rId73" Type="http://schemas.openxmlformats.org/officeDocument/2006/relationships/image" Target="../media/image1170.png"/><Relationship Id="rId78" Type="http://schemas.openxmlformats.org/officeDocument/2006/relationships/customXml" Target="../ink/ink1222.xml"/><Relationship Id="rId94" Type="http://schemas.openxmlformats.org/officeDocument/2006/relationships/customXml" Target="../ink/ink1230.xml"/><Relationship Id="rId99" Type="http://schemas.openxmlformats.org/officeDocument/2006/relationships/image" Target="../media/image1183.png"/><Relationship Id="rId101" Type="http://schemas.openxmlformats.org/officeDocument/2006/relationships/image" Target="../media/image1184.png"/><Relationship Id="rId122" Type="http://schemas.openxmlformats.org/officeDocument/2006/relationships/customXml" Target="../ink/ink1244.xml"/><Relationship Id="rId4" Type="http://schemas.openxmlformats.org/officeDocument/2006/relationships/image" Target="../media/image1135.png"/><Relationship Id="rId9" Type="http://schemas.openxmlformats.org/officeDocument/2006/relationships/image" Target="../media/image240.jpeg"/><Relationship Id="rId26" Type="http://schemas.openxmlformats.org/officeDocument/2006/relationships/customXml" Target="../ink/ink1196.xml"/><Relationship Id="rId47" Type="http://schemas.openxmlformats.org/officeDocument/2006/relationships/image" Target="../media/image1157.png"/><Relationship Id="rId68" Type="http://schemas.openxmlformats.org/officeDocument/2006/relationships/customXml" Target="../ink/ink1217.xml"/><Relationship Id="rId89" Type="http://schemas.openxmlformats.org/officeDocument/2006/relationships/image" Target="../media/image1178.png"/><Relationship Id="rId112" Type="http://schemas.openxmlformats.org/officeDocument/2006/relationships/customXml" Target="../ink/ink1239.xml"/><Relationship Id="rId133" Type="http://schemas.openxmlformats.org/officeDocument/2006/relationships/image" Target="../media/image1200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14.png"/><Relationship Id="rId117" Type="http://schemas.openxmlformats.org/officeDocument/2006/relationships/customXml" Target="../ink/ink1309.xml"/><Relationship Id="rId21" Type="http://schemas.openxmlformats.org/officeDocument/2006/relationships/customXml" Target="../ink/ink1261.xml"/><Relationship Id="rId42" Type="http://schemas.openxmlformats.org/officeDocument/2006/relationships/image" Target="../media/image1222.png"/><Relationship Id="rId47" Type="http://schemas.openxmlformats.org/officeDocument/2006/relationships/customXml" Target="../ink/ink1274.xml"/><Relationship Id="rId63" Type="http://schemas.openxmlformats.org/officeDocument/2006/relationships/customXml" Target="../ink/ink1282.xml"/><Relationship Id="rId68" Type="http://schemas.openxmlformats.org/officeDocument/2006/relationships/image" Target="../media/image1235.png"/><Relationship Id="rId84" Type="http://schemas.openxmlformats.org/officeDocument/2006/relationships/image" Target="../media/image1243.png"/><Relationship Id="rId89" Type="http://schemas.openxmlformats.org/officeDocument/2006/relationships/customXml" Target="../ink/ink1295.xml"/><Relationship Id="rId112" Type="http://schemas.openxmlformats.org/officeDocument/2006/relationships/image" Target="../media/image1257.png"/><Relationship Id="rId16" Type="http://schemas.openxmlformats.org/officeDocument/2006/relationships/image" Target="../media/image1209.png"/><Relationship Id="rId107" Type="http://schemas.openxmlformats.org/officeDocument/2006/relationships/customXml" Target="../ink/ink1304.xml"/><Relationship Id="rId11" Type="http://schemas.openxmlformats.org/officeDocument/2006/relationships/customXml" Target="../ink/ink1256.xml"/><Relationship Id="rId32" Type="http://schemas.openxmlformats.org/officeDocument/2006/relationships/image" Target="../media/image1217.png"/><Relationship Id="rId37" Type="http://schemas.openxmlformats.org/officeDocument/2006/relationships/customXml" Target="../ink/ink1269.xml"/><Relationship Id="rId53" Type="http://schemas.openxmlformats.org/officeDocument/2006/relationships/customXml" Target="../ink/ink1277.xml"/><Relationship Id="rId58" Type="http://schemas.openxmlformats.org/officeDocument/2006/relationships/image" Target="../media/image1230.png"/><Relationship Id="rId74" Type="http://schemas.openxmlformats.org/officeDocument/2006/relationships/image" Target="../media/image1238.png"/><Relationship Id="rId79" Type="http://schemas.openxmlformats.org/officeDocument/2006/relationships/customXml" Target="../ink/ink1290.xml"/><Relationship Id="rId102" Type="http://schemas.openxmlformats.org/officeDocument/2006/relationships/image" Target="../media/image1252.png"/><Relationship Id="rId123" Type="http://schemas.openxmlformats.org/officeDocument/2006/relationships/customXml" Target="../ink/ink1312.xml"/><Relationship Id="rId5" Type="http://schemas.openxmlformats.org/officeDocument/2006/relationships/customXml" Target="../ink/ink1253.xml"/><Relationship Id="rId90" Type="http://schemas.openxmlformats.org/officeDocument/2006/relationships/image" Target="../media/image1246.png"/><Relationship Id="rId95" Type="http://schemas.openxmlformats.org/officeDocument/2006/relationships/customXml" Target="../ink/ink1298.xml"/><Relationship Id="rId22" Type="http://schemas.openxmlformats.org/officeDocument/2006/relationships/image" Target="../media/image1212.png"/><Relationship Id="rId27" Type="http://schemas.openxmlformats.org/officeDocument/2006/relationships/customXml" Target="../ink/ink1264.xml"/><Relationship Id="rId43" Type="http://schemas.openxmlformats.org/officeDocument/2006/relationships/customXml" Target="../ink/ink1272.xml"/><Relationship Id="rId48" Type="http://schemas.openxmlformats.org/officeDocument/2006/relationships/image" Target="../media/image1225.png"/><Relationship Id="rId64" Type="http://schemas.openxmlformats.org/officeDocument/2006/relationships/image" Target="../media/image1233.png"/><Relationship Id="rId69" Type="http://schemas.openxmlformats.org/officeDocument/2006/relationships/customXml" Target="../ink/ink1285.xml"/><Relationship Id="rId113" Type="http://schemas.openxmlformats.org/officeDocument/2006/relationships/customXml" Target="../ink/ink1307.xml"/><Relationship Id="rId118" Type="http://schemas.openxmlformats.org/officeDocument/2006/relationships/image" Target="../media/image1260.png"/><Relationship Id="rId80" Type="http://schemas.openxmlformats.org/officeDocument/2006/relationships/image" Target="../media/image1241.png"/><Relationship Id="rId85" Type="http://schemas.openxmlformats.org/officeDocument/2006/relationships/customXml" Target="../ink/ink1293.xml"/><Relationship Id="rId12" Type="http://schemas.openxmlformats.org/officeDocument/2006/relationships/image" Target="../media/image1207.png"/><Relationship Id="rId17" Type="http://schemas.openxmlformats.org/officeDocument/2006/relationships/customXml" Target="../ink/ink1259.xml"/><Relationship Id="rId33" Type="http://schemas.openxmlformats.org/officeDocument/2006/relationships/customXml" Target="../ink/ink1267.xml"/><Relationship Id="rId38" Type="http://schemas.openxmlformats.org/officeDocument/2006/relationships/image" Target="../media/image1220.png"/><Relationship Id="rId59" Type="http://schemas.openxmlformats.org/officeDocument/2006/relationships/customXml" Target="../ink/ink1280.xml"/><Relationship Id="rId103" Type="http://schemas.openxmlformats.org/officeDocument/2006/relationships/customXml" Target="../ink/ink1302.xml"/><Relationship Id="rId108" Type="http://schemas.openxmlformats.org/officeDocument/2006/relationships/image" Target="../media/image1255.png"/><Relationship Id="rId124" Type="http://schemas.openxmlformats.org/officeDocument/2006/relationships/image" Target="../media/image1263.png"/><Relationship Id="rId54" Type="http://schemas.openxmlformats.org/officeDocument/2006/relationships/image" Target="../media/image1228.png"/><Relationship Id="rId70" Type="http://schemas.openxmlformats.org/officeDocument/2006/relationships/image" Target="../media/image1236.png"/><Relationship Id="rId75" Type="http://schemas.openxmlformats.org/officeDocument/2006/relationships/customXml" Target="../ink/ink1288.xml"/><Relationship Id="rId91" Type="http://schemas.openxmlformats.org/officeDocument/2006/relationships/customXml" Target="../ink/ink1296.xml"/><Relationship Id="rId96" Type="http://schemas.openxmlformats.org/officeDocument/2006/relationships/image" Target="../media/image1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4.png"/><Relationship Id="rId23" Type="http://schemas.openxmlformats.org/officeDocument/2006/relationships/customXml" Target="../ink/ink1262.xml"/><Relationship Id="rId28" Type="http://schemas.openxmlformats.org/officeDocument/2006/relationships/image" Target="../media/image1215.png"/><Relationship Id="rId49" Type="http://schemas.openxmlformats.org/officeDocument/2006/relationships/customXml" Target="../ink/ink1275.xml"/><Relationship Id="rId114" Type="http://schemas.openxmlformats.org/officeDocument/2006/relationships/image" Target="../media/image1258.png"/><Relationship Id="rId119" Type="http://schemas.openxmlformats.org/officeDocument/2006/relationships/customXml" Target="../ink/ink1310.xml"/><Relationship Id="rId44" Type="http://schemas.openxmlformats.org/officeDocument/2006/relationships/image" Target="../media/image1223.png"/><Relationship Id="rId60" Type="http://schemas.openxmlformats.org/officeDocument/2006/relationships/image" Target="../media/image1231.png"/><Relationship Id="rId65" Type="http://schemas.openxmlformats.org/officeDocument/2006/relationships/customXml" Target="../ink/ink1283.xml"/><Relationship Id="rId81" Type="http://schemas.openxmlformats.org/officeDocument/2006/relationships/customXml" Target="../ink/ink1291.xml"/><Relationship Id="rId86" Type="http://schemas.openxmlformats.org/officeDocument/2006/relationships/image" Target="../media/image1244.png"/><Relationship Id="rId13" Type="http://schemas.openxmlformats.org/officeDocument/2006/relationships/customXml" Target="../ink/ink1257.xml"/><Relationship Id="rId18" Type="http://schemas.openxmlformats.org/officeDocument/2006/relationships/image" Target="../media/image1210.png"/><Relationship Id="rId39" Type="http://schemas.openxmlformats.org/officeDocument/2006/relationships/customXml" Target="../ink/ink1270.xml"/><Relationship Id="rId109" Type="http://schemas.openxmlformats.org/officeDocument/2006/relationships/customXml" Target="../ink/ink1305.xml"/><Relationship Id="rId34" Type="http://schemas.openxmlformats.org/officeDocument/2006/relationships/image" Target="../media/image1218.png"/><Relationship Id="rId50" Type="http://schemas.openxmlformats.org/officeDocument/2006/relationships/image" Target="../media/image1226.png"/><Relationship Id="rId55" Type="http://schemas.openxmlformats.org/officeDocument/2006/relationships/customXml" Target="../ink/ink1278.xml"/><Relationship Id="rId76" Type="http://schemas.openxmlformats.org/officeDocument/2006/relationships/image" Target="../media/image1239.png"/><Relationship Id="rId97" Type="http://schemas.openxmlformats.org/officeDocument/2006/relationships/customXml" Target="../ink/ink1299.xml"/><Relationship Id="rId104" Type="http://schemas.openxmlformats.org/officeDocument/2006/relationships/image" Target="../media/image1253.png"/><Relationship Id="rId120" Type="http://schemas.openxmlformats.org/officeDocument/2006/relationships/image" Target="../media/image1261.png"/><Relationship Id="rId125" Type="http://schemas.openxmlformats.org/officeDocument/2006/relationships/customXml" Target="../ink/ink1313.xml"/><Relationship Id="rId7" Type="http://schemas.openxmlformats.org/officeDocument/2006/relationships/customXml" Target="../ink/ink1254.xml"/><Relationship Id="rId71" Type="http://schemas.openxmlformats.org/officeDocument/2006/relationships/customXml" Target="../ink/ink1286.xml"/><Relationship Id="rId92" Type="http://schemas.openxmlformats.org/officeDocument/2006/relationships/image" Target="../media/image1247.png"/><Relationship Id="rId2" Type="http://schemas.openxmlformats.org/officeDocument/2006/relationships/image" Target="../media/image1.jpeg"/><Relationship Id="rId29" Type="http://schemas.openxmlformats.org/officeDocument/2006/relationships/customXml" Target="../ink/ink1265.xml"/><Relationship Id="rId24" Type="http://schemas.openxmlformats.org/officeDocument/2006/relationships/image" Target="../media/image1213.png"/><Relationship Id="rId40" Type="http://schemas.openxmlformats.org/officeDocument/2006/relationships/image" Target="../media/image1221.png"/><Relationship Id="rId45" Type="http://schemas.openxmlformats.org/officeDocument/2006/relationships/customXml" Target="../ink/ink1273.xml"/><Relationship Id="rId66" Type="http://schemas.openxmlformats.org/officeDocument/2006/relationships/image" Target="../media/image1234.png"/><Relationship Id="rId87" Type="http://schemas.openxmlformats.org/officeDocument/2006/relationships/customXml" Target="../ink/ink1294.xml"/><Relationship Id="rId110" Type="http://schemas.openxmlformats.org/officeDocument/2006/relationships/image" Target="../media/image1256.png"/><Relationship Id="rId115" Type="http://schemas.openxmlformats.org/officeDocument/2006/relationships/customXml" Target="../ink/ink1308.xml"/><Relationship Id="rId61" Type="http://schemas.openxmlformats.org/officeDocument/2006/relationships/customXml" Target="../ink/ink1281.xml"/><Relationship Id="rId82" Type="http://schemas.openxmlformats.org/officeDocument/2006/relationships/image" Target="../media/image1242.png"/><Relationship Id="rId19" Type="http://schemas.openxmlformats.org/officeDocument/2006/relationships/customXml" Target="../ink/ink1260.xml"/><Relationship Id="rId14" Type="http://schemas.openxmlformats.org/officeDocument/2006/relationships/image" Target="../media/image1208.png"/><Relationship Id="rId30" Type="http://schemas.openxmlformats.org/officeDocument/2006/relationships/image" Target="../media/image1216.png"/><Relationship Id="rId35" Type="http://schemas.openxmlformats.org/officeDocument/2006/relationships/customXml" Target="../ink/ink1268.xml"/><Relationship Id="rId56" Type="http://schemas.openxmlformats.org/officeDocument/2006/relationships/image" Target="../media/image1229.png"/><Relationship Id="rId77" Type="http://schemas.openxmlformats.org/officeDocument/2006/relationships/customXml" Target="../ink/ink1289.xml"/><Relationship Id="rId100" Type="http://schemas.openxmlformats.org/officeDocument/2006/relationships/image" Target="../media/image1251.png"/><Relationship Id="rId105" Type="http://schemas.openxmlformats.org/officeDocument/2006/relationships/customXml" Target="../ink/ink1303.xml"/><Relationship Id="rId126" Type="http://schemas.openxmlformats.org/officeDocument/2006/relationships/image" Target="../media/image1264.png"/><Relationship Id="rId8" Type="http://schemas.openxmlformats.org/officeDocument/2006/relationships/image" Target="../media/image1205.png"/><Relationship Id="rId51" Type="http://schemas.openxmlformats.org/officeDocument/2006/relationships/customXml" Target="../ink/ink1276.xml"/><Relationship Id="rId72" Type="http://schemas.openxmlformats.org/officeDocument/2006/relationships/image" Target="../media/image1237.png"/><Relationship Id="rId93" Type="http://schemas.openxmlformats.org/officeDocument/2006/relationships/customXml" Target="../ink/ink1297.xml"/><Relationship Id="rId98" Type="http://schemas.openxmlformats.org/officeDocument/2006/relationships/image" Target="../media/image1250.png"/><Relationship Id="rId121" Type="http://schemas.openxmlformats.org/officeDocument/2006/relationships/customXml" Target="../ink/ink1311.xml"/><Relationship Id="rId3" Type="http://schemas.openxmlformats.org/officeDocument/2006/relationships/customXml" Target="../ink/ink1252.xml"/><Relationship Id="rId25" Type="http://schemas.openxmlformats.org/officeDocument/2006/relationships/customXml" Target="../ink/ink1263.xml"/><Relationship Id="rId46" Type="http://schemas.openxmlformats.org/officeDocument/2006/relationships/image" Target="../media/image1224.png"/><Relationship Id="rId67" Type="http://schemas.openxmlformats.org/officeDocument/2006/relationships/customXml" Target="../ink/ink1284.xml"/><Relationship Id="rId116" Type="http://schemas.openxmlformats.org/officeDocument/2006/relationships/image" Target="../media/image1259.png"/><Relationship Id="rId20" Type="http://schemas.openxmlformats.org/officeDocument/2006/relationships/image" Target="../media/image1211.png"/><Relationship Id="rId41" Type="http://schemas.openxmlformats.org/officeDocument/2006/relationships/customXml" Target="../ink/ink1271.xml"/><Relationship Id="rId62" Type="http://schemas.openxmlformats.org/officeDocument/2006/relationships/image" Target="../media/image1232.png"/><Relationship Id="rId83" Type="http://schemas.openxmlformats.org/officeDocument/2006/relationships/customXml" Target="../ink/ink1292.xml"/><Relationship Id="rId88" Type="http://schemas.openxmlformats.org/officeDocument/2006/relationships/image" Target="../media/image1245.png"/><Relationship Id="rId111" Type="http://schemas.openxmlformats.org/officeDocument/2006/relationships/customXml" Target="../ink/ink1306.xml"/><Relationship Id="rId15" Type="http://schemas.openxmlformats.org/officeDocument/2006/relationships/customXml" Target="../ink/ink1258.xml"/><Relationship Id="rId36" Type="http://schemas.openxmlformats.org/officeDocument/2006/relationships/image" Target="../media/image1219.png"/><Relationship Id="rId57" Type="http://schemas.openxmlformats.org/officeDocument/2006/relationships/customXml" Target="../ink/ink1279.xml"/><Relationship Id="rId106" Type="http://schemas.openxmlformats.org/officeDocument/2006/relationships/image" Target="../media/image1254.png"/><Relationship Id="rId10" Type="http://schemas.openxmlformats.org/officeDocument/2006/relationships/image" Target="../media/image1206.png"/><Relationship Id="rId31" Type="http://schemas.openxmlformats.org/officeDocument/2006/relationships/customXml" Target="../ink/ink1266.xml"/><Relationship Id="rId52" Type="http://schemas.openxmlformats.org/officeDocument/2006/relationships/image" Target="../media/image1227.png"/><Relationship Id="rId73" Type="http://schemas.openxmlformats.org/officeDocument/2006/relationships/customXml" Target="../ink/ink1287.xml"/><Relationship Id="rId78" Type="http://schemas.openxmlformats.org/officeDocument/2006/relationships/image" Target="../media/image1240.png"/><Relationship Id="rId94" Type="http://schemas.openxmlformats.org/officeDocument/2006/relationships/image" Target="../media/image1248.png"/><Relationship Id="rId99" Type="http://schemas.openxmlformats.org/officeDocument/2006/relationships/customXml" Target="../ink/ink1300.xml"/><Relationship Id="rId101" Type="http://schemas.openxmlformats.org/officeDocument/2006/relationships/customXml" Target="../ink/ink1301.xml"/><Relationship Id="rId122" Type="http://schemas.openxmlformats.org/officeDocument/2006/relationships/image" Target="../media/image1262.png"/><Relationship Id="rId4" Type="http://schemas.openxmlformats.org/officeDocument/2006/relationships/image" Target="../media/image1203.png"/><Relationship Id="rId9" Type="http://schemas.openxmlformats.org/officeDocument/2006/relationships/customXml" Target="../ink/ink1255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19.xml"/><Relationship Id="rId18" Type="http://schemas.openxmlformats.org/officeDocument/2006/relationships/image" Target="../media/image1272.png"/><Relationship Id="rId26" Type="http://schemas.openxmlformats.org/officeDocument/2006/relationships/customXml" Target="../ink/ink1325.xml"/><Relationship Id="rId3" Type="http://schemas.openxmlformats.org/officeDocument/2006/relationships/customXml" Target="../ink/ink1314.xml"/><Relationship Id="rId21" Type="http://schemas.openxmlformats.org/officeDocument/2006/relationships/customXml" Target="../ink/ink1323.xml"/><Relationship Id="rId34" Type="http://schemas.openxmlformats.org/officeDocument/2006/relationships/customXml" Target="../ink/ink1329.xml"/><Relationship Id="rId7" Type="http://schemas.openxmlformats.org/officeDocument/2006/relationships/customXml" Target="../ink/ink1316.xml"/><Relationship Id="rId12" Type="http://schemas.openxmlformats.org/officeDocument/2006/relationships/image" Target="../media/image1269.png"/><Relationship Id="rId17" Type="http://schemas.openxmlformats.org/officeDocument/2006/relationships/customXml" Target="../ink/ink1321.xml"/><Relationship Id="rId25" Type="http://schemas.openxmlformats.org/officeDocument/2006/relationships/image" Target="../media/image1276.png"/><Relationship Id="rId33" Type="http://schemas.openxmlformats.org/officeDocument/2006/relationships/image" Target="../media/image1280.png"/><Relationship Id="rId2" Type="http://schemas.openxmlformats.org/officeDocument/2006/relationships/image" Target="../media/image1.jpeg"/><Relationship Id="rId16" Type="http://schemas.openxmlformats.org/officeDocument/2006/relationships/image" Target="../media/image1271.png"/><Relationship Id="rId20" Type="http://schemas.openxmlformats.org/officeDocument/2006/relationships/image" Target="../media/image1273.png"/><Relationship Id="rId29" Type="http://schemas.openxmlformats.org/officeDocument/2006/relationships/image" Target="../media/image12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6.png"/><Relationship Id="rId11" Type="http://schemas.openxmlformats.org/officeDocument/2006/relationships/customXml" Target="../ink/ink1318.xml"/><Relationship Id="rId24" Type="http://schemas.openxmlformats.org/officeDocument/2006/relationships/customXml" Target="../ink/ink1324.xml"/><Relationship Id="rId32" Type="http://schemas.openxmlformats.org/officeDocument/2006/relationships/customXml" Target="../ink/ink1328.xml"/><Relationship Id="rId5" Type="http://schemas.openxmlformats.org/officeDocument/2006/relationships/customXml" Target="../ink/ink1315.xml"/><Relationship Id="rId15" Type="http://schemas.openxmlformats.org/officeDocument/2006/relationships/customXml" Target="../ink/ink1320.xml"/><Relationship Id="rId23" Type="http://schemas.openxmlformats.org/officeDocument/2006/relationships/image" Target="../media/image1108.png"/><Relationship Id="rId28" Type="http://schemas.openxmlformats.org/officeDocument/2006/relationships/customXml" Target="../ink/ink1326.xml"/><Relationship Id="rId10" Type="http://schemas.openxmlformats.org/officeDocument/2006/relationships/image" Target="../media/image1268.png"/><Relationship Id="rId19" Type="http://schemas.openxmlformats.org/officeDocument/2006/relationships/customXml" Target="../ink/ink1322.xml"/><Relationship Id="rId31" Type="http://schemas.openxmlformats.org/officeDocument/2006/relationships/image" Target="../media/image1279.png"/><Relationship Id="rId4" Type="http://schemas.openxmlformats.org/officeDocument/2006/relationships/image" Target="../media/image1265.png"/><Relationship Id="rId9" Type="http://schemas.openxmlformats.org/officeDocument/2006/relationships/customXml" Target="../ink/ink1317.xml"/><Relationship Id="rId14" Type="http://schemas.openxmlformats.org/officeDocument/2006/relationships/image" Target="../media/image1270.png"/><Relationship Id="rId22" Type="http://schemas.openxmlformats.org/officeDocument/2006/relationships/image" Target="../media/image1274.png"/><Relationship Id="rId27" Type="http://schemas.openxmlformats.org/officeDocument/2006/relationships/image" Target="../media/image1277.png"/><Relationship Id="rId30" Type="http://schemas.openxmlformats.org/officeDocument/2006/relationships/customXml" Target="../ink/ink1327.xml"/><Relationship Id="rId35" Type="http://schemas.openxmlformats.org/officeDocument/2006/relationships/image" Target="../media/image1281.png"/><Relationship Id="rId8" Type="http://schemas.openxmlformats.org/officeDocument/2006/relationships/image" Target="../media/image1267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4.xml"/><Relationship Id="rId21" Type="http://schemas.openxmlformats.org/officeDocument/2006/relationships/image" Target="../media/image35.png"/><Relationship Id="rId42" Type="http://schemas.openxmlformats.org/officeDocument/2006/relationships/customXml" Target="../ink/ink42.xml"/><Relationship Id="rId47" Type="http://schemas.openxmlformats.org/officeDocument/2006/relationships/image" Target="../media/image48.png"/><Relationship Id="rId63" Type="http://schemas.openxmlformats.org/officeDocument/2006/relationships/image" Target="../media/image56.png"/><Relationship Id="rId68" Type="http://schemas.openxmlformats.org/officeDocument/2006/relationships/customXml" Target="../ink/ink55.xml"/><Relationship Id="rId16" Type="http://schemas.openxmlformats.org/officeDocument/2006/relationships/customXml" Target="../ink/ink29.xml"/><Relationship Id="rId11" Type="http://schemas.openxmlformats.org/officeDocument/2006/relationships/image" Target="../media/image30.png"/><Relationship Id="rId32" Type="http://schemas.openxmlformats.org/officeDocument/2006/relationships/customXml" Target="../ink/ink37.xml"/><Relationship Id="rId37" Type="http://schemas.openxmlformats.org/officeDocument/2006/relationships/image" Target="../media/image43.png"/><Relationship Id="rId53" Type="http://schemas.openxmlformats.org/officeDocument/2006/relationships/image" Target="../media/image51.png"/><Relationship Id="rId58" Type="http://schemas.openxmlformats.org/officeDocument/2006/relationships/customXml" Target="../ink/ink50.xml"/><Relationship Id="rId74" Type="http://schemas.openxmlformats.org/officeDocument/2006/relationships/customXml" Target="../ink/ink58.xml"/><Relationship Id="rId79" Type="http://schemas.openxmlformats.org/officeDocument/2006/relationships/image" Target="../media/image64.png"/><Relationship Id="rId5" Type="http://schemas.openxmlformats.org/officeDocument/2006/relationships/image" Target="../media/image26.png"/><Relationship Id="rId61" Type="http://schemas.openxmlformats.org/officeDocument/2006/relationships/image" Target="../media/image55.png"/><Relationship Id="rId82" Type="http://schemas.openxmlformats.org/officeDocument/2006/relationships/customXml" Target="../ink/ink62.xml"/><Relationship Id="rId19" Type="http://schemas.openxmlformats.org/officeDocument/2006/relationships/image" Target="../media/image34.png"/><Relationship Id="rId14" Type="http://schemas.openxmlformats.org/officeDocument/2006/relationships/customXml" Target="../ink/ink28.xml"/><Relationship Id="rId22" Type="http://schemas.openxmlformats.org/officeDocument/2006/relationships/customXml" Target="../ink/ink32.xml"/><Relationship Id="rId27" Type="http://schemas.openxmlformats.org/officeDocument/2006/relationships/image" Target="../media/image38.png"/><Relationship Id="rId30" Type="http://schemas.openxmlformats.org/officeDocument/2006/relationships/customXml" Target="../ink/ink36.xml"/><Relationship Id="rId35" Type="http://schemas.openxmlformats.org/officeDocument/2006/relationships/image" Target="../media/image42.png"/><Relationship Id="rId43" Type="http://schemas.openxmlformats.org/officeDocument/2006/relationships/image" Target="../media/image46.png"/><Relationship Id="rId48" Type="http://schemas.openxmlformats.org/officeDocument/2006/relationships/customXml" Target="../ink/ink45.xml"/><Relationship Id="rId56" Type="http://schemas.openxmlformats.org/officeDocument/2006/relationships/customXml" Target="../ink/ink49.xml"/><Relationship Id="rId64" Type="http://schemas.openxmlformats.org/officeDocument/2006/relationships/customXml" Target="../ink/ink53.xml"/><Relationship Id="rId69" Type="http://schemas.openxmlformats.org/officeDocument/2006/relationships/image" Target="../media/image59.png"/><Relationship Id="rId77" Type="http://schemas.openxmlformats.org/officeDocument/2006/relationships/image" Target="../media/image63.png"/><Relationship Id="rId8" Type="http://schemas.openxmlformats.org/officeDocument/2006/relationships/customXml" Target="../ink/ink25.xml"/><Relationship Id="rId51" Type="http://schemas.openxmlformats.org/officeDocument/2006/relationships/image" Target="../media/image50.png"/><Relationship Id="rId72" Type="http://schemas.openxmlformats.org/officeDocument/2006/relationships/customXml" Target="../ink/ink57.xml"/><Relationship Id="rId80" Type="http://schemas.openxmlformats.org/officeDocument/2006/relationships/customXml" Target="../ink/ink61.xml"/><Relationship Id="rId3" Type="http://schemas.openxmlformats.org/officeDocument/2006/relationships/customXml" Target="../ink/ink24.xml"/><Relationship Id="rId12" Type="http://schemas.openxmlformats.org/officeDocument/2006/relationships/customXml" Target="../ink/ink27.xml"/><Relationship Id="rId17" Type="http://schemas.openxmlformats.org/officeDocument/2006/relationships/image" Target="../media/image33.png"/><Relationship Id="rId25" Type="http://schemas.openxmlformats.org/officeDocument/2006/relationships/image" Target="../media/image37.png"/><Relationship Id="rId33" Type="http://schemas.openxmlformats.org/officeDocument/2006/relationships/image" Target="../media/image41.png"/><Relationship Id="rId38" Type="http://schemas.openxmlformats.org/officeDocument/2006/relationships/customXml" Target="../ink/ink40.xml"/><Relationship Id="rId46" Type="http://schemas.openxmlformats.org/officeDocument/2006/relationships/customXml" Target="../ink/ink44.xml"/><Relationship Id="rId59" Type="http://schemas.openxmlformats.org/officeDocument/2006/relationships/image" Target="../media/image54.png"/><Relationship Id="rId67" Type="http://schemas.openxmlformats.org/officeDocument/2006/relationships/image" Target="../media/image58.png"/><Relationship Id="rId20" Type="http://schemas.openxmlformats.org/officeDocument/2006/relationships/customXml" Target="../ink/ink31.xml"/><Relationship Id="rId41" Type="http://schemas.openxmlformats.org/officeDocument/2006/relationships/image" Target="../media/image45.png"/><Relationship Id="rId54" Type="http://schemas.openxmlformats.org/officeDocument/2006/relationships/customXml" Target="../ink/ink48.xml"/><Relationship Id="rId62" Type="http://schemas.openxmlformats.org/officeDocument/2006/relationships/customXml" Target="../ink/ink52.xml"/><Relationship Id="rId70" Type="http://schemas.openxmlformats.org/officeDocument/2006/relationships/customXml" Target="../ink/ink56.xml"/><Relationship Id="rId75" Type="http://schemas.openxmlformats.org/officeDocument/2006/relationships/image" Target="../media/image62.png"/><Relationship Id="rId83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28" Type="http://schemas.openxmlformats.org/officeDocument/2006/relationships/customXml" Target="../ink/ink35.xml"/><Relationship Id="rId36" Type="http://schemas.openxmlformats.org/officeDocument/2006/relationships/customXml" Target="../ink/ink39.xml"/><Relationship Id="rId49" Type="http://schemas.openxmlformats.org/officeDocument/2006/relationships/image" Target="../media/image49.png"/><Relationship Id="rId57" Type="http://schemas.openxmlformats.org/officeDocument/2006/relationships/image" Target="../media/image53.png"/><Relationship Id="rId10" Type="http://schemas.openxmlformats.org/officeDocument/2006/relationships/customXml" Target="../ink/ink26.xml"/><Relationship Id="rId31" Type="http://schemas.openxmlformats.org/officeDocument/2006/relationships/image" Target="../media/image40.png"/><Relationship Id="rId44" Type="http://schemas.openxmlformats.org/officeDocument/2006/relationships/customXml" Target="../ink/ink43.xml"/><Relationship Id="rId52" Type="http://schemas.openxmlformats.org/officeDocument/2006/relationships/customXml" Target="../ink/ink47.xml"/><Relationship Id="rId60" Type="http://schemas.openxmlformats.org/officeDocument/2006/relationships/customXml" Target="../ink/ink51.xml"/><Relationship Id="rId65" Type="http://schemas.openxmlformats.org/officeDocument/2006/relationships/image" Target="../media/image57.png"/><Relationship Id="rId73" Type="http://schemas.openxmlformats.org/officeDocument/2006/relationships/image" Target="../media/image61.png"/><Relationship Id="rId78" Type="http://schemas.openxmlformats.org/officeDocument/2006/relationships/customXml" Target="../ink/ink60.xml"/><Relationship Id="rId81" Type="http://schemas.openxmlformats.org/officeDocument/2006/relationships/image" Target="../media/image65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3" Type="http://schemas.openxmlformats.org/officeDocument/2006/relationships/image" Target="../media/image31.png"/><Relationship Id="rId18" Type="http://schemas.openxmlformats.org/officeDocument/2006/relationships/customXml" Target="../ink/ink30.xml"/><Relationship Id="rId39" Type="http://schemas.openxmlformats.org/officeDocument/2006/relationships/image" Target="../media/image44.png"/><Relationship Id="rId34" Type="http://schemas.openxmlformats.org/officeDocument/2006/relationships/customXml" Target="../ink/ink38.xml"/><Relationship Id="rId50" Type="http://schemas.openxmlformats.org/officeDocument/2006/relationships/customXml" Target="../ink/ink46.xml"/><Relationship Id="rId55" Type="http://schemas.openxmlformats.org/officeDocument/2006/relationships/image" Target="../media/image52.png"/><Relationship Id="rId76" Type="http://schemas.openxmlformats.org/officeDocument/2006/relationships/customXml" Target="../ink/ink59.xml"/><Relationship Id="rId7" Type="http://schemas.openxmlformats.org/officeDocument/2006/relationships/image" Target="../media/image28.tiff"/><Relationship Id="rId71" Type="http://schemas.openxmlformats.org/officeDocument/2006/relationships/image" Target="../media/image60.png"/><Relationship Id="rId2" Type="http://schemas.openxmlformats.org/officeDocument/2006/relationships/image" Target="../media/image1.jpeg"/><Relationship Id="rId29" Type="http://schemas.openxmlformats.org/officeDocument/2006/relationships/image" Target="../media/image39.png"/><Relationship Id="rId24" Type="http://schemas.openxmlformats.org/officeDocument/2006/relationships/customXml" Target="../ink/ink33.xml"/><Relationship Id="rId40" Type="http://schemas.openxmlformats.org/officeDocument/2006/relationships/customXml" Target="../ink/ink41.xml"/><Relationship Id="rId45" Type="http://schemas.openxmlformats.org/officeDocument/2006/relationships/image" Target="../media/image47.png"/><Relationship Id="rId66" Type="http://schemas.openxmlformats.org/officeDocument/2006/relationships/customXml" Target="../ink/ink54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410.png"/><Relationship Id="rId21" Type="http://schemas.openxmlformats.org/officeDocument/2006/relationships/customXml" Target="../ink/ink70.xml"/><Relationship Id="rId42" Type="http://schemas.openxmlformats.org/officeDocument/2006/relationships/image" Target="../media/image6210.png"/><Relationship Id="rId47" Type="http://schemas.openxmlformats.org/officeDocument/2006/relationships/customXml" Target="../ink/ink83.xml"/><Relationship Id="rId63" Type="http://schemas.openxmlformats.org/officeDocument/2006/relationships/customXml" Target="../ink/ink91.xml"/><Relationship Id="rId68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910.png"/><Relationship Id="rId29" Type="http://schemas.openxmlformats.org/officeDocument/2006/relationships/customXml" Target="../ink/ink74.xml"/><Relationship Id="rId11" Type="http://schemas.openxmlformats.org/officeDocument/2006/relationships/image" Target="../media/image4810.png"/><Relationship Id="rId24" Type="http://schemas.openxmlformats.org/officeDocument/2006/relationships/image" Target="../media/image5310.png"/><Relationship Id="rId32" Type="http://schemas.openxmlformats.org/officeDocument/2006/relationships/image" Target="../media/image5710.png"/><Relationship Id="rId37" Type="http://schemas.openxmlformats.org/officeDocument/2006/relationships/customXml" Target="../ink/ink78.xml"/><Relationship Id="rId40" Type="http://schemas.openxmlformats.org/officeDocument/2006/relationships/image" Target="../media/image6110.png"/><Relationship Id="rId45" Type="http://schemas.openxmlformats.org/officeDocument/2006/relationships/customXml" Target="../ink/ink82.xml"/><Relationship Id="rId53" Type="http://schemas.openxmlformats.org/officeDocument/2006/relationships/customXml" Target="../ink/ink86.xml"/><Relationship Id="rId58" Type="http://schemas.openxmlformats.org/officeDocument/2006/relationships/image" Target="../media/image70.png"/><Relationship Id="rId66" Type="http://schemas.openxmlformats.org/officeDocument/2006/relationships/image" Target="../media/image74.png"/><Relationship Id="rId74" Type="http://schemas.openxmlformats.org/officeDocument/2006/relationships/image" Target="../media/image4411.png"/><Relationship Id="rId5" Type="http://schemas.openxmlformats.org/officeDocument/2006/relationships/image" Target="../media/image4510.png"/><Relationship Id="rId61" Type="http://schemas.openxmlformats.org/officeDocument/2006/relationships/customXml" Target="../ink/ink90.xml"/><Relationship Id="rId19" Type="http://schemas.openxmlformats.org/officeDocument/2006/relationships/customXml" Target="../ink/ink69.xml"/><Relationship Id="rId14" Type="http://schemas.openxmlformats.org/officeDocument/2006/relationships/image" Target="../media/image28.tiff"/><Relationship Id="rId22" Type="http://schemas.openxmlformats.org/officeDocument/2006/relationships/image" Target="../media/image5210.png"/><Relationship Id="rId27" Type="http://schemas.openxmlformats.org/officeDocument/2006/relationships/customXml" Target="../ink/ink73.xml"/><Relationship Id="rId30" Type="http://schemas.openxmlformats.org/officeDocument/2006/relationships/image" Target="../media/image5610.png"/><Relationship Id="rId35" Type="http://schemas.openxmlformats.org/officeDocument/2006/relationships/customXml" Target="../ink/ink77.xml"/><Relationship Id="rId43" Type="http://schemas.openxmlformats.org/officeDocument/2006/relationships/customXml" Target="../ink/ink81.xml"/><Relationship Id="rId48" Type="http://schemas.openxmlformats.org/officeDocument/2006/relationships/image" Target="../media/image6510.png"/><Relationship Id="rId56" Type="http://schemas.openxmlformats.org/officeDocument/2006/relationships/image" Target="../media/image69.png"/><Relationship Id="rId64" Type="http://schemas.openxmlformats.org/officeDocument/2006/relationships/image" Target="../media/image73.png"/><Relationship Id="rId69" Type="http://schemas.openxmlformats.org/officeDocument/2006/relationships/customXml" Target="../ink/ink94.xml"/><Relationship Id="rId8" Type="http://schemas.openxmlformats.org/officeDocument/2006/relationships/customXml" Target="../ink/ink65.xml"/><Relationship Id="rId51" Type="http://schemas.openxmlformats.org/officeDocument/2006/relationships/customXml" Target="../ink/ink85.xml"/><Relationship Id="rId72" Type="http://schemas.openxmlformats.org/officeDocument/2006/relationships/image" Target="../media/image77.png"/><Relationship Id="rId3" Type="http://schemas.openxmlformats.org/officeDocument/2006/relationships/image" Target="../media/image1.jpeg"/><Relationship Id="rId12" Type="http://schemas.openxmlformats.org/officeDocument/2006/relationships/image" Target="../media/image26.png"/><Relationship Id="rId17" Type="http://schemas.openxmlformats.org/officeDocument/2006/relationships/customXml" Target="../ink/ink68.xml"/><Relationship Id="rId25" Type="http://schemas.openxmlformats.org/officeDocument/2006/relationships/customXml" Target="../ink/ink72.xml"/><Relationship Id="rId33" Type="http://schemas.openxmlformats.org/officeDocument/2006/relationships/customXml" Target="../ink/ink76.xml"/><Relationship Id="rId38" Type="http://schemas.openxmlformats.org/officeDocument/2006/relationships/image" Target="../media/image6010.png"/><Relationship Id="rId46" Type="http://schemas.openxmlformats.org/officeDocument/2006/relationships/image" Target="../media/image6410.png"/><Relationship Id="rId59" Type="http://schemas.openxmlformats.org/officeDocument/2006/relationships/customXml" Target="../ink/ink89.xml"/><Relationship Id="rId67" Type="http://schemas.openxmlformats.org/officeDocument/2006/relationships/customXml" Target="../ink/ink93.xml"/><Relationship Id="rId20" Type="http://schemas.openxmlformats.org/officeDocument/2006/relationships/image" Target="../media/image5110.png"/><Relationship Id="rId41" Type="http://schemas.openxmlformats.org/officeDocument/2006/relationships/customXml" Target="../ink/ink80.xml"/><Relationship Id="rId54" Type="http://schemas.openxmlformats.org/officeDocument/2006/relationships/image" Target="../media/image68.png"/><Relationship Id="rId62" Type="http://schemas.openxmlformats.org/officeDocument/2006/relationships/image" Target="../media/image72.png"/><Relationship Id="rId70" Type="http://schemas.openxmlformats.org/officeDocument/2006/relationships/image" Target="../media/image76.png"/><Relationship Id="rId75" Type="http://schemas.openxmlformats.org/officeDocument/2006/relationships/customXml" Target="../ink/ink9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4.xml"/><Relationship Id="rId15" Type="http://schemas.openxmlformats.org/officeDocument/2006/relationships/customXml" Target="../ink/ink67.xml"/><Relationship Id="rId23" Type="http://schemas.openxmlformats.org/officeDocument/2006/relationships/customXml" Target="../ink/ink71.xml"/><Relationship Id="rId28" Type="http://schemas.openxmlformats.org/officeDocument/2006/relationships/image" Target="../media/image5510.png"/><Relationship Id="rId36" Type="http://schemas.openxmlformats.org/officeDocument/2006/relationships/image" Target="../media/image5910.png"/><Relationship Id="rId49" Type="http://schemas.openxmlformats.org/officeDocument/2006/relationships/customXml" Target="../ink/ink84.xml"/><Relationship Id="rId57" Type="http://schemas.openxmlformats.org/officeDocument/2006/relationships/customXml" Target="../ink/ink88.xml"/><Relationship Id="rId10" Type="http://schemas.openxmlformats.org/officeDocument/2006/relationships/customXml" Target="../ink/ink66.xml"/><Relationship Id="rId31" Type="http://schemas.openxmlformats.org/officeDocument/2006/relationships/customXml" Target="../ink/ink75.xml"/><Relationship Id="rId44" Type="http://schemas.openxmlformats.org/officeDocument/2006/relationships/image" Target="../media/image6310.png"/><Relationship Id="rId52" Type="http://schemas.openxmlformats.org/officeDocument/2006/relationships/image" Target="../media/image67.png"/><Relationship Id="rId60" Type="http://schemas.openxmlformats.org/officeDocument/2006/relationships/image" Target="../media/image71.png"/><Relationship Id="rId65" Type="http://schemas.openxmlformats.org/officeDocument/2006/relationships/customXml" Target="../ink/ink92.xml"/><Relationship Id="rId73" Type="http://schemas.openxmlformats.org/officeDocument/2006/relationships/customXml" Target="../ink/ink96.xml"/><Relationship Id="rId4" Type="http://schemas.openxmlformats.org/officeDocument/2006/relationships/customXml" Target="../ink/ink63.xml"/><Relationship Id="rId9" Type="http://schemas.openxmlformats.org/officeDocument/2006/relationships/image" Target="../media/image4710.png"/><Relationship Id="rId13" Type="http://schemas.openxmlformats.org/officeDocument/2006/relationships/image" Target="../media/image27.png"/><Relationship Id="rId18" Type="http://schemas.openxmlformats.org/officeDocument/2006/relationships/image" Target="../media/image5010.png"/><Relationship Id="rId39" Type="http://schemas.openxmlformats.org/officeDocument/2006/relationships/customXml" Target="../ink/ink79.xml"/><Relationship Id="rId34" Type="http://schemas.openxmlformats.org/officeDocument/2006/relationships/image" Target="../media/image5810.png"/><Relationship Id="rId50" Type="http://schemas.openxmlformats.org/officeDocument/2006/relationships/image" Target="../media/image6610.png"/><Relationship Id="rId55" Type="http://schemas.openxmlformats.org/officeDocument/2006/relationships/customXml" Target="../ink/ink87.xml"/><Relationship Id="rId76" Type="http://schemas.openxmlformats.org/officeDocument/2006/relationships/image" Target="../media/image78.png"/><Relationship Id="rId7" Type="http://schemas.openxmlformats.org/officeDocument/2006/relationships/image" Target="../media/image4610.png"/><Relationship Id="rId71" Type="http://schemas.openxmlformats.org/officeDocument/2006/relationships/customXml" Target="../ink/ink95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9.png"/><Relationship Id="rId117" Type="http://schemas.openxmlformats.org/officeDocument/2006/relationships/customXml" Target="../ink/ink155.xml"/><Relationship Id="rId21" Type="http://schemas.openxmlformats.org/officeDocument/2006/relationships/customXml" Target="../ink/ink107.xml"/><Relationship Id="rId42" Type="http://schemas.openxmlformats.org/officeDocument/2006/relationships/image" Target="../media/image97.png"/><Relationship Id="rId47" Type="http://schemas.openxmlformats.org/officeDocument/2006/relationships/customXml" Target="../ink/ink120.xml"/><Relationship Id="rId63" Type="http://schemas.openxmlformats.org/officeDocument/2006/relationships/customXml" Target="../ink/ink128.xml"/><Relationship Id="rId68" Type="http://schemas.openxmlformats.org/officeDocument/2006/relationships/image" Target="../media/image110.png"/><Relationship Id="rId84" Type="http://schemas.openxmlformats.org/officeDocument/2006/relationships/image" Target="../media/image118.png"/><Relationship Id="rId89" Type="http://schemas.openxmlformats.org/officeDocument/2006/relationships/customXml" Target="../ink/ink141.xml"/><Relationship Id="rId112" Type="http://schemas.openxmlformats.org/officeDocument/2006/relationships/image" Target="../media/image132.png"/><Relationship Id="rId16" Type="http://schemas.openxmlformats.org/officeDocument/2006/relationships/image" Target="../media/image84.png"/><Relationship Id="rId107" Type="http://schemas.openxmlformats.org/officeDocument/2006/relationships/customXml" Target="../ink/ink150.xml"/><Relationship Id="rId11" Type="http://schemas.openxmlformats.org/officeDocument/2006/relationships/customXml" Target="../ink/ink102.xml"/><Relationship Id="rId32" Type="http://schemas.openxmlformats.org/officeDocument/2006/relationships/image" Target="../media/image92.png"/><Relationship Id="rId37" Type="http://schemas.openxmlformats.org/officeDocument/2006/relationships/customXml" Target="../ink/ink115.xml"/><Relationship Id="rId53" Type="http://schemas.openxmlformats.org/officeDocument/2006/relationships/customXml" Target="../ink/ink123.xml"/><Relationship Id="rId58" Type="http://schemas.openxmlformats.org/officeDocument/2006/relationships/image" Target="../media/image105.png"/><Relationship Id="rId74" Type="http://schemas.openxmlformats.org/officeDocument/2006/relationships/image" Target="../media/image113.png"/><Relationship Id="rId79" Type="http://schemas.openxmlformats.org/officeDocument/2006/relationships/customXml" Target="../ink/ink136.xml"/><Relationship Id="rId102" Type="http://schemas.openxmlformats.org/officeDocument/2006/relationships/image" Target="../media/image127.png"/><Relationship Id="rId5" Type="http://schemas.openxmlformats.org/officeDocument/2006/relationships/customXml" Target="../ink/ink99.xml"/><Relationship Id="rId90" Type="http://schemas.openxmlformats.org/officeDocument/2006/relationships/image" Target="../media/image121.png"/><Relationship Id="rId95" Type="http://schemas.openxmlformats.org/officeDocument/2006/relationships/customXml" Target="../ink/ink144.xml"/><Relationship Id="rId22" Type="http://schemas.openxmlformats.org/officeDocument/2006/relationships/image" Target="../media/image87.png"/><Relationship Id="rId27" Type="http://schemas.openxmlformats.org/officeDocument/2006/relationships/customXml" Target="../ink/ink110.xml"/><Relationship Id="rId43" Type="http://schemas.openxmlformats.org/officeDocument/2006/relationships/customXml" Target="../ink/ink118.xml"/><Relationship Id="rId48" Type="http://schemas.openxmlformats.org/officeDocument/2006/relationships/image" Target="../media/image100.png"/><Relationship Id="rId64" Type="http://schemas.openxmlformats.org/officeDocument/2006/relationships/image" Target="../media/image108.png"/><Relationship Id="rId69" Type="http://schemas.openxmlformats.org/officeDocument/2006/relationships/customXml" Target="../ink/ink131.xml"/><Relationship Id="rId113" Type="http://schemas.openxmlformats.org/officeDocument/2006/relationships/customXml" Target="../ink/ink153.xml"/><Relationship Id="rId118" Type="http://schemas.openxmlformats.org/officeDocument/2006/relationships/image" Target="../media/image135.png"/><Relationship Id="rId80" Type="http://schemas.openxmlformats.org/officeDocument/2006/relationships/image" Target="../media/image116.png"/><Relationship Id="rId85" Type="http://schemas.openxmlformats.org/officeDocument/2006/relationships/customXml" Target="../ink/ink139.xml"/><Relationship Id="rId12" Type="http://schemas.openxmlformats.org/officeDocument/2006/relationships/image" Target="../media/image82.png"/><Relationship Id="rId17" Type="http://schemas.openxmlformats.org/officeDocument/2006/relationships/customXml" Target="../ink/ink105.xml"/><Relationship Id="rId33" Type="http://schemas.openxmlformats.org/officeDocument/2006/relationships/customXml" Target="../ink/ink113.xml"/><Relationship Id="rId38" Type="http://schemas.openxmlformats.org/officeDocument/2006/relationships/image" Target="../media/image95.png"/><Relationship Id="rId59" Type="http://schemas.openxmlformats.org/officeDocument/2006/relationships/customXml" Target="../ink/ink126.xml"/><Relationship Id="rId103" Type="http://schemas.openxmlformats.org/officeDocument/2006/relationships/customXml" Target="../ink/ink148.xml"/><Relationship Id="rId108" Type="http://schemas.openxmlformats.org/officeDocument/2006/relationships/image" Target="../media/image130.png"/><Relationship Id="rId54" Type="http://schemas.openxmlformats.org/officeDocument/2006/relationships/image" Target="../media/image103.png"/><Relationship Id="rId70" Type="http://schemas.openxmlformats.org/officeDocument/2006/relationships/image" Target="../media/image111.png"/><Relationship Id="rId75" Type="http://schemas.openxmlformats.org/officeDocument/2006/relationships/customXml" Target="../ink/ink134.xml"/><Relationship Id="rId91" Type="http://schemas.openxmlformats.org/officeDocument/2006/relationships/customXml" Target="../ink/ink142.xml"/><Relationship Id="rId96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23" Type="http://schemas.openxmlformats.org/officeDocument/2006/relationships/customXml" Target="../ink/ink108.xml"/><Relationship Id="rId28" Type="http://schemas.openxmlformats.org/officeDocument/2006/relationships/image" Target="../media/image90.png"/><Relationship Id="rId49" Type="http://schemas.openxmlformats.org/officeDocument/2006/relationships/customXml" Target="../ink/ink121.xml"/><Relationship Id="rId114" Type="http://schemas.openxmlformats.org/officeDocument/2006/relationships/image" Target="../media/image133.png"/><Relationship Id="rId119" Type="http://schemas.openxmlformats.org/officeDocument/2006/relationships/customXml" Target="../ink/ink156.xml"/><Relationship Id="rId10" Type="http://schemas.openxmlformats.org/officeDocument/2006/relationships/image" Target="../media/image81.png"/><Relationship Id="rId31" Type="http://schemas.openxmlformats.org/officeDocument/2006/relationships/customXml" Target="../ink/ink112.xml"/><Relationship Id="rId44" Type="http://schemas.openxmlformats.org/officeDocument/2006/relationships/image" Target="../media/image98.png"/><Relationship Id="rId52" Type="http://schemas.openxmlformats.org/officeDocument/2006/relationships/image" Target="../media/image102.png"/><Relationship Id="rId60" Type="http://schemas.openxmlformats.org/officeDocument/2006/relationships/image" Target="../media/image106.png"/><Relationship Id="rId65" Type="http://schemas.openxmlformats.org/officeDocument/2006/relationships/customXml" Target="../ink/ink129.xml"/><Relationship Id="rId73" Type="http://schemas.openxmlformats.org/officeDocument/2006/relationships/customXml" Target="../ink/ink133.xml"/><Relationship Id="rId78" Type="http://schemas.openxmlformats.org/officeDocument/2006/relationships/image" Target="../media/image115.png"/><Relationship Id="rId81" Type="http://schemas.openxmlformats.org/officeDocument/2006/relationships/customXml" Target="../ink/ink137.xml"/><Relationship Id="rId86" Type="http://schemas.openxmlformats.org/officeDocument/2006/relationships/image" Target="../media/image119.png"/><Relationship Id="rId94" Type="http://schemas.openxmlformats.org/officeDocument/2006/relationships/image" Target="../media/image123.png"/><Relationship Id="rId99" Type="http://schemas.openxmlformats.org/officeDocument/2006/relationships/customXml" Target="../ink/ink146.xml"/><Relationship Id="rId101" Type="http://schemas.openxmlformats.org/officeDocument/2006/relationships/customXml" Target="../ink/ink147.xml"/><Relationship Id="rId4" Type="http://schemas.openxmlformats.org/officeDocument/2006/relationships/image" Target="../media/image7810.png"/><Relationship Id="rId9" Type="http://schemas.openxmlformats.org/officeDocument/2006/relationships/customXml" Target="../ink/ink101.xml"/><Relationship Id="rId13" Type="http://schemas.openxmlformats.org/officeDocument/2006/relationships/customXml" Target="../ink/ink103.xml"/><Relationship Id="rId18" Type="http://schemas.openxmlformats.org/officeDocument/2006/relationships/image" Target="../media/image85.png"/><Relationship Id="rId39" Type="http://schemas.openxmlformats.org/officeDocument/2006/relationships/customXml" Target="../ink/ink116.xml"/><Relationship Id="rId109" Type="http://schemas.openxmlformats.org/officeDocument/2006/relationships/customXml" Target="../ink/ink151.xml"/><Relationship Id="rId34" Type="http://schemas.openxmlformats.org/officeDocument/2006/relationships/image" Target="../media/image93.png"/><Relationship Id="rId50" Type="http://schemas.openxmlformats.org/officeDocument/2006/relationships/image" Target="../media/image101.png"/><Relationship Id="rId55" Type="http://schemas.openxmlformats.org/officeDocument/2006/relationships/customXml" Target="../ink/ink124.xml"/><Relationship Id="rId76" Type="http://schemas.openxmlformats.org/officeDocument/2006/relationships/image" Target="../media/image114.png"/><Relationship Id="rId97" Type="http://schemas.openxmlformats.org/officeDocument/2006/relationships/customXml" Target="../ink/ink145.xml"/><Relationship Id="rId104" Type="http://schemas.openxmlformats.org/officeDocument/2006/relationships/image" Target="../media/image128.png"/><Relationship Id="rId120" Type="http://schemas.openxmlformats.org/officeDocument/2006/relationships/image" Target="../media/image136.png"/><Relationship Id="rId7" Type="http://schemas.openxmlformats.org/officeDocument/2006/relationships/customXml" Target="../ink/ink100.xml"/><Relationship Id="rId71" Type="http://schemas.openxmlformats.org/officeDocument/2006/relationships/customXml" Target="../ink/ink132.xml"/><Relationship Id="rId92" Type="http://schemas.openxmlformats.org/officeDocument/2006/relationships/image" Target="../media/image122.png"/><Relationship Id="rId2" Type="http://schemas.openxmlformats.org/officeDocument/2006/relationships/image" Target="../media/image1.jpeg"/><Relationship Id="rId29" Type="http://schemas.openxmlformats.org/officeDocument/2006/relationships/customXml" Target="../ink/ink111.xml"/><Relationship Id="rId24" Type="http://schemas.openxmlformats.org/officeDocument/2006/relationships/image" Target="../media/image88.png"/><Relationship Id="rId40" Type="http://schemas.openxmlformats.org/officeDocument/2006/relationships/image" Target="../media/image96.png"/><Relationship Id="rId45" Type="http://schemas.openxmlformats.org/officeDocument/2006/relationships/customXml" Target="../ink/ink119.xml"/><Relationship Id="rId66" Type="http://schemas.openxmlformats.org/officeDocument/2006/relationships/image" Target="../media/image109.png"/><Relationship Id="rId87" Type="http://schemas.openxmlformats.org/officeDocument/2006/relationships/customXml" Target="../ink/ink140.xml"/><Relationship Id="rId110" Type="http://schemas.openxmlformats.org/officeDocument/2006/relationships/image" Target="../media/image131.png"/><Relationship Id="rId115" Type="http://schemas.openxmlformats.org/officeDocument/2006/relationships/customXml" Target="../ink/ink154.xml"/><Relationship Id="rId61" Type="http://schemas.openxmlformats.org/officeDocument/2006/relationships/customXml" Target="../ink/ink127.xml"/><Relationship Id="rId82" Type="http://schemas.openxmlformats.org/officeDocument/2006/relationships/image" Target="../media/image117.png"/><Relationship Id="rId19" Type="http://schemas.openxmlformats.org/officeDocument/2006/relationships/customXml" Target="../ink/ink106.xml"/><Relationship Id="rId14" Type="http://schemas.openxmlformats.org/officeDocument/2006/relationships/image" Target="../media/image83.png"/><Relationship Id="rId30" Type="http://schemas.openxmlformats.org/officeDocument/2006/relationships/image" Target="../media/image91.png"/><Relationship Id="rId35" Type="http://schemas.openxmlformats.org/officeDocument/2006/relationships/customXml" Target="../ink/ink114.xml"/><Relationship Id="rId56" Type="http://schemas.openxmlformats.org/officeDocument/2006/relationships/image" Target="../media/image104.png"/><Relationship Id="rId77" Type="http://schemas.openxmlformats.org/officeDocument/2006/relationships/customXml" Target="../ink/ink135.xml"/><Relationship Id="rId100" Type="http://schemas.openxmlformats.org/officeDocument/2006/relationships/image" Target="../media/image126.png"/><Relationship Id="rId105" Type="http://schemas.openxmlformats.org/officeDocument/2006/relationships/customXml" Target="../ink/ink149.xml"/><Relationship Id="rId8" Type="http://schemas.openxmlformats.org/officeDocument/2006/relationships/image" Target="../media/image80.png"/><Relationship Id="rId51" Type="http://schemas.openxmlformats.org/officeDocument/2006/relationships/customXml" Target="../ink/ink122.xml"/><Relationship Id="rId72" Type="http://schemas.openxmlformats.org/officeDocument/2006/relationships/image" Target="../media/image112.png"/><Relationship Id="rId93" Type="http://schemas.openxmlformats.org/officeDocument/2006/relationships/customXml" Target="../ink/ink143.xml"/><Relationship Id="rId98" Type="http://schemas.openxmlformats.org/officeDocument/2006/relationships/image" Target="../media/image125.png"/><Relationship Id="rId3" Type="http://schemas.openxmlformats.org/officeDocument/2006/relationships/customXml" Target="../ink/ink98.xml"/><Relationship Id="rId25" Type="http://schemas.openxmlformats.org/officeDocument/2006/relationships/customXml" Target="../ink/ink109.xml"/><Relationship Id="rId46" Type="http://schemas.openxmlformats.org/officeDocument/2006/relationships/image" Target="../media/image99.png"/><Relationship Id="rId67" Type="http://schemas.openxmlformats.org/officeDocument/2006/relationships/customXml" Target="../ink/ink130.xml"/><Relationship Id="rId116" Type="http://schemas.openxmlformats.org/officeDocument/2006/relationships/image" Target="../media/image134.png"/><Relationship Id="rId20" Type="http://schemas.openxmlformats.org/officeDocument/2006/relationships/image" Target="../media/image86.png"/><Relationship Id="rId41" Type="http://schemas.openxmlformats.org/officeDocument/2006/relationships/customXml" Target="../ink/ink117.xml"/><Relationship Id="rId62" Type="http://schemas.openxmlformats.org/officeDocument/2006/relationships/image" Target="../media/image107.png"/><Relationship Id="rId83" Type="http://schemas.openxmlformats.org/officeDocument/2006/relationships/customXml" Target="../ink/ink138.xml"/><Relationship Id="rId88" Type="http://schemas.openxmlformats.org/officeDocument/2006/relationships/image" Target="../media/image120.png"/><Relationship Id="rId111" Type="http://schemas.openxmlformats.org/officeDocument/2006/relationships/customXml" Target="../ink/ink152.xml"/><Relationship Id="rId15" Type="http://schemas.openxmlformats.org/officeDocument/2006/relationships/customXml" Target="../ink/ink104.xml"/><Relationship Id="rId36" Type="http://schemas.openxmlformats.org/officeDocument/2006/relationships/image" Target="../media/image94.png"/><Relationship Id="rId57" Type="http://schemas.openxmlformats.org/officeDocument/2006/relationships/customXml" Target="../ink/ink125.xml"/><Relationship Id="rId106" Type="http://schemas.openxmlformats.org/officeDocument/2006/relationships/image" Target="../media/image129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4.xml"/><Relationship Id="rId21" Type="http://schemas.openxmlformats.org/officeDocument/2006/relationships/customXml" Target="../ink/ink166.xml"/><Relationship Id="rId42" Type="http://schemas.openxmlformats.org/officeDocument/2006/relationships/image" Target="../media/image155.png"/><Relationship Id="rId63" Type="http://schemas.openxmlformats.org/officeDocument/2006/relationships/customXml" Target="../ink/ink187.xml"/><Relationship Id="rId84" Type="http://schemas.openxmlformats.org/officeDocument/2006/relationships/image" Target="../media/image176.png"/><Relationship Id="rId138" Type="http://schemas.openxmlformats.org/officeDocument/2006/relationships/image" Target="../media/image203.png"/><Relationship Id="rId159" Type="http://schemas.openxmlformats.org/officeDocument/2006/relationships/customXml" Target="../ink/ink235.xml"/><Relationship Id="rId170" Type="http://schemas.openxmlformats.org/officeDocument/2006/relationships/image" Target="../media/image219.png"/><Relationship Id="rId191" Type="http://schemas.openxmlformats.org/officeDocument/2006/relationships/customXml" Target="../ink/ink251.xml"/><Relationship Id="rId205" Type="http://schemas.openxmlformats.org/officeDocument/2006/relationships/customXml" Target="../ink/ink258.xml"/><Relationship Id="rId107" Type="http://schemas.openxmlformats.org/officeDocument/2006/relationships/customXml" Target="../ink/ink209.xml"/><Relationship Id="rId11" Type="http://schemas.openxmlformats.org/officeDocument/2006/relationships/customXml" Target="../ink/ink161.xml"/><Relationship Id="rId32" Type="http://schemas.openxmlformats.org/officeDocument/2006/relationships/image" Target="../media/image150.png"/><Relationship Id="rId53" Type="http://schemas.openxmlformats.org/officeDocument/2006/relationships/customXml" Target="../ink/ink182.xml"/><Relationship Id="rId74" Type="http://schemas.openxmlformats.org/officeDocument/2006/relationships/image" Target="../media/image171.png"/><Relationship Id="rId128" Type="http://schemas.openxmlformats.org/officeDocument/2006/relationships/image" Target="../media/image198.png"/><Relationship Id="rId149" Type="http://schemas.openxmlformats.org/officeDocument/2006/relationships/customXml" Target="../ink/ink230.xml"/><Relationship Id="rId5" Type="http://schemas.openxmlformats.org/officeDocument/2006/relationships/customXml" Target="../ink/ink158.xml"/><Relationship Id="rId95" Type="http://schemas.openxmlformats.org/officeDocument/2006/relationships/customXml" Target="../ink/ink203.xml"/><Relationship Id="rId160" Type="http://schemas.openxmlformats.org/officeDocument/2006/relationships/image" Target="../media/image214.png"/><Relationship Id="rId181" Type="http://schemas.openxmlformats.org/officeDocument/2006/relationships/customXml" Target="../ink/ink246.xml"/><Relationship Id="rId22" Type="http://schemas.openxmlformats.org/officeDocument/2006/relationships/image" Target="../media/image145.png"/><Relationship Id="rId43" Type="http://schemas.openxmlformats.org/officeDocument/2006/relationships/customXml" Target="../ink/ink177.xml"/><Relationship Id="rId64" Type="http://schemas.openxmlformats.org/officeDocument/2006/relationships/image" Target="../media/image166.png"/><Relationship Id="rId118" Type="http://schemas.openxmlformats.org/officeDocument/2006/relationships/image" Target="../media/image193.png"/><Relationship Id="rId139" Type="http://schemas.openxmlformats.org/officeDocument/2006/relationships/customXml" Target="../ink/ink225.xml"/><Relationship Id="rId85" Type="http://schemas.openxmlformats.org/officeDocument/2006/relationships/customXml" Target="../ink/ink198.xml"/><Relationship Id="rId150" Type="http://schemas.openxmlformats.org/officeDocument/2006/relationships/image" Target="../media/image209.png"/><Relationship Id="rId171" Type="http://schemas.openxmlformats.org/officeDocument/2006/relationships/customXml" Target="../ink/ink241.xml"/><Relationship Id="rId192" Type="http://schemas.openxmlformats.org/officeDocument/2006/relationships/image" Target="../media/image230.png"/><Relationship Id="rId206" Type="http://schemas.openxmlformats.org/officeDocument/2006/relationships/image" Target="../media/image237.png"/><Relationship Id="rId12" Type="http://schemas.openxmlformats.org/officeDocument/2006/relationships/image" Target="../media/image4410.png"/><Relationship Id="rId33" Type="http://schemas.openxmlformats.org/officeDocument/2006/relationships/customXml" Target="../ink/ink172.xml"/><Relationship Id="rId108" Type="http://schemas.openxmlformats.org/officeDocument/2006/relationships/image" Target="../media/image188.png"/><Relationship Id="rId129" Type="http://schemas.openxmlformats.org/officeDocument/2006/relationships/customXml" Target="../ink/ink220.xml"/><Relationship Id="rId54" Type="http://schemas.openxmlformats.org/officeDocument/2006/relationships/image" Target="../media/image161.png"/><Relationship Id="rId75" Type="http://schemas.openxmlformats.org/officeDocument/2006/relationships/customXml" Target="../ink/ink193.xml"/><Relationship Id="rId96" Type="http://schemas.openxmlformats.org/officeDocument/2006/relationships/image" Target="../media/image182.png"/><Relationship Id="rId140" Type="http://schemas.openxmlformats.org/officeDocument/2006/relationships/image" Target="../media/image204.png"/><Relationship Id="rId161" Type="http://schemas.openxmlformats.org/officeDocument/2006/relationships/customXml" Target="../ink/ink236.xml"/><Relationship Id="rId182" Type="http://schemas.openxmlformats.org/officeDocument/2006/relationships/image" Target="../media/image225.png"/><Relationship Id="rId6" Type="http://schemas.openxmlformats.org/officeDocument/2006/relationships/image" Target="../media/image138.png"/><Relationship Id="rId23" Type="http://schemas.openxmlformats.org/officeDocument/2006/relationships/customXml" Target="../ink/ink167.xml"/><Relationship Id="rId119" Type="http://schemas.openxmlformats.org/officeDocument/2006/relationships/customXml" Target="../ink/ink215.xml"/><Relationship Id="rId44" Type="http://schemas.openxmlformats.org/officeDocument/2006/relationships/image" Target="../media/image156.png"/><Relationship Id="rId65" Type="http://schemas.openxmlformats.org/officeDocument/2006/relationships/customXml" Target="../ink/ink188.xml"/><Relationship Id="rId86" Type="http://schemas.openxmlformats.org/officeDocument/2006/relationships/image" Target="../media/image177.png"/><Relationship Id="rId130" Type="http://schemas.openxmlformats.org/officeDocument/2006/relationships/image" Target="../media/image199.png"/><Relationship Id="rId151" Type="http://schemas.openxmlformats.org/officeDocument/2006/relationships/customXml" Target="../ink/ink231.xml"/><Relationship Id="rId172" Type="http://schemas.openxmlformats.org/officeDocument/2006/relationships/image" Target="../media/image220.png"/><Relationship Id="rId193" Type="http://schemas.openxmlformats.org/officeDocument/2006/relationships/customXml" Target="../ink/ink252.xml"/><Relationship Id="rId207" Type="http://schemas.openxmlformats.org/officeDocument/2006/relationships/customXml" Target="../ink/ink259.xml"/><Relationship Id="rId13" Type="http://schemas.openxmlformats.org/officeDocument/2006/relationships/customXml" Target="../ink/ink162.xml"/><Relationship Id="rId109" Type="http://schemas.openxmlformats.org/officeDocument/2006/relationships/customXml" Target="../ink/ink210.xml"/><Relationship Id="rId34" Type="http://schemas.openxmlformats.org/officeDocument/2006/relationships/image" Target="../media/image151.png"/><Relationship Id="rId55" Type="http://schemas.openxmlformats.org/officeDocument/2006/relationships/customXml" Target="../ink/ink183.xml"/><Relationship Id="rId76" Type="http://schemas.openxmlformats.org/officeDocument/2006/relationships/image" Target="../media/image172.png"/><Relationship Id="rId97" Type="http://schemas.openxmlformats.org/officeDocument/2006/relationships/customXml" Target="../ink/ink204.xml"/><Relationship Id="rId120" Type="http://schemas.openxmlformats.org/officeDocument/2006/relationships/image" Target="../media/image194.png"/><Relationship Id="rId141" Type="http://schemas.openxmlformats.org/officeDocument/2006/relationships/customXml" Target="../ink/ink226.xml"/><Relationship Id="rId7" Type="http://schemas.openxmlformats.org/officeDocument/2006/relationships/customXml" Target="../ink/ink159.xml"/><Relationship Id="rId162" Type="http://schemas.openxmlformats.org/officeDocument/2006/relationships/image" Target="../media/image215.png"/><Relationship Id="rId183" Type="http://schemas.openxmlformats.org/officeDocument/2006/relationships/customXml" Target="../ink/ink247.xml"/><Relationship Id="rId24" Type="http://schemas.openxmlformats.org/officeDocument/2006/relationships/image" Target="../media/image146.png"/><Relationship Id="rId40" Type="http://schemas.openxmlformats.org/officeDocument/2006/relationships/image" Target="../media/image153.png"/><Relationship Id="rId45" Type="http://schemas.openxmlformats.org/officeDocument/2006/relationships/customXml" Target="../ink/ink178.xml"/><Relationship Id="rId66" Type="http://schemas.openxmlformats.org/officeDocument/2006/relationships/image" Target="../media/image167.png"/><Relationship Id="rId87" Type="http://schemas.openxmlformats.org/officeDocument/2006/relationships/customXml" Target="../ink/ink199.xml"/><Relationship Id="rId110" Type="http://schemas.openxmlformats.org/officeDocument/2006/relationships/image" Target="../media/image189.png"/><Relationship Id="rId115" Type="http://schemas.openxmlformats.org/officeDocument/2006/relationships/customXml" Target="../ink/ink213.xml"/><Relationship Id="rId131" Type="http://schemas.openxmlformats.org/officeDocument/2006/relationships/customXml" Target="../ink/ink221.xml"/><Relationship Id="rId136" Type="http://schemas.openxmlformats.org/officeDocument/2006/relationships/image" Target="../media/image202.png"/><Relationship Id="rId157" Type="http://schemas.openxmlformats.org/officeDocument/2006/relationships/customXml" Target="../ink/ink234.xml"/><Relationship Id="rId178" Type="http://schemas.openxmlformats.org/officeDocument/2006/relationships/image" Target="../media/image223.png"/><Relationship Id="rId61" Type="http://schemas.openxmlformats.org/officeDocument/2006/relationships/customXml" Target="../ink/ink186.xml"/><Relationship Id="rId82" Type="http://schemas.openxmlformats.org/officeDocument/2006/relationships/image" Target="../media/image175.png"/><Relationship Id="rId152" Type="http://schemas.openxmlformats.org/officeDocument/2006/relationships/image" Target="../media/image210.png"/><Relationship Id="rId173" Type="http://schemas.openxmlformats.org/officeDocument/2006/relationships/customXml" Target="../ink/ink242.xml"/><Relationship Id="rId194" Type="http://schemas.openxmlformats.org/officeDocument/2006/relationships/image" Target="../media/image231.png"/><Relationship Id="rId199" Type="http://schemas.openxmlformats.org/officeDocument/2006/relationships/customXml" Target="../ink/ink255.xml"/><Relationship Id="rId203" Type="http://schemas.openxmlformats.org/officeDocument/2006/relationships/customXml" Target="../ink/ink257.xml"/><Relationship Id="rId208" Type="http://schemas.openxmlformats.org/officeDocument/2006/relationships/image" Target="../media/image238.png"/><Relationship Id="rId19" Type="http://schemas.openxmlformats.org/officeDocument/2006/relationships/customXml" Target="../ink/ink165.xml"/><Relationship Id="rId14" Type="http://schemas.openxmlformats.org/officeDocument/2006/relationships/image" Target="../media/image141.png"/><Relationship Id="rId30" Type="http://schemas.openxmlformats.org/officeDocument/2006/relationships/image" Target="../media/image149.png"/><Relationship Id="rId35" Type="http://schemas.openxmlformats.org/officeDocument/2006/relationships/customXml" Target="../ink/ink173.xml"/><Relationship Id="rId56" Type="http://schemas.openxmlformats.org/officeDocument/2006/relationships/image" Target="../media/image162.png"/><Relationship Id="rId77" Type="http://schemas.openxmlformats.org/officeDocument/2006/relationships/customXml" Target="../ink/ink194.xml"/><Relationship Id="rId100" Type="http://schemas.openxmlformats.org/officeDocument/2006/relationships/image" Target="../media/image184.png"/><Relationship Id="rId105" Type="http://schemas.openxmlformats.org/officeDocument/2006/relationships/customXml" Target="../ink/ink208.xml"/><Relationship Id="rId126" Type="http://schemas.openxmlformats.org/officeDocument/2006/relationships/image" Target="../media/image197.png"/><Relationship Id="rId147" Type="http://schemas.openxmlformats.org/officeDocument/2006/relationships/customXml" Target="../ink/ink229.xml"/><Relationship Id="rId168" Type="http://schemas.openxmlformats.org/officeDocument/2006/relationships/image" Target="../media/image218.png"/><Relationship Id="rId8" Type="http://schemas.openxmlformats.org/officeDocument/2006/relationships/image" Target="../media/image139.png"/><Relationship Id="rId51" Type="http://schemas.openxmlformats.org/officeDocument/2006/relationships/customXml" Target="../ink/ink181.xml"/><Relationship Id="rId72" Type="http://schemas.openxmlformats.org/officeDocument/2006/relationships/image" Target="../media/image170.png"/><Relationship Id="rId93" Type="http://schemas.openxmlformats.org/officeDocument/2006/relationships/customXml" Target="../ink/ink202.xml"/><Relationship Id="rId98" Type="http://schemas.openxmlformats.org/officeDocument/2006/relationships/image" Target="../media/image183.png"/><Relationship Id="rId121" Type="http://schemas.openxmlformats.org/officeDocument/2006/relationships/customXml" Target="../ink/ink216.xml"/><Relationship Id="rId142" Type="http://schemas.openxmlformats.org/officeDocument/2006/relationships/image" Target="../media/image205.png"/><Relationship Id="rId163" Type="http://schemas.openxmlformats.org/officeDocument/2006/relationships/customXml" Target="../ink/ink237.xml"/><Relationship Id="rId184" Type="http://schemas.openxmlformats.org/officeDocument/2006/relationships/image" Target="../media/image226.png"/><Relationship Id="rId189" Type="http://schemas.openxmlformats.org/officeDocument/2006/relationships/customXml" Target="../ink/ink250.xml"/><Relationship Id="rId3" Type="http://schemas.openxmlformats.org/officeDocument/2006/relationships/customXml" Target="../ink/ink157.xml"/><Relationship Id="rId25" Type="http://schemas.openxmlformats.org/officeDocument/2006/relationships/customXml" Target="../ink/ink168.xml"/><Relationship Id="rId46" Type="http://schemas.openxmlformats.org/officeDocument/2006/relationships/image" Target="../media/image157.png"/><Relationship Id="rId67" Type="http://schemas.openxmlformats.org/officeDocument/2006/relationships/customXml" Target="../ink/ink189.xml"/><Relationship Id="rId116" Type="http://schemas.openxmlformats.org/officeDocument/2006/relationships/image" Target="../media/image192.png"/><Relationship Id="rId137" Type="http://schemas.openxmlformats.org/officeDocument/2006/relationships/customXml" Target="../ink/ink224.xml"/><Relationship Id="rId158" Type="http://schemas.openxmlformats.org/officeDocument/2006/relationships/image" Target="../media/image213.png"/><Relationship Id="rId20" Type="http://schemas.openxmlformats.org/officeDocument/2006/relationships/image" Target="../media/image144.png"/><Relationship Id="rId41" Type="http://schemas.openxmlformats.org/officeDocument/2006/relationships/customXml" Target="../ink/ink176.xml"/><Relationship Id="rId62" Type="http://schemas.openxmlformats.org/officeDocument/2006/relationships/image" Target="../media/image165.png"/><Relationship Id="rId83" Type="http://schemas.openxmlformats.org/officeDocument/2006/relationships/customXml" Target="../ink/ink197.xml"/><Relationship Id="rId88" Type="http://schemas.openxmlformats.org/officeDocument/2006/relationships/image" Target="../media/image178.png"/><Relationship Id="rId111" Type="http://schemas.openxmlformats.org/officeDocument/2006/relationships/customXml" Target="../ink/ink211.xml"/><Relationship Id="rId132" Type="http://schemas.openxmlformats.org/officeDocument/2006/relationships/image" Target="../media/image200.png"/><Relationship Id="rId153" Type="http://schemas.openxmlformats.org/officeDocument/2006/relationships/customXml" Target="../ink/ink232.xml"/><Relationship Id="rId174" Type="http://schemas.openxmlformats.org/officeDocument/2006/relationships/image" Target="../media/image222.png"/><Relationship Id="rId179" Type="http://schemas.openxmlformats.org/officeDocument/2006/relationships/customXml" Target="../ink/ink245.xml"/><Relationship Id="rId195" Type="http://schemas.openxmlformats.org/officeDocument/2006/relationships/customXml" Target="../ink/ink253.xml"/><Relationship Id="rId190" Type="http://schemas.openxmlformats.org/officeDocument/2006/relationships/image" Target="../media/image229.png"/><Relationship Id="rId204" Type="http://schemas.openxmlformats.org/officeDocument/2006/relationships/image" Target="../media/image236.png"/><Relationship Id="rId15" Type="http://schemas.openxmlformats.org/officeDocument/2006/relationships/customXml" Target="../ink/ink163.xml"/><Relationship Id="rId36" Type="http://schemas.openxmlformats.org/officeDocument/2006/relationships/image" Target="../media/image152.png"/><Relationship Id="rId57" Type="http://schemas.openxmlformats.org/officeDocument/2006/relationships/customXml" Target="../ink/ink184.xml"/><Relationship Id="rId106" Type="http://schemas.openxmlformats.org/officeDocument/2006/relationships/image" Target="../media/image187.png"/><Relationship Id="rId127" Type="http://schemas.openxmlformats.org/officeDocument/2006/relationships/customXml" Target="../ink/ink219.xml"/><Relationship Id="rId10" Type="http://schemas.openxmlformats.org/officeDocument/2006/relationships/image" Target="../media/image140.png"/><Relationship Id="rId31" Type="http://schemas.openxmlformats.org/officeDocument/2006/relationships/customXml" Target="../ink/ink171.xml"/><Relationship Id="rId52" Type="http://schemas.openxmlformats.org/officeDocument/2006/relationships/image" Target="../media/image160.png"/><Relationship Id="rId73" Type="http://schemas.openxmlformats.org/officeDocument/2006/relationships/customXml" Target="../ink/ink192.xml"/><Relationship Id="rId78" Type="http://schemas.openxmlformats.org/officeDocument/2006/relationships/image" Target="../media/image173.png"/><Relationship Id="rId94" Type="http://schemas.openxmlformats.org/officeDocument/2006/relationships/image" Target="../media/image181.png"/><Relationship Id="rId99" Type="http://schemas.openxmlformats.org/officeDocument/2006/relationships/customXml" Target="../ink/ink205.xml"/><Relationship Id="rId101" Type="http://schemas.openxmlformats.org/officeDocument/2006/relationships/customXml" Target="../ink/ink206.xml"/><Relationship Id="rId122" Type="http://schemas.openxmlformats.org/officeDocument/2006/relationships/image" Target="../media/image195.png"/><Relationship Id="rId143" Type="http://schemas.openxmlformats.org/officeDocument/2006/relationships/customXml" Target="../ink/ink227.xml"/><Relationship Id="rId148" Type="http://schemas.openxmlformats.org/officeDocument/2006/relationships/image" Target="../media/image208.png"/><Relationship Id="rId164" Type="http://schemas.openxmlformats.org/officeDocument/2006/relationships/image" Target="../media/image216.png"/><Relationship Id="rId169" Type="http://schemas.openxmlformats.org/officeDocument/2006/relationships/customXml" Target="../ink/ink240.xml"/><Relationship Id="rId185" Type="http://schemas.openxmlformats.org/officeDocument/2006/relationships/customXml" Target="../ink/ink248.xml"/><Relationship Id="rId4" Type="http://schemas.openxmlformats.org/officeDocument/2006/relationships/image" Target="../media/image137.png"/><Relationship Id="rId9" Type="http://schemas.openxmlformats.org/officeDocument/2006/relationships/customXml" Target="../ink/ink160.xml"/><Relationship Id="rId180" Type="http://schemas.openxmlformats.org/officeDocument/2006/relationships/image" Target="../media/image224.png"/><Relationship Id="rId26" Type="http://schemas.openxmlformats.org/officeDocument/2006/relationships/image" Target="../media/image147.png"/><Relationship Id="rId47" Type="http://schemas.openxmlformats.org/officeDocument/2006/relationships/customXml" Target="../ink/ink179.xml"/><Relationship Id="rId68" Type="http://schemas.openxmlformats.org/officeDocument/2006/relationships/image" Target="../media/image168.png"/><Relationship Id="rId89" Type="http://schemas.openxmlformats.org/officeDocument/2006/relationships/customXml" Target="../ink/ink200.xml"/><Relationship Id="rId112" Type="http://schemas.openxmlformats.org/officeDocument/2006/relationships/image" Target="../media/image190.png"/><Relationship Id="rId133" Type="http://schemas.openxmlformats.org/officeDocument/2006/relationships/customXml" Target="../ink/ink222.xml"/><Relationship Id="rId154" Type="http://schemas.openxmlformats.org/officeDocument/2006/relationships/image" Target="../media/image211.png"/><Relationship Id="rId175" Type="http://schemas.openxmlformats.org/officeDocument/2006/relationships/customXml" Target="../ink/ink243.xml"/><Relationship Id="rId196" Type="http://schemas.openxmlformats.org/officeDocument/2006/relationships/image" Target="../media/image232.png"/><Relationship Id="rId200" Type="http://schemas.openxmlformats.org/officeDocument/2006/relationships/image" Target="../media/image234.png"/><Relationship Id="rId16" Type="http://schemas.openxmlformats.org/officeDocument/2006/relationships/image" Target="../media/image142.png"/><Relationship Id="rId37" Type="http://schemas.openxmlformats.org/officeDocument/2006/relationships/customXml" Target="../ink/ink174.xml"/><Relationship Id="rId58" Type="http://schemas.openxmlformats.org/officeDocument/2006/relationships/image" Target="../media/image163.png"/><Relationship Id="rId79" Type="http://schemas.openxmlformats.org/officeDocument/2006/relationships/customXml" Target="../ink/ink195.xml"/><Relationship Id="rId102" Type="http://schemas.openxmlformats.org/officeDocument/2006/relationships/image" Target="../media/image185.png"/><Relationship Id="rId123" Type="http://schemas.openxmlformats.org/officeDocument/2006/relationships/customXml" Target="../ink/ink217.xml"/><Relationship Id="rId144" Type="http://schemas.openxmlformats.org/officeDocument/2006/relationships/image" Target="../media/image206.png"/><Relationship Id="rId90" Type="http://schemas.openxmlformats.org/officeDocument/2006/relationships/image" Target="../media/image179.png"/><Relationship Id="rId165" Type="http://schemas.openxmlformats.org/officeDocument/2006/relationships/customXml" Target="../ink/ink238.xml"/><Relationship Id="rId186" Type="http://schemas.openxmlformats.org/officeDocument/2006/relationships/image" Target="../media/image227.png"/><Relationship Id="rId27" Type="http://schemas.openxmlformats.org/officeDocument/2006/relationships/customXml" Target="../ink/ink169.xml"/><Relationship Id="rId48" Type="http://schemas.openxmlformats.org/officeDocument/2006/relationships/image" Target="../media/image158.png"/><Relationship Id="rId69" Type="http://schemas.openxmlformats.org/officeDocument/2006/relationships/customXml" Target="../ink/ink190.xml"/><Relationship Id="rId113" Type="http://schemas.openxmlformats.org/officeDocument/2006/relationships/customXml" Target="../ink/ink212.xml"/><Relationship Id="rId134" Type="http://schemas.openxmlformats.org/officeDocument/2006/relationships/image" Target="../media/image201.png"/><Relationship Id="rId80" Type="http://schemas.openxmlformats.org/officeDocument/2006/relationships/image" Target="../media/image174.png"/><Relationship Id="rId155" Type="http://schemas.openxmlformats.org/officeDocument/2006/relationships/customXml" Target="../ink/ink233.xml"/><Relationship Id="rId176" Type="http://schemas.openxmlformats.org/officeDocument/2006/relationships/image" Target="../media/image221.png"/><Relationship Id="rId197" Type="http://schemas.openxmlformats.org/officeDocument/2006/relationships/customXml" Target="../ink/ink254.xml"/><Relationship Id="rId201" Type="http://schemas.openxmlformats.org/officeDocument/2006/relationships/customXml" Target="../ink/ink256.xml"/><Relationship Id="rId17" Type="http://schemas.openxmlformats.org/officeDocument/2006/relationships/customXml" Target="../ink/ink164.xml"/><Relationship Id="rId38" Type="http://schemas.openxmlformats.org/officeDocument/2006/relationships/image" Target="../media/image154.png"/><Relationship Id="rId59" Type="http://schemas.openxmlformats.org/officeDocument/2006/relationships/customXml" Target="../ink/ink185.xml"/><Relationship Id="rId103" Type="http://schemas.openxmlformats.org/officeDocument/2006/relationships/customXml" Target="../ink/ink207.xml"/><Relationship Id="rId124" Type="http://schemas.openxmlformats.org/officeDocument/2006/relationships/image" Target="../media/image196.png"/><Relationship Id="rId70" Type="http://schemas.openxmlformats.org/officeDocument/2006/relationships/image" Target="../media/image169.png"/><Relationship Id="rId91" Type="http://schemas.openxmlformats.org/officeDocument/2006/relationships/customXml" Target="../ink/ink201.xml"/><Relationship Id="rId145" Type="http://schemas.openxmlformats.org/officeDocument/2006/relationships/customXml" Target="../ink/ink228.xml"/><Relationship Id="rId166" Type="http://schemas.openxmlformats.org/officeDocument/2006/relationships/image" Target="../media/image217.png"/><Relationship Id="rId187" Type="http://schemas.openxmlformats.org/officeDocument/2006/relationships/customXml" Target="../ink/ink249.xml"/><Relationship Id="rId1" Type="http://schemas.openxmlformats.org/officeDocument/2006/relationships/slideLayout" Target="../slideLayouts/slideLayout1.xml"/><Relationship Id="rId28" Type="http://schemas.openxmlformats.org/officeDocument/2006/relationships/image" Target="../media/image148.png"/><Relationship Id="rId49" Type="http://schemas.openxmlformats.org/officeDocument/2006/relationships/customXml" Target="../ink/ink180.xml"/><Relationship Id="rId114" Type="http://schemas.openxmlformats.org/officeDocument/2006/relationships/image" Target="../media/image191.png"/><Relationship Id="rId60" Type="http://schemas.openxmlformats.org/officeDocument/2006/relationships/image" Target="../media/image164.png"/><Relationship Id="rId81" Type="http://schemas.openxmlformats.org/officeDocument/2006/relationships/customXml" Target="../ink/ink196.xml"/><Relationship Id="rId135" Type="http://schemas.openxmlformats.org/officeDocument/2006/relationships/customXml" Target="../ink/ink223.xml"/><Relationship Id="rId156" Type="http://schemas.openxmlformats.org/officeDocument/2006/relationships/image" Target="../media/image212.png"/><Relationship Id="rId177" Type="http://schemas.openxmlformats.org/officeDocument/2006/relationships/customXml" Target="../ink/ink244.xml"/><Relationship Id="rId198" Type="http://schemas.openxmlformats.org/officeDocument/2006/relationships/image" Target="../media/image233.png"/><Relationship Id="rId202" Type="http://schemas.openxmlformats.org/officeDocument/2006/relationships/image" Target="../media/image235.png"/><Relationship Id="rId18" Type="http://schemas.openxmlformats.org/officeDocument/2006/relationships/image" Target="../media/image143.png"/><Relationship Id="rId39" Type="http://schemas.openxmlformats.org/officeDocument/2006/relationships/customXml" Target="../ink/ink175.xml"/><Relationship Id="rId50" Type="http://schemas.openxmlformats.org/officeDocument/2006/relationships/image" Target="../media/image159.png"/><Relationship Id="rId104" Type="http://schemas.openxmlformats.org/officeDocument/2006/relationships/image" Target="../media/image186.png"/><Relationship Id="rId125" Type="http://schemas.openxmlformats.org/officeDocument/2006/relationships/customXml" Target="../ink/ink218.xml"/><Relationship Id="rId146" Type="http://schemas.openxmlformats.org/officeDocument/2006/relationships/image" Target="../media/image207.png"/><Relationship Id="rId167" Type="http://schemas.openxmlformats.org/officeDocument/2006/relationships/customXml" Target="../ink/ink239.xml"/><Relationship Id="rId188" Type="http://schemas.openxmlformats.org/officeDocument/2006/relationships/image" Target="../media/image228.png"/><Relationship Id="rId71" Type="http://schemas.openxmlformats.org/officeDocument/2006/relationships/customXml" Target="../ink/ink191.xml"/><Relationship Id="rId92" Type="http://schemas.openxmlformats.org/officeDocument/2006/relationships/image" Target="../media/image180.png"/><Relationship Id="rId2" Type="http://schemas.openxmlformats.org/officeDocument/2006/relationships/image" Target="../media/image1.jpeg"/><Relationship Id="rId29" Type="http://schemas.openxmlformats.org/officeDocument/2006/relationships/customXml" Target="../ink/ink170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1.png"/><Relationship Id="rId21" Type="http://schemas.openxmlformats.org/officeDocument/2006/relationships/customXml" Target="../ink/ink269.xml"/><Relationship Id="rId42" Type="http://schemas.openxmlformats.org/officeDocument/2006/relationships/image" Target="../media/image259.png"/><Relationship Id="rId47" Type="http://schemas.openxmlformats.org/officeDocument/2006/relationships/customXml" Target="../ink/ink282.xml"/><Relationship Id="rId63" Type="http://schemas.openxmlformats.org/officeDocument/2006/relationships/customXml" Target="../ink/ink290.xml"/><Relationship Id="rId68" Type="http://schemas.openxmlformats.org/officeDocument/2006/relationships/image" Target="../media/image272.png"/><Relationship Id="rId7" Type="http://schemas.openxmlformats.org/officeDocument/2006/relationships/customXml" Target="../ink/ink262.xml"/><Relationship Id="rId2" Type="http://schemas.openxmlformats.org/officeDocument/2006/relationships/image" Target="../media/image1.jpeg"/><Relationship Id="rId16" Type="http://schemas.openxmlformats.org/officeDocument/2006/relationships/image" Target="../media/image246.png"/><Relationship Id="rId29" Type="http://schemas.openxmlformats.org/officeDocument/2006/relationships/customXml" Target="../ink/ink273.xml"/><Relationship Id="rId11" Type="http://schemas.openxmlformats.org/officeDocument/2006/relationships/customXml" Target="../ink/ink264.xml"/><Relationship Id="rId24" Type="http://schemas.openxmlformats.org/officeDocument/2006/relationships/image" Target="../media/image250.png"/><Relationship Id="rId32" Type="http://schemas.openxmlformats.org/officeDocument/2006/relationships/image" Target="../media/image254.png"/><Relationship Id="rId37" Type="http://schemas.openxmlformats.org/officeDocument/2006/relationships/customXml" Target="../ink/ink277.xml"/><Relationship Id="rId40" Type="http://schemas.openxmlformats.org/officeDocument/2006/relationships/image" Target="../media/image258.png"/><Relationship Id="rId45" Type="http://schemas.openxmlformats.org/officeDocument/2006/relationships/customXml" Target="../ink/ink281.xml"/><Relationship Id="rId53" Type="http://schemas.openxmlformats.org/officeDocument/2006/relationships/customXml" Target="../ink/ink285.xml"/><Relationship Id="rId58" Type="http://schemas.openxmlformats.org/officeDocument/2006/relationships/image" Target="../media/image267.png"/><Relationship Id="rId66" Type="http://schemas.openxmlformats.org/officeDocument/2006/relationships/image" Target="../media/image271.png"/><Relationship Id="rId5" Type="http://schemas.openxmlformats.org/officeDocument/2006/relationships/customXml" Target="../ink/ink261.xml"/><Relationship Id="rId61" Type="http://schemas.openxmlformats.org/officeDocument/2006/relationships/customXml" Target="../ink/ink289.xml"/><Relationship Id="rId19" Type="http://schemas.openxmlformats.org/officeDocument/2006/relationships/customXml" Target="../ink/ink268.xml"/><Relationship Id="rId14" Type="http://schemas.openxmlformats.org/officeDocument/2006/relationships/image" Target="../media/image245.png"/><Relationship Id="rId22" Type="http://schemas.openxmlformats.org/officeDocument/2006/relationships/image" Target="../media/image249.png"/><Relationship Id="rId27" Type="http://schemas.openxmlformats.org/officeDocument/2006/relationships/customXml" Target="../ink/ink272.xml"/><Relationship Id="rId30" Type="http://schemas.openxmlformats.org/officeDocument/2006/relationships/image" Target="../media/image253.png"/><Relationship Id="rId35" Type="http://schemas.openxmlformats.org/officeDocument/2006/relationships/customXml" Target="../ink/ink276.xml"/><Relationship Id="rId43" Type="http://schemas.openxmlformats.org/officeDocument/2006/relationships/customXml" Target="../ink/ink280.xml"/><Relationship Id="rId48" Type="http://schemas.openxmlformats.org/officeDocument/2006/relationships/image" Target="../media/image262.png"/><Relationship Id="rId56" Type="http://schemas.openxmlformats.org/officeDocument/2006/relationships/image" Target="../media/image266.png"/><Relationship Id="rId64" Type="http://schemas.openxmlformats.org/officeDocument/2006/relationships/image" Target="../media/image270.png"/><Relationship Id="rId69" Type="http://schemas.openxmlformats.org/officeDocument/2006/relationships/customXml" Target="../ink/ink293.xml"/><Relationship Id="rId8" Type="http://schemas.openxmlformats.org/officeDocument/2006/relationships/image" Target="../media/image242.png"/><Relationship Id="rId51" Type="http://schemas.openxmlformats.org/officeDocument/2006/relationships/customXml" Target="../ink/ink284.xml"/><Relationship Id="rId3" Type="http://schemas.openxmlformats.org/officeDocument/2006/relationships/customXml" Target="../ink/ink260.xml"/><Relationship Id="rId12" Type="http://schemas.openxmlformats.org/officeDocument/2006/relationships/image" Target="../media/image244.png"/><Relationship Id="rId17" Type="http://schemas.openxmlformats.org/officeDocument/2006/relationships/customXml" Target="../ink/ink267.xml"/><Relationship Id="rId25" Type="http://schemas.openxmlformats.org/officeDocument/2006/relationships/customXml" Target="../ink/ink271.xml"/><Relationship Id="rId33" Type="http://schemas.openxmlformats.org/officeDocument/2006/relationships/customXml" Target="../ink/ink275.xml"/><Relationship Id="rId38" Type="http://schemas.openxmlformats.org/officeDocument/2006/relationships/image" Target="../media/image257.png"/><Relationship Id="rId46" Type="http://schemas.openxmlformats.org/officeDocument/2006/relationships/image" Target="../media/image261.png"/><Relationship Id="rId59" Type="http://schemas.openxmlformats.org/officeDocument/2006/relationships/customXml" Target="../ink/ink288.xml"/><Relationship Id="rId67" Type="http://schemas.openxmlformats.org/officeDocument/2006/relationships/customXml" Target="../ink/ink292.xml"/><Relationship Id="rId20" Type="http://schemas.openxmlformats.org/officeDocument/2006/relationships/image" Target="../media/image248.png"/><Relationship Id="rId41" Type="http://schemas.openxmlformats.org/officeDocument/2006/relationships/customXml" Target="../ink/ink279.xml"/><Relationship Id="rId54" Type="http://schemas.openxmlformats.org/officeDocument/2006/relationships/image" Target="../media/image265.png"/><Relationship Id="rId62" Type="http://schemas.openxmlformats.org/officeDocument/2006/relationships/image" Target="../media/image269.png"/><Relationship Id="rId70" Type="http://schemas.openxmlformats.org/officeDocument/2006/relationships/image" Target="../media/image2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5" Type="http://schemas.openxmlformats.org/officeDocument/2006/relationships/customXml" Target="../ink/ink266.xml"/><Relationship Id="rId23" Type="http://schemas.openxmlformats.org/officeDocument/2006/relationships/customXml" Target="../ink/ink270.xml"/><Relationship Id="rId28" Type="http://schemas.openxmlformats.org/officeDocument/2006/relationships/image" Target="../media/image252.png"/><Relationship Id="rId36" Type="http://schemas.openxmlformats.org/officeDocument/2006/relationships/image" Target="../media/image256.png"/><Relationship Id="rId49" Type="http://schemas.openxmlformats.org/officeDocument/2006/relationships/customXml" Target="../ink/ink283.xml"/><Relationship Id="rId57" Type="http://schemas.openxmlformats.org/officeDocument/2006/relationships/customXml" Target="../ink/ink287.xml"/><Relationship Id="rId10" Type="http://schemas.openxmlformats.org/officeDocument/2006/relationships/image" Target="../media/image243.png"/><Relationship Id="rId31" Type="http://schemas.openxmlformats.org/officeDocument/2006/relationships/customXml" Target="../ink/ink274.xml"/><Relationship Id="rId44" Type="http://schemas.openxmlformats.org/officeDocument/2006/relationships/image" Target="../media/image260.png"/><Relationship Id="rId52" Type="http://schemas.openxmlformats.org/officeDocument/2006/relationships/image" Target="../media/image264.png"/><Relationship Id="rId60" Type="http://schemas.openxmlformats.org/officeDocument/2006/relationships/image" Target="../media/image268.png"/><Relationship Id="rId65" Type="http://schemas.openxmlformats.org/officeDocument/2006/relationships/customXml" Target="../ink/ink291.xml"/><Relationship Id="rId4" Type="http://schemas.openxmlformats.org/officeDocument/2006/relationships/image" Target="../media/image240.png"/><Relationship Id="rId9" Type="http://schemas.openxmlformats.org/officeDocument/2006/relationships/customXml" Target="../ink/ink263.xml"/><Relationship Id="rId13" Type="http://schemas.openxmlformats.org/officeDocument/2006/relationships/customXml" Target="../ink/ink265.xml"/><Relationship Id="rId18" Type="http://schemas.openxmlformats.org/officeDocument/2006/relationships/image" Target="../media/image247.png"/><Relationship Id="rId39" Type="http://schemas.openxmlformats.org/officeDocument/2006/relationships/customXml" Target="../ink/ink278.xml"/><Relationship Id="rId34" Type="http://schemas.openxmlformats.org/officeDocument/2006/relationships/image" Target="../media/image255.png"/><Relationship Id="rId50" Type="http://schemas.openxmlformats.org/officeDocument/2006/relationships/image" Target="../media/image263.png"/><Relationship Id="rId55" Type="http://schemas.openxmlformats.org/officeDocument/2006/relationships/customXml" Target="../ink/ink286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51.xml"/><Relationship Id="rId21" Type="http://schemas.openxmlformats.org/officeDocument/2006/relationships/customXml" Target="../ink/ink303.xml"/><Relationship Id="rId42" Type="http://schemas.openxmlformats.org/officeDocument/2006/relationships/image" Target="../media/image293.png"/><Relationship Id="rId63" Type="http://schemas.openxmlformats.org/officeDocument/2006/relationships/customXml" Target="../ink/ink324.xml"/><Relationship Id="rId84" Type="http://schemas.openxmlformats.org/officeDocument/2006/relationships/image" Target="../media/image314.png"/><Relationship Id="rId138" Type="http://schemas.openxmlformats.org/officeDocument/2006/relationships/image" Target="../media/image341.png"/><Relationship Id="rId159" Type="http://schemas.openxmlformats.org/officeDocument/2006/relationships/customXml" Target="../ink/ink372.xml"/><Relationship Id="rId170" Type="http://schemas.openxmlformats.org/officeDocument/2006/relationships/image" Target="../media/image357.png"/><Relationship Id="rId191" Type="http://schemas.openxmlformats.org/officeDocument/2006/relationships/customXml" Target="../ink/ink388.xml"/><Relationship Id="rId107" Type="http://schemas.openxmlformats.org/officeDocument/2006/relationships/customXml" Target="../ink/ink346.xml"/><Relationship Id="rId11" Type="http://schemas.openxmlformats.org/officeDocument/2006/relationships/customXml" Target="../ink/ink298.xml"/><Relationship Id="rId32" Type="http://schemas.openxmlformats.org/officeDocument/2006/relationships/image" Target="../media/image288.png"/><Relationship Id="rId53" Type="http://schemas.openxmlformats.org/officeDocument/2006/relationships/customXml" Target="../ink/ink319.xml"/><Relationship Id="rId74" Type="http://schemas.openxmlformats.org/officeDocument/2006/relationships/image" Target="../media/image309.png"/><Relationship Id="rId128" Type="http://schemas.openxmlformats.org/officeDocument/2006/relationships/image" Target="../media/image336.png"/><Relationship Id="rId149" Type="http://schemas.openxmlformats.org/officeDocument/2006/relationships/customXml" Target="../ink/ink367.xml"/><Relationship Id="rId5" Type="http://schemas.openxmlformats.org/officeDocument/2006/relationships/customXml" Target="../ink/ink295.xml"/><Relationship Id="rId95" Type="http://schemas.openxmlformats.org/officeDocument/2006/relationships/customXml" Target="../ink/ink340.xml"/><Relationship Id="rId160" Type="http://schemas.openxmlformats.org/officeDocument/2006/relationships/image" Target="../media/image352.png"/><Relationship Id="rId181" Type="http://schemas.openxmlformats.org/officeDocument/2006/relationships/customXml" Target="../ink/ink383.xml"/><Relationship Id="rId22" Type="http://schemas.openxmlformats.org/officeDocument/2006/relationships/image" Target="../media/image283.png"/><Relationship Id="rId43" Type="http://schemas.openxmlformats.org/officeDocument/2006/relationships/customXml" Target="../ink/ink314.xml"/><Relationship Id="rId64" Type="http://schemas.openxmlformats.org/officeDocument/2006/relationships/image" Target="../media/image304.png"/><Relationship Id="rId118" Type="http://schemas.openxmlformats.org/officeDocument/2006/relationships/image" Target="../media/image331.png"/><Relationship Id="rId139" Type="http://schemas.openxmlformats.org/officeDocument/2006/relationships/customXml" Target="../ink/ink362.xml"/><Relationship Id="rId85" Type="http://schemas.openxmlformats.org/officeDocument/2006/relationships/customXml" Target="../ink/ink335.xml"/><Relationship Id="rId150" Type="http://schemas.openxmlformats.org/officeDocument/2006/relationships/image" Target="../media/image347.png"/><Relationship Id="rId171" Type="http://schemas.openxmlformats.org/officeDocument/2006/relationships/customXml" Target="../ink/ink378.xml"/><Relationship Id="rId192" Type="http://schemas.openxmlformats.org/officeDocument/2006/relationships/image" Target="../media/image368.png"/><Relationship Id="rId12" Type="http://schemas.openxmlformats.org/officeDocument/2006/relationships/image" Target="../media/image278.png"/><Relationship Id="rId33" Type="http://schemas.openxmlformats.org/officeDocument/2006/relationships/customXml" Target="../ink/ink309.xml"/><Relationship Id="rId108" Type="http://schemas.openxmlformats.org/officeDocument/2006/relationships/image" Target="../media/image326.png"/><Relationship Id="rId129" Type="http://schemas.openxmlformats.org/officeDocument/2006/relationships/customXml" Target="../ink/ink357.xml"/><Relationship Id="rId54" Type="http://schemas.openxmlformats.org/officeDocument/2006/relationships/image" Target="../media/image299.png"/><Relationship Id="rId75" Type="http://schemas.openxmlformats.org/officeDocument/2006/relationships/customXml" Target="../ink/ink330.xml"/><Relationship Id="rId96" Type="http://schemas.openxmlformats.org/officeDocument/2006/relationships/image" Target="../media/image320.png"/><Relationship Id="rId140" Type="http://schemas.openxmlformats.org/officeDocument/2006/relationships/image" Target="../media/image342.png"/><Relationship Id="rId161" Type="http://schemas.openxmlformats.org/officeDocument/2006/relationships/customXml" Target="../ink/ink373.xml"/><Relationship Id="rId182" Type="http://schemas.openxmlformats.org/officeDocument/2006/relationships/image" Target="../media/image363.png"/><Relationship Id="rId6" Type="http://schemas.openxmlformats.org/officeDocument/2006/relationships/image" Target="../media/image275.png"/><Relationship Id="rId23" Type="http://schemas.openxmlformats.org/officeDocument/2006/relationships/customXml" Target="../ink/ink304.xml"/><Relationship Id="rId119" Type="http://schemas.openxmlformats.org/officeDocument/2006/relationships/customXml" Target="../ink/ink352.xml"/><Relationship Id="rId44" Type="http://schemas.openxmlformats.org/officeDocument/2006/relationships/image" Target="../media/image294.png"/><Relationship Id="rId65" Type="http://schemas.openxmlformats.org/officeDocument/2006/relationships/customXml" Target="../ink/ink325.xml"/><Relationship Id="rId86" Type="http://schemas.openxmlformats.org/officeDocument/2006/relationships/image" Target="../media/image315.png"/><Relationship Id="rId130" Type="http://schemas.openxmlformats.org/officeDocument/2006/relationships/image" Target="../media/image337.png"/><Relationship Id="rId151" Type="http://schemas.openxmlformats.org/officeDocument/2006/relationships/customXml" Target="../ink/ink368.xml"/><Relationship Id="rId172" Type="http://schemas.openxmlformats.org/officeDocument/2006/relationships/image" Target="../media/image358.png"/><Relationship Id="rId13" Type="http://schemas.openxmlformats.org/officeDocument/2006/relationships/customXml" Target="../ink/ink299.xml"/><Relationship Id="rId18" Type="http://schemas.openxmlformats.org/officeDocument/2006/relationships/image" Target="../media/image281.png"/><Relationship Id="rId39" Type="http://schemas.openxmlformats.org/officeDocument/2006/relationships/customXml" Target="../ink/ink312.xml"/><Relationship Id="rId109" Type="http://schemas.openxmlformats.org/officeDocument/2006/relationships/customXml" Target="../ink/ink347.xml"/><Relationship Id="rId34" Type="http://schemas.openxmlformats.org/officeDocument/2006/relationships/image" Target="../media/image289.png"/><Relationship Id="rId50" Type="http://schemas.openxmlformats.org/officeDocument/2006/relationships/image" Target="../media/image297.png"/><Relationship Id="rId55" Type="http://schemas.openxmlformats.org/officeDocument/2006/relationships/customXml" Target="../ink/ink320.xml"/><Relationship Id="rId76" Type="http://schemas.openxmlformats.org/officeDocument/2006/relationships/image" Target="../media/image310.png"/><Relationship Id="rId97" Type="http://schemas.openxmlformats.org/officeDocument/2006/relationships/customXml" Target="../ink/ink341.xml"/><Relationship Id="rId104" Type="http://schemas.openxmlformats.org/officeDocument/2006/relationships/image" Target="../media/image324.png"/><Relationship Id="rId120" Type="http://schemas.openxmlformats.org/officeDocument/2006/relationships/image" Target="../media/image332.png"/><Relationship Id="rId125" Type="http://schemas.openxmlformats.org/officeDocument/2006/relationships/customXml" Target="../ink/ink355.xml"/><Relationship Id="rId141" Type="http://schemas.openxmlformats.org/officeDocument/2006/relationships/customXml" Target="../ink/ink363.xml"/><Relationship Id="rId146" Type="http://schemas.openxmlformats.org/officeDocument/2006/relationships/image" Target="../media/image345.png"/><Relationship Id="rId167" Type="http://schemas.openxmlformats.org/officeDocument/2006/relationships/customXml" Target="../ink/ink376.xml"/><Relationship Id="rId188" Type="http://schemas.openxmlformats.org/officeDocument/2006/relationships/image" Target="../media/image366.png"/><Relationship Id="rId7" Type="http://schemas.openxmlformats.org/officeDocument/2006/relationships/customXml" Target="../ink/ink296.xml"/><Relationship Id="rId71" Type="http://schemas.openxmlformats.org/officeDocument/2006/relationships/customXml" Target="../ink/ink328.xml"/><Relationship Id="rId92" Type="http://schemas.openxmlformats.org/officeDocument/2006/relationships/image" Target="../media/image318.png"/><Relationship Id="rId162" Type="http://schemas.openxmlformats.org/officeDocument/2006/relationships/image" Target="../media/image353.png"/><Relationship Id="rId183" Type="http://schemas.openxmlformats.org/officeDocument/2006/relationships/customXml" Target="../ink/ink384.xml"/><Relationship Id="rId2" Type="http://schemas.openxmlformats.org/officeDocument/2006/relationships/image" Target="../media/image1.jpeg"/><Relationship Id="rId29" Type="http://schemas.openxmlformats.org/officeDocument/2006/relationships/customXml" Target="../ink/ink307.xml"/><Relationship Id="rId24" Type="http://schemas.openxmlformats.org/officeDocument/2006/relationships/image" Target="../media/image284.png"/><Relationship Id="rId40" Type="http://schemas.openxmlformats.org/officeDocument/2006/relationships/image" Target="../media/image292.png"/><Relationship Id="rId45" Type="http://schemas.openxmlformats.org/officeDocument/2006/relationships/customXml" Target="../ink/ink315.xml"/><Relationship Id="rId66" Type="http://schemas.openxmlformats.org/officeDocument/2006/relationships/image" Target="../media/image305.png"/><Relationship Id="rId87" Type="http://schemas.openxmlformats.org/officeDocument/2006/relationships/customXml" Target="../ink/ink336.xml"/><Relationship Id="rId110" Type="http://schemas.openxmlformats.org/officeDocument/2006/relationships/image" Target="../media/image327.png"/><Relationship Id="rId115" Type="http://schemas.openxmlformats.org/officeDocument/2006/relationships/customXml" Target="../ink/ink350.xml"/><Relationship Id="rId131" Type="http://schemas.openxmlformats.org/officeDocument/2006/relationships/customXml" Target="../ink/ink358.xml"/><Relationship Id="rId136" Type="http://schemas.openxmlformats.org/officeDocument/2006/relationships/image" Target="../media/image340.png"/><Relationship Id="rId157" Type="http://schemas.openxmlformats.org/officeDocument/2006/relationships/customXml" Target="../ink/ink371.xml"/><Relationship Id="rId178" Type="http://schemas.openxmlformats.org/officeDocument/2006/relationships/image" Target="../media/image361.png"/><Relationship Id="rId61" Type="http://schemas.openxmlformats.org/officeDocument/2006/relationships/customXml" Target="../ink/ink323.xml"/><Relationship Id="rId82" Type="http://schemas.openxmlformats.org/officeDocument/2006/relationships/image" Target="../media/image313.png"/><Relationship Id="rId152" Type="http://schemas.openxmlformats.org/officeDocument/2006/relationships/image" Target="../media/image348.png"/><Relationship Id="rId173" Type="http://schemas.openxmlformats.org/officeDocument/2006/relationships/customXml" Target="../ink/ink379.xml"/><Relationship Id="rId19" Type="http://schemas.openxmlformats.org/officeDocument/2006/relationships/customXml" Target="../ink/ink302.xml"/><Relationship Id="rId14" Type="http://schemas.openxmlformats.org/officeDocument/2006/relationships/image" Target="../media/image279.png"/><Relationship Id="rId30" Type="http://schemas.openxmlformats.org/officeDocument/2006/relationships/image" Target="../media/image287.png"/><Relationship Id="rId35" Type="http://schemas.openxmlformats.org/officeDocument/2006/relationships/customXml" Target="../ink/ink310.xml"/><Relationship Id="rId56" Type="http://schemas.openxmlformats.org/officeDocument/2006/relationships/image" Target="../media/image300.png"/><Relationship Id="rId77" Type="http://schemas.openxmlformats.org/officeDocument/2006/relationships/customXml" Target="../ink/ink331.xml"/><Relationship Id="rId100" Type="http://schemas.openxmlformats.org/officeDocument/2006/relationships/image" Target="../media/image322.png"/><Relationship Id="rId105" Type="http://schemas.openxmlformats.org/officeDocument/2006/relationships/customXml" Target="../ink/ink345.xml"/><Relationship Id="rId126" Type="http://schemas.openxmlformats.org/officeDocument/2006/relationships/image" Target="../media/image335.png"/><Relationship Id="rId147" Type="http://schemas.openxmlformats.org/officeDocument/2006/relationships/customXml" Target="../ink/ink366.xml"/><Relationship Id="rId168" Type="http://schemas.openxmlformats.org/officeDocument/2006/relationships/image" Target="../media/image356.png"/><Relationship Id="rId8" Type="http://schemas.openxmlformats.org/officeDocument/2006/relationships/image" Target="../media/image276.png"/><Relationship Id="rId51" Type="http://schemas.openxmlformats.org/officeDocument/2006/relationships/customXml" Target="../ink/ink318.xml"/><Relationship Id="rId72" Type="http://schemas.openxmlformats.org/officeDocument/2006/relationships/image" Target="../media/image308.png"/><Relationship Id="rId93" Type="http://schemas.openxmlformats.org/officeDocument/2006/relationships/customXml" Target="../ink/ink339.xml"/><Relationship Id="rId98" Type="http://schemas.openxmlformats.org/officeDocument/2006/relationships/image" Target="../media/image321.png"/><Relationship Id="rId121" Type="http://schemas.openxmlformats.org/officeDocument/2006/relationships/customXml" Target="../ink/ink353.xml"/><Relationship Id="rId142" Type="http://schemas.openxmlformats.org/officeDocument/2006/relationships/image" Target="../media/image343.png"/><Relationship Id="rId163" Type="http://schemas.openxmlformats.org/officeDocument/2006/relationships/customXml" Target="../ink/ink374.xml"/><Relationship Id="rId184" Type="http://schemas.openxmlformats.org/officeDocument/2006/relationships/image" Target="../media/image364.png"/><Relationship Id="rId189" Type="http://schemas.openxmlformats.org/officeDocument/2006/relationships/customXml" Target="../ink/ink387.xml"/><Relationship Id="rId3" Type="http://schemas.openxmlformats.org/officeDocument/2006/relationships/customXml" Target="../ink/ink294.xml"/><Relationship Id="rId25" Type="http://schemas.openxmlformats.org/officeDocument/2006/relationships/customXml" Target="../ink/ink305.xml"/><Relationship Id="rId46" Type="http://schemas.openxmlformats.org/officeDocument/2006/relationships/image" Target="../media/image295.png"/><Relationship Id="rId67" Type="http://schemas.openxmlformats.org/officeDocument/2006/relationships/customXml" Target="../ink/ink326.xml"/><Relationship Id="rId116" Type="http://schemas.openxmlformats.org/officeDocument/2006/relationships/image" Target="../media/image330.png"/><Relationship Id="rId137" Type="http://schemas.openxmlformats.org/officeDocument/2006/relationships/customXml" Target="../ink/ink361.xml"/><Relationship Id="rId158" Type="http://schemas.openxmlformats.org/officeDocument/2006/relationships/image" Target="../media/image351.png"/><Relationship Id="rId20" Type="http://schemas.openxmlformats.org/officeDocument/2006/relationships/image" Target="../media/image282.png"/><Relationship Id="rId41" Type="http://schemas.openxmlformats.org/officeDocument/2006/relationships/customXml" Target="../ink/ink313.xml"/><Relationship Id="rId62" Type="http://schemas.openxmlformats.org/officeDocument/2006/relationships/image" Target="../media/image303.png"/><Relationship Id="rId83" Type="http://schemas.openxmlformats.org/officeDocument/2006/relationships/customXml" Target="../ink/ink334.xml"/><Relationship Id="rId88" Type="http://schemas.openxmlformats.org/officeDocument/2006/relationships/image" Target="../media/image316.png"/><Relationship Id="rId111" Type="http://schemas.openxmlformats.org/officeDocument/2006/relationships/customXml" Target="../ink/ink348.xml"/><Relationship Id="rId132" Type="http://schemas.openxmlformats.org/officeDocument/2006/relationships/image" Target="../media/image338.png"/><Relationship Id="rId153" Type="http://schemas.openxmlformats.org/officeDocument/2006/relationships/customXml" Target="../ink/ink369.xml"/><Relationship Id="rId174" Type="http://schemas.openxmlformats.org/officeDocument/2006/relationships/image" Target="../media/image359.png"/><Relationship Id="rId179" Type="http://schemas.openxmlformats.org/officeDocument/2006/relationships/customXml" Target="../ink/ink382.xml"/><Relationship Id="rId190" Type="http://schemas.openxmlformats.org/officeDocument/2006/relationships/image" Target="../media/image367.png"/><Relationship Id="rId15" Type="http://schemas.openxmlformats.org/officeDocument/2006/relationships/customXml" Target="../ink/ink300.xml"/><Relationship Id="rId36" Type="http://schemas.openxmlformats.org/officeDocument/2006/relationships/image" Target="../media/image290.png"/><Relationship Id="rId57" Type="http://schemas.openxmlformats.org/officeDocument/2006/relationships/customXml" Target="../ink/ink321.xml"/><Relationship Id="rId106" Type="http://schemas.openxmlformats.org/officeDocument/2006/relationships/image" Target="../media/image325.png"/><Relationship Id="rId127" Type="http://schemas.openxmlformats.org/officeDocument/2006/relationships/customXml" Target="../ink/ink356.xml"/><Relationship Id="rId10" Type="http://schemas.openxmlformats.org/officeDocument/2006/relationships/image" Target="../media/image277.png"/><Relationship Id="rId31" Type="http://schemas.openxmlformats.org/officeDocument/2006/relationships/customXml" Target="../ink/ink308.xml"/><Relationship Id="rId52" Type="http://schemas.openxmlformats.org/officeDocument/2006/relationships/image" Target="../media/image298.png"/><Relationship Id="rId73" Type="http://schemas.openxmlformats.org/officeDocument/2006/relationships/customXml" Target="../ink/ink329.xml"/><Relationship Id="rId78" Type="http://schemas.openxmlformats.org/officeDocument/2006/relationships/image" Target="../media/image311.png"/><Relationship Id="rId94" Type="http://schemas.openxmlformats.org/officeDocument/2006/relationships/image" Target="../media/image319.png"/><Relationship Id="rId99" Type="http://schemas.openxmlformats.org/officeDocument/2006/relationships/customXml" Target="../ink/ink342.xml"/><Relationship Id="rId101" Type="http://schemas.openxmlformats.org/officeDocument/2006/relationships/customXml" Target="../ink/ink343.xml"/><Relationship Id="rId122" Type="http://schemas.openxmlformats.org/officeDocument/2006/relationships/image" Target="../media/image333.png"/><Relationship Id="rId143" Type="http://schemas.openxmlformats.org/officeDocument/2006/relationships/customXml" Target="../ink/ink364.xml"/><Relationship Id="rId148" Type="http://schemas.openxmlformats.org/officeDocument/2006/relationships/image" Target="../media/image346.png"/><Relationship Id="rId164" Type="http://schemas.openxmlformats.org/officeDocument/2006/relationships/image" Target="../media/image354.png"/><Relationship Id="rId169" Type="http://schemas.openxmlformats.org/officeDocument/2006/relationships/customXml" Target="../ink/ink377.xml"/><Relationship Id="rId185" Type="http://schemas.openxmlformats.org/officeDocument/2006/relationships/customXml" Target="../ink/ink385.xml"/><Relationship Id="rId4" Type="http://schemas.openxmlformats.org/officeDocument/2006/relationships/image" Target="../media/image274.png"/><Relationship Id="rId9" Type="http://schemas.openxmlformats.org/officeDocument/2006/relationships/customXml" Target="../ink/ink297.xml"/><Relationship Id="rId180" Type="http://schemas.openxmlformats.org/officeDocument/2006/relationships/image" Target="../media/image362.png"/><Relationship Id="rId26" Type="http://schemas.openxmlformats.org/officeDocument/2006/relationships/image" Target="../media/image285.png"/><Relationship Id="rId47" Type="http://schemas.openxmlformats.org/officeDocument/2006/relationships/customXml" Target="../ink/ink316.xml"/><Relationship Id="rId68" Type="http://schemas.openxmlformats.org/officeDocument/2006/relationships/image" Target="../media/image306.png"/><Relationship Id="rId89" Type="http://schemas.openxmlformats.org/officeDocument/2006/relationships/customXml" Target="../ink/ink337.xml"/><Relationship Id="rId112" Type="http://schemas.openxmlformats.org/officeDocument/2006/relationships/image" Target="../media/image328.png"/><Relationship Id="rId133" Type="http://schemas.openxmlformats.org/officeDocument/2006/relationships/customXml" Target="../ink/ink359.xml"/><Relationship Id="rId154" Type="http://schemas.openxmlformats.org/officeDocument/2006/relationships/image" Target="../media/image349.png"/><Relationship Id="rId175" Type="http://schemas.openxmlformats.org/officeDocument/2006/relationships/customXml" Target="../ink/ink380.xml"/><Relationship Id="rId16" Type="http://schemas.openxmlformats.org/officeDocument/2006/relationships/image" Target="../media/image280.png"/><Relationship Id="rId37" Type="http://schemas.openxmlformats.org/officeDocument/2006/relationships/customXml" Target="../ink/ink311.xml"/><Relationship Id="rId58" Type="http://schemas.openxmlformats.org/officeDocument/2006/relationships/image" Target="../media/image301.png"/><Relationship Id="rId79" Type="http://schemas.openxmlformats.org/officeDocument/2006/relationships/customXml" Target="../ink/ink332.xml"/><Relationship Id="rId102" Type="http://schemas.openxmlformats.org/officeDocument/2006/relationships/image" Target="../media/image323.png"/><Relationship Id="rId123" Type="http://schemas.openxmlformats.org/officeDocument/2006/relationships/customXml" Target="../ink/ink354.xml"/><Relationship Id="rId144" Type="http://schemas.openxmlformats.org/officeDocument/2006/relationships/image" Target="../media/image344.png"/><Relationship Id="rId90" Type="http://schemas.openxmlformats.org/officeDocument/2006/relationships/image" Target="../media/image317.png"/><Relationship Id="rId165" Type="http://schemas.openxmlformats.org/officeDocument/2006/relationships/customXml" Target="../ink/ink375.xml"/><Relationship Id="rId186" Type="http://schemas.openxmlformats.org/officeDocument/2006/relationships/image" Target="../media/image365.png"/><Relationship Id="rId27" Type="http://schemas.openxmlformats.org/officeDocument/2006/relationships/customXml" Target="../ink/ink306.xml"/><Relationship Id="rId48" Type="http://schemas.openxmlformats.org/officeDocument/2006/relationships/image" Target="../media/image296.png"/><Relationship Id="rId69" Type="http://schemas.openxmlformats.org/officeDocument/2006/relationships/customXml" Target="../ink/ink327.xml"/><Relationship Id="rId113" Type="http://schemas.openxmlformats.org/officeDocument/2006/relationships/customXml" Target="../ink/ink349.xml"/><Relationship Id="rId134" Type="http://schemas.openxmlformats.org/officeDocument/2006/relationships/image" Target="../media/image339.png"/><Relationship Id="rId80" Type="http://schemas.openxmlformats.org/officeDocument/2006/relationships/image" Target="../media/image312.png"/><Relationship Id="rId155" Type="http://schemas.openxmlformats.org/officeDocument/2006/relationships/customXml" Target="../ink/ink370.xml"/><Relationship Id="rId176" Type="http://schemas.openxmlformats.org/officeDocument/2006/relationships/image" Target="../media/image360.png"/><Relationship Id="rId17" Type="http://schemas.openxmlformats.org/officeDocument/2006/relationships/customXml" Target="../ink/ink301.xml"/><Relationship Id="rId38" Type="http://schemas.openxmlformats.org/officeDocument/2006/relationships/image" Target="../media/image291.png"/><Relationship Id="rId59" Type="http://schemas.openxmlformats.org/officeDocument/2006/relationships/customXml" Target="../ink/ink322.xml"/><Relationship Id="rId103" Type="http://schemas.openxmlformats.org/officeDocument/2006/relationships/customXml" Target="../ink/ink344.xml"/><Relationship Id="rId124" Type="http://schemas.openxmlformats.org/officeDocument/2006/relationships/image" Target="../media/image334.png"/><Relationship Id="rId70" Type="http://schemas.openxmlformats.org/officeDocument/2006/relationships/image" Target="../media/image307.png"/><Relationship Id="rId91" Type="http://schemas.openxmlformats.org/officeDocument/2006/relationships/customXml" Target="../ink/ink338.xml"/><Relationship Id="rId145" Type="http://schemas.openxmlformats.org/officeDocument/2006/relationships/customXml" Target="../ink/ink365.xml"/><Relationship Id="rId166" Type="http://schemas.openxmlformats.org/officeDocument/2006/relationships/image" Target="../media/image355.png"/><Relationship Id="rId187" Type="http://schemas.openxmlformats.org/officeDocument/2006/relationships/customXml" Target="../ink/ink386.xml"/><Relationship Id="rId1" Type="http://schemas.openxmlformats.org/officeDocument/2006/relationships/slideLayout" Target="../slideLayouts/slideLayout1.xml"/><Relationship Id="rId28" Type="http://schemas.openxmlformats.org/officeDocument/2006/relationships/image" Target="../media/image286.png"/><Relationship Id="rId49" Type="http://schemas.openxmlformats.org/officeDocument/2006/relationships/customXml" Target="../ink/ink317.xml"/><Relationship Id="rId114" Type="http://schemas.openxmlformats.org/officeDocument/2006/relationships/image" Target="../media/image329.png"/><Relationship Id="rId60" Type="http://schemas.openxmlformats.org/officeDocument/2006/relationships/image" Target="../media/image302.png"/><Relationship Id="rId81" Type="http://schemas.openxmlformats.org/officeDocument/2006/relationships/customXml" Target="../ink/ink333.xml"/><Relationship Id="rId135" Type="http://schemas.openxmlformats.org/officeDocument/2006/relationships/customXml" Target="../ink/ink360.xml"/><Relationship Id="rId156" Type="http://schemas.openxmlformats.org/officeDocument/2006/relationships/image" Target="../media/image350.png"/><Relationship Id="rId177" Type="http://schemas.openxmlformats.org/officeDocument/2006/relationships/customXml" Target="../ink/ink381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46.xml"/><Relationship Id="rId21" Type="http://schemas.openxmlformats.org/officeDocument/2006/relationships/customXml" Target="../ink/ink398.xml"/><Relationship Id="rId42" Type="http://schemas.openxmlformats.org/officeDocument/2006/relationships/image" Target="../media/image385.png"/><Relationship Id="rId63" Type="http://schemas.openxmlformats.org/officeDocument/2006/relationships/customXml" Target="../ink/ink419.xml"/><Relationship Id="rId84" Type="http://schemas.openxmlformats.org/officeDocument/2006/relationships/image" Target="../media/image406.png"/><Relationship Id="rId138" Type="http://schemas.openxmlformats.org/officeDocument/2006/relationships/image" Target="../media/image433.png"/><Relationship Id="rId159" Type="http://schemas.openxmlformats.org/officeDocument/2006/relationships/customXml" Target="../ink/ink467.xml"/><Relationship Id="rId170" Type="http://schemas.openxmlformats.org/officeDocument/2006/relationships/image" Target="../media/image449.png"/><Relationship Id="rId107" Type="http://schemas.openxmlformats.org/officeDocument/2006/relationships/customXml" Target="../ink/ink441.xml"/><Relationship Id="rId11" Type="http://schemas.openxmlformats.org/officeDocument/2006/relationships/customXml" Target="../ink/ink393.xml"/><Relationship Id="rId32" Type="http://schemas.openxmlformats.org/officeDocument/2006/relationships/image" Target="../media/image380.png"/><Relationship Id="rId53" Type="http://schemas.openxmlformats.org/officeDocument/2006/relationships/customXml" Target="../ink/ink414.xml"/><Relationship Id="rId74" Type="http://schemas.openxmlformats.org/officeDocument/2006/relationships/image" Target="../media/image401.png"/><Relationship Id="rId128" Type="http://schemas.openxmlformats.org/officeDocument/2006/relationships/image" Target="../media/image428.png"/><Relationship Id="rId149" Type="http://schemas.openxmlformats.org/officeDocument/2006/relationships/customXml" Target="../ink/ink462.xml"/><Relationship Id="rId5" Type="http://schemas.openxmlformats.org/officeDocument/2006/relationships/customXml" Target="../ink/ink390.xml"/><Relationship Id="rId95" Type="http://schemas.openxmlformats.org/officeDocument/2006/relationships/customXml" Target="../ink/ink435.xml"/><Relationship Id="rId160" Type="http://schemas.openxmlformats.org/officeDocument/2006/relationships/image" Target="../media/image444.png"/><Relationship Id="rId22" Type="http://schemas.openxmlformats.org/officeDocument/2006/relationships/image" Target="../media/image377.png"/><Relationship Id="rId43" Type="http://schemas.openxmlformats.org/officeDocument/2006/relationships/customXml" Target="../ink/ink409.xml"/><Relationship Id="rId64" Type="http://schemas.openxmlformats.org/officeDocument/2006/relationships/image" Target="../media/image396.png"/><Relationship Id="rId118" Type="http://schemas.openxmlformats.org/officeDocument/2006/relationships/image" Target="../media/image423.png"/><Relationship Id="rId139" Type="http://schemas.openxmlformats.org/officeDocument/2006/relationships/customXml" Target="../ink/ink457.xml"/><Relationship Id="rId85" Type="http://schemas.openxmlformats.org/officeDocument/2006/relationships/customXml" Target="../ink/ink430.xml"/><Relationship Id="rId150" Type="http://schemas.openxmlformats.org/officeDocument/2006/relationships/image" Target="../media/image439.png"/><Relationship Id="rId171" Type="http://schemas.openxmlformats.org/officeDocument/2006/relationships/customXml" Target="../ink/ink473.xml"/><Relationship Id="rId12" Type="http://schemas.openxmlformats.org/officeDocument/2006/relationships/image" Target="../media/image372.png"/><Relationship Id="rId33" Type="http://schemas.openxmlformats.org/officeDocument/2006/relationships/customXml" Target="../ink/ink404.xml"/><Relationship Id="rId108" Type="http://schemas.openxmlformats.org/officeDocument/2006/relationships/image" Target="../media/image418.png"/><Relationship Id="rId129" Type="http://schemas.openxmlformats.org/officeDocument/2006/relationships/customXml" Target="../ink/ink452.xml"/><Relationship Id="rId54" Type="http://schemas.openxmlformats.org/officeDocument/2006/relationships/image" Target="../media/image391.png"/><Relationship Id="rId75" Type="http://schemas.openxmlformats.org/officeDocument/2006/relationships/customXml" Target="../ink/ink425.xml"/><Relationship Id="rId96" Type="http://schemas.openxmlformats.org/officeDocument/2006/relationships/image" Target="../media/image412.png"/><Relationship Id="rId140" Type="http://schemas.openxmlformats.org/officeDocument/2006/relationships/image" Target="../media/image434.png"/><Relationship Id="rId161" Type="http://schemas.openxmlformats.org/officeDocument/2006/relationships/customXml" Target="../ink/ink4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9.png"/><Relationship Id="rId23" Type="http://schemas.openxmlformats.org/officeDocument/2006/relationships/customXml" Target="../ink/ink399.xml"/><Relationship Id="rId28" Type="http://schemas.openxmlformats.org/officeDocument/2006/relationships/image" Target="../media/image378.png"/><Relationship Id="rId49" Type="http://schemas.openxmlformats.org/officeDocument/2006/relationships/customXml" Target="../ink/ink412.xml"/><Relationship Id="rId114" Type="http://schemas.openxmlformats.org/officeDocument/2006/relationships/image" Target="../media/image421.png"/><Relationship Id="rId119" Type="http://schemas.openxmlformats.org/officeDocument/2006/relationships/customXml" Target="../ink/ink447.xml"/><Relationship Id="rId44" Type="http://schemas.openxmlformats.org/officeDocument/2006/relationships/image" Target="../media/image386.png"/><Relationship Id="rId60" Type="http://schemas.openxmlformats.org/officeDocument/2006/relationships/image" Target="../media/image394.png"/><Relationship Id="rId65" Type="http://schemas.openxmlformats.org/officeDocument/2006/relationships/customXml" Target="../ink/ink420.xml"/><Relationship Id="rId81" Type="http://schemas.openxmlformats.org/officeDocument/2006/relationships/customXml" Target="../ink/ink428.xml"/><Relationship Id="rId86" Type="http://schemas.openxmlformats.org/officeDocument/2006/relationships/image" Target="../media/image407.png"/><Relationship Id="rId130" Type="http://schemas.openxmlformats.org/officeDocument/2006/relationships/image" Target="../media/image429.png"/><Relationship Id="rId135" Type="http://schemas.openxmlformats.org/officeDocument/2006/relationships/customXml" Target="../ink/ink455.xml"/><Relationship Id="rId151" Type="http://schemas.openxmlformats.org/officeDocument/2006/relationships/customXml" Target="../ink/ink463.xml"/><Relationship Id="rId156" Type="http://schemas.openxmlformats.org/officeDocument/2006/relationships/image" Target="../media/image442.png"/><Relationship Id="rId172" Type="http://schemas.openxmlformats.org/officeDocument/2006/relationships/image" Target="../media/image450.png"/><Relationship Id="rId13" Type="http://schemas.openxmlformats.org/officeDocument/2006/relationships/customXml" Target="../ink/ink394.xml"/><Relationship Id="rId18" Type="http://schemas.openxmlformats.org/officeDocument/2006/relationships/image" Target="../media/image375.png"/><Relationship Id="rId39" Type="http://schemas.openxmlformats.org/officeDocument/2006/relationships/customXml" Target="../ink/ink407.xml"/><Relationship Id="rId109" Type="http://schemas.openxmlformats.org/officeDocument/2006/relationships/customXml" Target="../ink/ink442.xml"/><Relationship Id="rId34" Type="http://schemas.openxmlformats.org/officeDocument/2006/relationships/image" Target="../media/image381.png"/><Relationship Id="rId50" Type="http://schemas.openxmlformats.org/officeDocument/2006/relationships/image" Target="../media/image389.png"/><Relationship Id="rId55" Type="http://schemas.openxmlformats.org/officeDocument/2006/relationships/customXml" Target="../ink/ink415.xml"/><Relationship Id="rId76" Type="http://schemas.openxmlformats.org/officeDocument/2006/relationships/image" Target="../media/image402.png"/><Relationship Id="rId97" Type="http://schemas.openxmlformats.org/officeDocument/2006/relationships/customXml" Target="../ink/ink436.xml"/><Relationship Id="rId104" Type="http://schemas.openxmlformats.org/officeDocument/2006/relationships/image" Target="../media/image416.png"/><Relationship Id="rId120" Type="http://schemas.openxmlformats.org/officeDocument/2006/relationships/image" Target="../media/image424.png"/><Relationship Id="rId125" Type="http://schemas.openxmlformats.org/officeDocument/2006/relationships/customXml" Target="../ink/ink450.xml"/><Relationship Id="rId141" Type="http://schemas.openxmlformats.org/officeDocument/2006/relationships/customXml" Target="../ink/ink458.xml"/><Relationship Id="rId146" Type="http://schemas.openxmlformats.org/officeDocument/2006/relationships/image" Target="../media/image437.png"/><Relationship Id="rId167" Type="http://schemas.openxmlformats.org/officeDocument/2006/relationships/customXml" Target="../ink/ink471.xml"/><Relationship Id="rId7" Type="http://schemas.openxmlformats.org/officeDocument/2006/relationships/customXml" Target="../ink/ink391.xml"/><Relationship Id="rId71" Type="http://schemas.openxmlformats.org/officeDocument/2006/relationships/customXml" Target="../ink/ink423.xml"/><Relationship Id="rId92" Type="http://schemas.openxmlformats.org/officeDocument/2006/relationships/image" Target="../media/image410.png"/><Relationship Id="rId162" Type="http://schemas.openxmlformats.org/officeDocument/2006/relationships/image" Target="../media/image445.png"/><Relationship Id="rId2" Type="http://schemas.openxmlformats.org/officeDocument/2006/relationships/image" Target="../media/image1.jpeg"/><Relationship Id="rId29" Type="http://schemas.openxmlformats.org/officeDocument/2006/relationships/customXml" Target="../ink/ink402.xml"/><Relationship Id="rId24" Type="http://schemas.openxmlformats.org/officeDocument/2006/relationships/image" Target="../media/image318.png"/><Relationship Id="rId40" Type="http://schemas.openxmlformats.org/officeDocument/2006/relationships/image" Target="../media/image384.png"/><Relationship Id="rId45" Type="http://schemas.openxmlformats.org/officeDocument/2006/relationships/customXml" Target="../ink/ink410.xml"/><Relationship Id="rId66" Type="http://schemas.openxmlformats.org/officeDocument/2006/relationships/image" Target="../media/image397.png"/><Relationship Id="rId87" Type="http://schemas.openxmlformats.org/officeDocument/2006/relationships/customXml" Target="../ink/ink431.xml"/><Relationship Id="rId110" Type="http://schemas.openxmlformats.org/officeDocument/2006/relationships/image" Target="../media/image419.png"/><Relationship Id="rId115" Type="http://schemas.openxmlformats.org/officeDocument/2006/relationships/customXml" Target="../ink/ink445.xml"/><Relationship Id="rId131" Type="http://schemas.openxmlformats.org/officeDocument/2006/relationships/customXml" Target="../ink/ink453.xml"/><Relationship Id="rId136" Type="http://schemas.openxmlformats.org/officeDocument/2006/relationships/image" Target="../media/image432.png"/><Relationship Id="rId157" Type="http://schemas.openxmlformats.org/officeDocument/2006/relationships/customXml" Target="../ink/ink466.xml"/><Relationship Id="rId61" Type="http://schemas.openxmlformats.org/officeDocument/2006/relationships/customXml" Target="../ink/ink418.xml"/><Relationship Id="rId82" Type="http://schemas.openxmlformats.org/officeDocument/2006/relationships/image" Target="../media/image405.png"/><Relationship Id="rId152" Type="http://schemas.openxmlformats.org/officeDocument/2006/relationships/image" Target="../media/image440.png"/><Relationship Id="rId173" Type="http://schemas.openxmlformats.org/officeDocument/2006/relationships/customXml" Target="../ink/ink474.xml"/><Relationship Id="rId19" Type="http://schemas.openxmlformats.org/officeDocument/2006/relationships/customXml" Target="../ink/ink397.xml"/><Relationship Id="rId14" Type="http://schemas.openxmlformats.org/officeDocument/2006/relationships/image" Target="../media/image373.png"/><Relationship Id="rId30" Type="http://schemas.openxmlformats.org/officeDocument/2006/relationships/image" Target="../media/image379.png"/><Relationship Id="rId35" Type="http://schemas.openxmlformats.org/officeDocument/2006/relationships/customXml" Target="../ink/ink405.xml"/><Relationship Id="rId56" Type="http://schemas.openxmlformats.org/officeDocument/2006/relationships/image" Target="../media/image392.png"/><Relationship Id="rId77" Type="http://schemas.openxmlformats.org/officeDocument/2006/relationships/customXml" Target="../ink/ink426.xml"/><Relationship Id="rId100" Type="http://schemas.openxmlformats.org/officeDocument/2006/relationships/image" Target="../media/image414.png"/><Relationship Id="rId105" Type="http://schemas.openxmlformats.org/officeDocument/2006/relationships/customXml" Target="../ink/ink440.xml"/><Relationship Id="rId126" Type="http://schemas.openxmlformats.org/officeDocument/2006/relationships/image" Target="../media/image427.png"/><Relationship Id="rId147" Type="http://schemas.openxmlformats.org/officeDocument/2006/relationships/customXml" Target="../ink/ink461.xml"/><Relationship Id="rId168" Type="http://schemas.openxmlformats.org/officeDocument/2006/relationships/image" Target="../media/image448.png"/><Relationship Id="rId8" Type="http://schemas.openxmlformats.org/officeDocument/2006/relationships/image" Target="../media/image370.png"/><Relationship Id="rId51" Type="http://schemas.openxmlformats.org/officeDocument/2006/relationships/customXml" Target="../ink/ink413.xml"/><Relationship Id="rId72" Type="http://schemas.openxmlformats.org/officeDocument/2006/relationships/image" Target="../media/image400.png"/><Relationship Id="rId93" Type="http://schemas.openxmlformats.org/officeDocument/2006/relationships/customXml" Target="../ink/ink434.xml"/><Relationship Id="rId98" Type="http://schemas.openxmlformats.org/officeDocument/2006/relationships/image" Target="../media/image413.png"/><Relationship Id="rId121" Type="http://schemas.openxmlformats.org/officeDocument/2006/relationships/customXml" Target="../ink/ink448.xml"/><Relationship Id="rId142" Type="http://schemas.openxmlformats.org/officeDocument/2006/relationships/image" Target="../media/image435.png"/><Relationship Id="rId163" Type="http://schemas.openxmlformats.org/officeDocument/2006/relationships/customXml" Target="../ink/ink469.xml"/><Relationship Id="rId3" Type="http://schemas.openxmlformats.org/officeDocument/2006/relationships/customXml" Target="../ink/ink389.xml"/><Relationship Id="rId25" Type="http://schemas.openxmlformats.org/officeDocument/2006/relationships/customXml" Target="../ink/ink400.xml"/><Relationship Id="rId46" Type="http://schemas.openxmlformats.org/officeDocument/2006/relationships/image" Target="../media/image387.png"/><Relationship Id="rId67" Type="http://schemas.openxmlformats.org/officeDocument/2006/relationships/customXml" Target="../ink/ink421.xml"/><Relationship Id="rId116" Type="http://schemas.openxmlformats.org/officeDocument/2006/relationships/image" Target="../media/image422.png"/><Relationship Id="rId137" Type="http://schemas.openxmlformats.org/officeDocument/2006/relationships/customXml" Target="../ink/ink456.xml"/><Relationship Id="rId158" Type="http://schemas.openxmlformats.org/officeDocument/2006/relationships/image" Target="../media/image443.png"/><Relationship Id="rId20" Type="http://schemas.openxmlformats.org/officeDocument/2006/relationships/image" Target="../media/image376.png"/><Relationship Id="rId41" Type="http://schemas.openxmlformats.org/officeDocument/2006/relationships/customXml" Target="../ink/ink408.xml"/><Relationship Id="rId62" Type="http://schemas.openxmlformats.org/officeDocument/2006/relationships/image" Target="../media/image395.png"/><Relationship Id="rId83" Type="http://schemas.openxmlformats.org/officeDocument/2006/relationships/customXml" Target="../ink/ink429.xml"/><Relationship Id="rId88" Type="http://schemas.openxmlformats.org/officeDocument/2006/relationships/image" Target="../media/image408.png"/><Relationship Id="rId111" Type="http://schemas.openxmlformats.org/officeDocument/2006/relationships/customXml" Target="../ink/ink443.xml"/><Relationship Id="rId132" Type="http://schemas.openxmlformats.org/officeDocument/2006/relationships/image" Target="../media/image430.png"/><Relationship Id="rId153" Type="http://schemas.openxmlformats.org/officeDocument/2006/relationships/customXml" Target="../ink/ink464.xml"/><Relationship Id="rId174" Type="http://schemas.openxmlformats.org/officeDocument/2006/relationships/image" Target="../media/image451.png"/><Relationship Id="rId15" Type="http://schemas.openxmlformats.org/officeDocument/2006/relationships/customXml" Target="../ink/ink395.xml"/><Relationship Id="rId36" Type="http://schemas.openxmlformats.org/officeDocument/2006/relationships/image" Target="../media/image382.png"/><Relationship Id="rId57" Type="http://schemas.openxmlformats.org/officeDocument/2006/relationships/customXml" Target="../ink/ink416.xml"/><Relationship Id="rId106" Type="http://schemas.openxmlformats.org/officeDocument/2006/relationships/image" Target="../media/image417.png"/><Relationship Id="rId127" Type="http://schemas.openxmlformats.org/officeDocument/2006/relationships/customXml" Target="../ink/ink451.xml"/><Relationship Id="rId10" Type="http://schemas.openxmlformats.org/officeDocument/2006/relationships/image" Target="../media/image371.png"/><Relationship Id="rId31" Type="http://schemas.openxmlformats.org/officeDocument/2006/relationships/customXml" Target="../ink/ink403.xml"/><Relationship Id="rId52" Type="http://schemas.openxmlformats.org/officeDocument/2006/relationships/image" Target="../media/image390.png"/><Relationship Id="rId73" Type="http://schemas.openxmlformats.org/officeDocument/2006/relationships/customXml" Target="../ink/ink424.xml"/><Relationship Id="rId78" Type="http://schemas.openxmlformats.org/officeDocument/2006/relationships/image" Target="../media/image403.png"/><Relationship Id="rId94" Type="http://schemas.openxmlformats.org/officeDocument/2006/relationships/image" Target="../media/image411.png"/><Relationship Id="rId99" Type="http://schemas.openxmlformats.org/officeDocument/2006/relationships/customXml" Target="../ink/ink437.xml"/><Relationship Id="rId101" Type="http://schemas.openxmlformats.org/officeDocument/2006/relationships/customXml" Target="../ink/ink438.xml"/><Relationship Id="rId122" Type="http://schemas.openxmlformats.org/officeDocument/2006/relationships/image" Target="../media/image425.png"/><Relationship Id="rId143" Type="http://schemas.openxmlformats.org/officeDocument/2006/relationships/customXml" Target="../ink/ink459.xml"/><Relationship Id="rId148" Type="http://schemas.openxmlformats.org/officeDocument/2006/relationships/image" Target="../media/image438.png"/><Relationship Id="rId164" Type="http://schemas.openxmlformats.org/officeDocument/2006/relationships/image" Target="../media/image446.png"/><Relationship Id="rId169" Type="http://schemas.openxmlformats.org/officeDocument/2006/relationships/customXml" Target="../ink/ink472.xml"/><Relationship Id="rId4" Type="http://schemas.openxmlformats.org/officeDocument/2006/relationships/image" Target="../media/image274.png"/><Relationship Id="rId9" Type="http://schemas.openxmlformats.org/officeDocument/2006/relationships/customXml" Target="../ink/ink392.xml"/><Relationship Id="rId26" Type="http://schemas.openxmlformats.org/officeDocument/2006/relationships/image" Target="../media/image319.png"/><Relationship Id="rId47" Type="http://schemas.openxmlformats.org/officeDocument/2006/relationships/customXml" Target="../ink/ink411.xml"/><Relationship Id="rId68" Type="http://schemas.openxmlformats.org/officeDocument/2006/relationships/image" Target="../media/image398.png"/><Relationship Id="rId89" Type="http://schemas.openxmlformats.org/officeDocument/2006/relationships/customXml" Target="../ink/ink432.xml"/><Relationship Id="rId112" Type="http://schemas.openxmlformats.org/officeDocument/2006/relationships/image" Target="../media/image420.png"/><Relationship Id="rId133" Type="http://schemas.openxmlformats.org/officeDocument/2006/relationships/customXml" Target="../ink/ink454.xml"/><Relationship Id="rId154" Type="http://schemas.openxmlformats.org/officeDocument/2006/relationships/image" Target="../media/image441.png"/><Relationship Id="rId175" Type="http://schemas.openxmlformats.org/officeDocument/2006/relationships/customXml" Target="../ink/ink475.xml"/><Relationship Id="rId16" Type="http://schemas.openxmlformats.org/officeDocument/2006/relationships/image" Target="../media/image374.png"/><Relationship Id="rId37" Type="http://schemas.openxmlformats.org/officeDocument/2006/relationships/customXml" Target="../ink/ink406.xml"/><Relationship Id="rId58" Type="http://schemas.openxmlformats.org/officeDocument/2006/relationships/image" Target="../media/image393.png"/><Relationship Id="rId79" Type="http://schemas.openxmlformats.org/officeDocument/2006/relationships/customXml" Target="../ink/ink427.xml"/><Relationship Id="rId102" Type="http://schemas.openxmlformats.org/officeDocument/2006/relationships/image" Target="../media/image415.png"/><Relationship Id="rId123" Type="http://schemas.openxmlformats.org/officeDocument/2006/relationships/customXml" Target="../ink/ink449.xml"/><Relationship Id="rId144" Type="http://schemas.openxmlformats.org/officeDocument/2006/relationships/image" Target="../media/image436.png"/><Relationship Id="rId90" Type="http://schemas.openxmlformats.org/officeDocument/2006/relationships/image" Target="../media/image409.png"/><Relationship Id="rId165" Type="http://schemas.openxmlformats.org/officeDocument/2006/relationships/customXml" Target="../ink/ink470.xml"/><Relationship Id="rId27" Type="http://schemas.openxmlformats.org/officeDocument/2006/relationships/customXml" Target="../ink/ink401.xml"/><Relationship Id="rId48" Type="http://schemas.openxmlformats.org/officeDocument/2006/relationships/image" Target="../media/image388.png"/><Relationship Id="rId69" Type="http://schemas.openxmlformats.org/officeDocument/2006/relationships/customXml" Target="../ink/ink422.xml"/><Relationship Id="rId113" Type="http://schemas.openxmlformats.org/officeDocument/2006/relationships/customXml" Target="../ink/ink444.xml"/><Relationship Id="rId134" Type="http://schemas.openxmlformats.org/officeDocument/2006/relationships/image" Target="../media/image431.png"/><Relationship Id="rId80" Type="http://schemas.openxmlformats.org/officeDocument/2006/relationships/image" Target="../media/image404.png"/><Relationship Id="rId155" Type="http://schemas.openxmlformats.org/officeDocument/2006/relationships/customXml" Target="../ink/ink465.xml"/><Relationship Id="rId176" Type="http://schemas.openxmlformats.org/officeDocument/2006/relationships/image" Target="../media/image452.png"/><Relationship Id="rId17" Type="http://schemas.openxmlformats.org/officeDocument/2006/relationships/customXml" Target="../ink/ink396.xml"/><Relationship Id="rId38" Type="http://schemas.openxmlformats.org/officeDocument/2006/relationships/image" Target="../media/image383.png"/><Relationship Id="rId59" Type="http://schemas.openxmlformats.org/officeDocument/2006/relationships/customXml" Target="../ink/ink417.xml"/><Relationship Id="rId103" Type="http://schemas.openxmlformats.org/officeDocument/2006/relationships/customXml" Target="../ink/ink439.xml"/><Relationship Id="rId124" Type="http://schemas.openxmlformats.org/officeDocument/2006/relationships/image" Target="../media/image426.png"/><Relationship Id="rId70" Type="http://schemas.openxmlformats.org/officeDocument/2006/relationships/image" Target="../media/image399.png"/><Relationship Id="rId91" Type="http://schemas.openxmlformats.org/officeDocument/2006/relationships/customXml" Target="../ink/ink433.xml"/><Relationship Id="rId145" Type="http://schemas.openxmlformats.org/officeDocument/2006/relationships/customXml" Target="../ink/ink460.xml"/><Relationship Id="rId166" Type="http://schemas.openxmlformats.org/officeDocument/2006/relationships/image" Target="../media/image4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9359BF-86AA-A9B6-AFC1-F3BB5A067412}"/>
              </a:ext>
            </a:extLst>
          </p:cNvPr>
          <p:cNvSpPr/>
          <p:nvPr/>
        </p:nvSpPr>
        <p:spPr>
          <a:xfrm>
            <a:off x="0" y="1477664"/>
            <a:ext cx="12192000" cy="14510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44FD9-8CFE-02AA-A161-4C536DFF6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217" y="1659495"/>
            <a:ext cx="11079958" cy="126918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accent5">
                    <a:lumMod val="50000"/>
                  </a:schemeClr>
                </a:solidFill>
              </a:rPr>
              <a:t>CS 65500 </a:t>
            </a:r>
            <a:br>
              <a:rPr lang="en-US" sz="48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</a:rPr>
              <a:t>Advanced Cryptography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45509E-47C3-5A78-1F30-961F1B062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6" y="5775008"/>
            <a:ext cx="9144000" cy="58169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Instructor: Aarushi Goel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C87E9-964B-5348-CA9D-1ECC0EDFE0E1}"/>
              </a:ext>
            </a:extLst>
          </p:cNvPr>
          <p:cNvSpPr txBox="1"/>
          <p:nvPr/>
        </p:nvSpPr>
        <p:spPr>
          <a:xfrm>
            <a:off x="5138042" y="6177298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Spring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419A21-E74D-72EC-EFB2-41637846A809}"/>
              </a:ext>
            </a:extLst>
          </p:cNvPr>
          <p:cNvSpPr txBox="1"/>
          <p:nvPr/>
        </p:nvSpPr>
        <p:spPr>
          <a:xfrm>
            <a:off x="2958598" y="3997898"/>
            <a:ext cx="6274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Lecture 1: 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Indistinguishability</a:t>
            </a:r>
          </a:p>
        </p:txBody>
      </p:sp>
    </p:spTree>
    <p:extLst>
      <p:ext uri="{BB962C8B-B14F-4D97-AF65-F5344CB8AC3E}">
        <p14:creationId xmlns:p14="http://schemas.microsoft.com/office/powerpoint/2010/main" val="1105687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3DCB-AFFB-6895-70B8-A12B902D0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E1ACE-8147-8F2A-4150-525B4D772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EDC77-D5C9-CC7A-B504-9875B0A4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3" b="24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8BC4C73-95FC-A8FE-7712-A98011BAA716}"/>
                  </a:ext>
                </a:extLst>
              </p14:cNvPr>
              <p14:cNvContentPartPr/>
              <p14:nvPr/>
            </p14:nvContentPartPr>
            <p14:xfrm>
              <a:off x="4188410" y="475083"/>
              <a:ext cx="1372320" cy="647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8BC4C73-95FC-A8FE-7712-A98011BAA7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2930" y="459603"/>
                <a:ext cx="1402920" cy="6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6E76B3B-2F3E-0A71-638F-DB76C862B877}"/>
                  </a:ext>
                </a:extLst>
              </p14:cNvPr>
              <p14:cNvContentPartPr/>
              <p14:nvPr/>
            </p14:nvContentPartPr>
            <p14:xfrm>
              <a:off x="1525130" y="535967"/>
              <a:ext cx="279360" cy="315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6E76B3B-2F3E-0A71-638F-DB76C862B8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9650" y="520469"/>
                <a:ext cx="309960" cy="345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F6A789D-4911-A37B-1457-1C4DA9573462}"/>
                  </a:ext>
                </a:extLst>
              </p14:cNvPr>
              <p14:cNvContentPartPr/>
              <p14:nvPr/>
            </p14:nvContentPartPr>
            <p14:xfrm>
              <a:off x="1812410" y="548567"/>
              <a:ext cx="1252800" cy="275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F6A789D-4911-A37B-1457-1C4DA95734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96926" y="533087"/>
                <a:ext cx="1283409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00E7C30-3339-03B9-B23F-5B18C870D9AD}"/>
                  </a:ext>
                </a:extLst>
              </p14:cNvPr>
              <p14:cNvContentPartPr/>
              <p14:nvPr/>
            </p14:nvContentPartPr>
            <p14:xfrm>
              <a:off x="3070080" y="536260"/>
              <a:ext cx="657000" cy="662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00E7C30-3339-03B9-B23F-5B18C870D9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54592" y="520780"/>
                <a:ext cx="687617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0177C6F-9DCF-0E36-FF73-810FE7A77C1D}"/>
                  </a:ext>
                </a:extLst>
              </p14:cNvPr>
              <p14:cNvContentPartPr/>
              <p14:nvPr/>
            </p14:nvContentPartPr>
            <p14:xfrm>
              <a:off x="1284840" y="894820"/>
              <a:ext cx="4455720" cy="42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0177C6F-9DCF-0E36-FF73-810FE7A77C1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69360" y="879208"/>
                <a:ext cx="4486320" cy="73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16DF477-DA83-9B75-EAD4-FFED0FFD01DF}"/>
                  </a:ext>
                </a:extLst>
              </p14:cNvPr>
              <p14:cNvContentPartPr/>
              <p14:nvPr/>
            </p14:nvContentPartPr>
            <p14:xfrm>
              <a:off x="1006255" y="2526766"/>
              <a:ext cx="856440" cy="306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16DF477-DA83-9B75-EAD4-FFED0FFD01D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0775" y="2511286"/>
                <a:ext cx="88704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C1449FB-F4F0-E816-7AF1-AA4E7BE9BCCB}"/>
                  </a:ext>
                </a:extLst>
              </p14:cNvPr>
              <p14:cNvContentPartPr/>
              <p14:nvPr/>
            </p14:nvContentPartPr>
            <p14:xfrm>
              <a:off x="9020983" y="2552676"/>
              <a:ext cx="227880" cy="3592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C1449FB-F4F0-E816-7AF1-AA4E7BE9BCC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05503" y="2537196"/>
                <a:ext cx="25848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45F3AE2-DF6D-AF98-29DC-06D96FCC2A39}"/>
                  </a:ext>
                </a:extLst>
              </p14:cNvPr>
              <p14:cNvContentPartPr/>
              <p14:nvPr/>
            </p14:nvContentPartPr>
            <p14:xfrm>
              <a:off x="9296743" y="2570676"/>
              <a:ext cx="1803600" cy="6292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45F3AE2-DF6D-AF98-29DC-06D96FCC2A3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81263" y="2555205"/>
                <a:ext cx="1834200" cy="659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9ECC83DD-0992-B949-B563-D7B742C4ABD3}"/>
                  </a:ext>
                </a:extLst>
              </p14:cNvPr>
              <p14:cNvContentPartPr/>
              <p14:nvPr/>
            </p14:nvContentPartPr>
            <p14:xfrm>
              <a:off x="8446063" y="2540796"/>
              <a:ext cx="401760" cy="2638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9ECC83DD-0992-B949-B563-D7B742C4ABD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430583" y="2525316"/>
                <a:ext cx="4323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BCD5957A-472F-DEBA-67AC-6170E373C748}"/>
                  </a:ext>
                </a:extLst>
              </p14:cNvPr>
              <p14:cNvContentPartPr/>
              <p14:nvPr/>
            </p14:nvContentPartPr>
            <p14:xfrm>
              <a:off x="3386695" y="2599410"/>
              <a:ext cx="60480" cy="22572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BCD5957A-472F-DEBA-67AC-6170E373C74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71122" y="2583930"/>
                <a:ext cx="91263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2F61B799-FA2C-E7CE-2A8F-37F81F9BCEC6}"/>
                  </a:ext>
                </a:extLst>
              </p14:cNvPr>
              <p14:cNvContentPartPr/>
              <p14:nvPr/>
            </p14:nvContentPartPr>
            <p14:xfrm>
              <a:off x="3398935" y="2574570"/>
              <a:ext cx="137520" cy="1263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2F61B799-FA2C-E7CE-2A8F-37F81F9BCEC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83455" y="2559046"/>
                <a:ext cx="168120" cy="157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FD2E39BF-B8F9-88BD-68EE-91F643051551}"/>
                  </a:ext>
                </a:extLst>
              </p14:cNvPr>
              <p14:cNvContentPartPr/>
              <p14:nvPr/>
            </p14:nvContentPartPr>
            <p14:xfrm>
              <a:off x="3536815" y="2665290"/>
              <a:ext cx="192240" cy="1317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FD2E39BF-B8F9-88BD-68EE-91F64305155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21335" y="2649810"/>
                <a:ext cx="2228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938F6FCF-A7AF-5296-9763-8F3D4EEF0E1B}"/>
                  </a:ext>
                </a:extLst>
              </p14:cNvPr>
              <p14:cNvContentPartPr/>
              <p14:nvPr/>
            </p14:nvContentPartPr>
            <p14:xfrm>
              <a:off x="3872695" y="2562690"/>
              <a:ext cx="839880" cy="62316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938F6FCF-A7AF-5296-9763-8F3D4EEF0E1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57222" y="2547219"/>
                <a:ext cx="870467" cy="653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F94E1971-CC08-E12E-2DD4-ADFE57686E35}"/>
                  </a:ext>
                </a:extLst>
              </p14:cNvPr>
              <p14:cNvContentPartPr/>
              <p14:nvPr/>
            </p14:nvContentPartPr>
            <p14:xfrm>
              <a:off x="4946215" y="2694450"/>
              <a:ext cx="570240" cy="12960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F94E1971-CC08-E12E-2DD4-ADFE57686E3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930735" y="2678970"/>
                <a:ext cx="6008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CFD61826-808B-7B4E-0276-F1696C6373E2}"/>
                  </a:ext>
                </a:extLst>
              </p14:cNvPr>
              <p14:cNvContentPartPr/>
              <p14:nvPr/>
            </p14:nvContentPartPr>
            <p14:xfrm>
              <a:off x="5743975" y="2514450"/>
              <a:ext cx="48240" cy="49824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CFD61826-808B-7B4E-0276-F1696C6373E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728495" y="2498970"/>
                <a:ext cx="7884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FB964C7C-D0AD-3C35-667D-7FB50A89F88C}"/>
                  </a:ext>
                </a:extLst>
              </p14:cNvPr>
              <p14:cNvContentPartPr/>
              <p14:nvPr/>
            </p14:nvContentPartPr>
            <p14:xfrm>
              <a:off x="5984095" y="2520570"/>
              <a:ext cx="1445760" cy="39636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FB964C7C-D0AD-3C35-667D-7FB50A89F88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68619" y="2505076"/>
                <a:ext cx="1476352" cy="426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0A3E3B1-7C21-8E6E-5EE3-E8C576F7A410}"/>
                  </a:ext>
                </a:extLst>
              </p14:cNvPr>
              <p14:cNvContentPartPr/>
              <p14:nvPr/>
            </p14:nvContentPartPr>
            <p14:xfrm>
              <a:off x="2071226" y="2591525"/>
              <a:ext cx="397800" cy="275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0A3E3B1-7C21-8E6E-5EE3-E8C576F7A41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055732" y="2576065"/>
                <a:ext cx="428428" cy="3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9A9C416-E655-814C-05E6-26E767F40211}"/>
                  </a:ext>
                </a:extLst>
              </p14:cNvPr>
              <p14:cNvContentPartPr/>
              <p14:nvPr/>
            </p14:nvContentPartPr>
            <p14:xfrm>
              <a:off x="7887933" y="2653257"/>
              <a:ext cx="270000" cy="6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9A9C416-E655-814C-05E6-26E767F4021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872453" y="2637777"/>
                <a:ext cx="3006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7B5375-30D1-26BE-DA87-585898995FCF}"/>
                  </a:ext>
                </a:extLst>
              </p14:cNvPr>
              <p14:cNvContentPartPr/>
              <p14:nvPr/>
            </p14:nvContentPartPr>
            <p14:xfrm>
              <a:off x="7900173" y="2749017"/>
              <a:ext cx="216000" cy="6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7B5375-30D1-26BE-DA87-585898995FC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884693" y="2732626"/>
                <a:ext cx="2466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64F57FC-DB42-AC05-A9F7-69A343E92B11}"/>
                  </a:ext>
                </a:extLst>
              </p14:cNvPr>
              <p14:cNvContentPartPr/>
              <p14:nvPr/>
            </p14:nvContentPartPr>
            <p14:xfrm>
              <a:off x="1959164" y="3474251"/>
              <a:ext cx="439920" cy="2541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64F57FC-DB42-AC05-A9F7-69A343E92B1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943697" y="3458771"/>
                <a:ext cx="470495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6939161-1D54-CD8F-8175-2EA15583591A}"/>
                  </a:ext>
                </a:extLst>
              </p14:cNvPr>
              <p14:cNvContentPartPr/>
              <p14:nvPr/>
            </p14:nvContentPartPr>
            <p14:xfrm>
              <a:off x="1061684" y="3468131"/>
              <a:ext cx="635400" cy="2991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6939161-1D54-CD8F-8175-2EA15583591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46204" y="3452670"/>
                <a:ext cx="666000" cy="329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BDA63D7-FE2F-340B-1D25-3C0EB014C82A}"/>
                  </a:ext>
                </a:extLst>
              </p14:cNvPr>
              <p14:cNvContentPartPr/>
              <p14:nvPr/>
            </p14:nvContentPartPr>
            <p14:xfrm>
              <a:off x="2820224" y="2797370"/>
              <a:ext cx="91800" cy="1040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BDA63D7-FE2F-340B-1D25-3C0EB014C82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804744" y="2781890"/>
                <a:ext cx="1224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2A1ACDA-C3C9-A4A9-DAE8-68B8EBA7648D}"/>
                  </a:ext>
                </a:extLst>
              </p14:cNvPr>
              <p14:cNvContentPartPr/>
              <p14:nvPr/>
            </p14:nvContentPartPr>
            <p14:xfrm>
              <a:off x="2581964" y="3718331"/>
              <a:ext cx="55440" cy="1040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2A1ACDA-C3C9-A4A9-DAE8-68B8EBA7648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566484" y="3702904"/>
                <a:ext cx="86040" cy="134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87635983-709A-C41A-D9ED-C81552CADAED}"/>
                  </a:ext>
                </a:extLst>
              </p14:cNvPr>
              <p14:cNvContentPartPr/>
              <p14:nvPr/>
            </p14:nvContentPartPr>
            <p14:xfrm>
              <a:off x="5663204" y="3462011"/>
              <a:ext cx="75600" cy="5256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87635983-709A-C41A-D9ED-C81552CADAE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647724" y="3446531"/>
                <a:ext cx="10620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CDC25DE-BC93-D5BD-EACB-D8D6972B7CA4}"/>
                  </a:ext>
                </a:extLst>
              </p14:cNvPr>
              <p14:cNvContentPartPr/>
              <p14:nvPr/>
            </p14:nvContentPartPr>
            <p14:xfrm>
              <a:off x="8492444" y="3443651"/>
              <a:ext cx="2118960" cy="403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CDC25DE-BC93-D5BD-EACB-D8D6972B7CA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476964" y="3428185"/>
                <a:ext cx="2149560" cy="433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72EEA9E-0EFB-360D-56C9-E9CBFED62055}"/>
                  </a:ext>
                </a:extLst>
              </p14:cNvPr>
              <p14:cNvContentPartPr/>
              <p14:nvPr/>
            </p14:nvContentPartPr>
            <p14:xfrm>
              <a:off x="7924364" y="3571811"/>
              <a:ext cx="127800" cy="979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72EEA9E-0EFB-360D-56C9-E9CBFED6205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908884" y="3556388"/>
                <a:ext cx="158400" cy="128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67C4309-3410-CABB-F367-000CB10CBB73}"/>
                  </a:ext>
                </a:extLst>
              </p14:cNvPr>
              <p14:cNvContentPartPr/>
              <p14:nvPr/>
            </p14:nvContentPartPr>
            <p14:xfrm>
              <a:off x="6013484" y="3443651"/>
              <a:ext cx="1526760" cy="6904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67C4309-3410-CABB-F367-000CB10CBB7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98004" y="3428171"/>
                <a:ext cx="155736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04D6B7B-40E8-8A15-DE38-4AF40296144D}"/>
                  </a:ext>
                </a:extLst>
              </p14:cNvPr>
              <p14:cNvContentPartPr/>
              <p14:nvPr/>
            </p14:nvContentPartPr>
            <p14:xfrm>
              <a:off x="3290084" y="3400811"/>
              <a:ext cx="2125080" cy="4093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04D6B7B-40E8-8A15-DE38-4AF40296144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274604" y="3385345"/>
                <a:ext cx="2155680" cy="439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45EFFD52-70A4-7342-1EFE-3B724F837B59}"/>
                  </a:ext>
                </a:extLst>
              </p14:cNvPr>
              <p14:cNvContentPartPr/>
              <p14:nvPr/>
            </p14:nvContentPartPr>
            <p14:xfrm>
              <a:off x="3791133" y="5362191"/>
              <a:ext cx="409320" cy="2872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45EFFD52-70A4-7342-1EFE-3B724F837B59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775667" y="5346711"/>
                <a:ext cx="439893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5858EDA1-210C-0751-D8F4-5EF532DDB62A}"/>
                  </a:ext>
                </a:extLst>
              </p14:cNvPr>
              <p14:cNvContentPartPr/>
              <p14:nvPr/>
            </p14:nvContentPartPr>
            <p14:xfrm>
              <a:off x="4340493" y="5325471"/>
              <a:ext cx="183600" cy="41544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5858EDA1-210C-0751-D8F4-5EF532DDB62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325013" y="5309991"/>
                <a:ext cx="2142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6AF3251D-6055-F297-6E0D-12E419E52474}"/>
                  </a:ext>
                </a:extLst>
              </p14:cNvPr>
              <p14:cNvContentPartPr/>
              <p14:nvPr/>
            </p14:nvContentPartPr>
            <p14:xfrm>
              <a:off x="4566573" y="5471991"/>
              <a:ext cx="128520" cy="1101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6AF3251D-6055-F297-6E0D-12E419E5247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551093" y="5456511"/>
                <a:ext cx="1591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A572D892-23E1-AC97-25DC-1E5A18BA23F3}"/>
                  </a:ext>
                </a:extLst>
              </p14:cNvPr>
              <p14:cNvContentPartPr/>
              <p14:nvPr/>
            </p14:nvContentPartPr>
            <p14:xfrm>
              <a:off x="4743693" y="5478111"/>
              <a:ext cx="6480" cy="1015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A572D892-23E1-AC97-25DC-1E5A18BA23F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728213" y="5462631"/>
                <a:ext cx="3708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6CFBFA97-577A-EAED-33EF-6DF2510A8E34}"/>
                  </a:ext>
                </a:extLst>
              </p14:cNvPr>
              <p14:cNvContentPartPr/>
              <p14:nvPr/>
            </p14:nvContentPartPr>
            <p14:xfrm>
              <a:off x="4761693" y="5356071"/>
              <a:ext cx="55440" cy="432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6CFBFA97-577A-EAED-33EF-6DF2510A8E3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746213" y="5340461"/>
                <a:ext cx="86040" cy="74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FAF6BBC7-2AAC-935C-11E9-2881B73272D5}"/>
                  </a:ext>
                </a:extLst>
              </p14:cNvPr>
              <p14:cNvContentPartPr/>
              <p14:nvPr/>
            </p14:nvContentPartPr>
            <p14:xfrm>
              <a:off x="4829013" y="5478111"/>
              <a:ext cx="110160" cy="1224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FAF6BBC7-2AAC-935C-11E9-2881B73272D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813533" y="5462631"/>
                <a:ext cx="1407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798773E8-4731-53DA-4262-69D7D7611827}"/>
                  </a:ext>
                </a:extLst>
              </p14:cNvPr>
              <p14:cNvContentPartPr/>
              <p14:nvPr/>
            </p14:nvContentPartPr>
            <p14:xfrm>
              <a:off x="5000013" y="5478111"/>
              <a:ext cx="226440" cy="1346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798773E8-4731-53DA-4262-69D7D761182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984533" y="5462631"/>
                <a:ext cx="2570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A04B799D-D090-8279-CA2C-BE407FFE8E07}"/>
                  </a:ext>
                </a:extLst>
              </p14:cNvPr>
              <p14:cNvContentPartPr/>
              <p14:nvPr/>
            </p14:nvContentPartPr>
            <p14:xfrm>
              <a:off x="5342013" y="5502591"/>
              <a:ext cx="79560" cy="3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A04B799D-D090-8279-CA2C-BE407FFE8E0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326603" y="5487111"/>
                <a:ext cx="110022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FD1E31BF-7697-4D07-9A44-E9E99BEDCAE9}"/>
                  </a:ext>
                </a:extLst>
              </p14:cNvPr>
              <p14:cNvContentPartPr/>
              <p14:nvPr/>
            </p14:nvContentPartPr>
            <p14:xfrm>
              <a:off x="5329773" y="5557671"/>
              <a:ext cx="140760" cy="1260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FD1E31BF-7697-4D07-9A44-E9E99BEDCAE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314293" y="5542191"/>
                <a:ext cx="1713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E1CC5882-0599-B854-D717-5D58A467868A}"/>
                  </a:ext>
                </a:extLst>
              </p14:cNvPr>
              <p14:cNvContentPartPr/>
              <p14:nvPr/>
            </p14:nvContentPartPr>
            <p14:xfrm>
              <a:off x="5573853" y="5471991"/>
              <a:ext cx="122400" cy="1285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E1CC5882-0599-B854-D717-5D58A467868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558373" y="5456511"/>
                <a:ext cx="1530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0DDA1274-82CD-0877-3068-0ADE3F115881}"/>
                  </a:ext>
                </a:extLst>
              </p14:cNvPr>
              <p14:cNvContentPartPr/>
              <p14:nvPr/>
            </p14:nvContentPartPr>
            <p14:xfrm>
              <a:off x="5757093" y="5350671"/>
              <a:ext cx="73800" cy="5648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0DDA1274-82CD-0877-3068-0ADE3F11588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741537" y="5335181"/>
                <a:ext cx="104550" cy="595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1E7E3808-C1FD-45D9-8C8A-3C934800162C}"/>
                  </a:ext>
                </a:extLst>
              </p14:cNvPr>
              <p14:cNvContentPartPr/>
              <p14:nvPr/>
            </p14:nvContentPartPr>
            <p14:xfrm>
              <a:off x="6037893" y="5484231"/>
              <a:ext cx="317880" cy="1623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1E7E3808-C1FD-45D9-8C8A-3C934800162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022413" y="5468751"/>
                <a:ext cx="3484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DC6E1EC6-24D2-CD76-41BB-9AEA1C3AABCA}"/>
                  </a:ext>
                </a:extLst>
              </p14:cNvPr>
              <p14:cNvContentPartPr/>
              <p14:nvPr/>
            </p14:nvContentPartPr>
            <p14:xfrm>
              <a:off x="6422013" y="5490351"/>
              <a:ext cx="61920" cy="15912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DC6E1EC6-24D2-CD76-41BB-9AEA1C3AABCA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406622" y="5474871"/>
                <a:ext cx="92343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5F2899CE-ED39-3340-0635-1A412A9F0571}"/>
                  </a:ext>
                </a:extLst>
              </p14:cNvPr>
              <p14:cNvContentPartPr/>
              <p14:nvPr/>
            </p14:nvContentPartPr>
            <p14:xfrm>
              <a:off x="6501933" y="5502591"/>
              <a:ext cx="171360" cy="46440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5F2899CE-ED39-3340-0635-1A412A9F0571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486453" y="5487111"/>
                <a:ext cx="20196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22988EA7-C8E6-C0AC-01DE-81FDC2E529C8}"/>
                  </a:ext>
                </a:extLst>
              </p14:cNvPr>
              <p14:cNvContentPartPr/>
              <p14:nvPr/>
            </p14:nvContentPartPr>
            <p14:xfrm>
              <a:off x="6825573" y="5504751"/>
              <a:ext cx="79560" cy="1260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22988EA7-C8E6-C0AC-01DE-81FDC2E529C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810093" y="5489271"/>
                <a:ext cx="1101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1A3C1F42-CC4E-D1B3-6E1B-556CBE39C795}"/>
                  </a:ext>
                </a:extLst>
              </p14:cNvPr>
              <p14:cNvContentPartPr/>
              <p14:nvPr/>
            </p14:nvContentPartPr>
            <p14:xfrm>
              <a:off x="6782733" y="5565591"/>
              <a:ext cx="134640" cy="126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1A3C1F42-CC4E-D1B3-6E1B-556CBE39C795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767253" y="5550111"/>
                <a:ext cx="1652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FDEF661-ACF2-BFE2-82A7-231B3D2E4BA6}"/>
                  </a:ext>
                </a:extLst>
              </p14:cNvPr>
              <p14:cNvContentPartPr/>
              <p14:nvPr/>
            </p14:nvContentPartPr>
            <p14:xfrm>
              <a:off x="7081893" y="5480271"/>
              <a:ext cx="244440" cy="1260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FDEF661-ACF2-BFE2-82A7-231B3D2E4BA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066413" y="5464791"/>
                <a:ext cx="2750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ED24FFEC-782D-2E99-E96A-D510DFBB9BE9}"/>
                  </a:ext>
                </a:extLst>
              </p14:cNvPr>
              <p14:cNvContentPartPr/>
              <p14:nvPr/>
            </p14:nvContentPartPr>
            <p14:xfrm>
              <a:off x="7369173" y="5534991"/>
              <a:ext cx="37080" cy="17748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ED24FFEC-782D-2E99-E96A-D510DFBB9BE9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353693" y="5519511"/>
                <a:ext cx="6768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D6B3942D-29D9-8301-7D28-7DFAC3F9FA71}"/>
                  </a:ext>
                </a:extLst>
              </p14:cNvPr>
              <p14:cNvContentPartPr/>
              <p14:nvPr/>
            </p14:nvContentPartPr>
            <p14:xfrm>
              <a:off x="7478973" y="5382351"/>
              <a:ext cx="146880" cy="34488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D6B3942D-29D9-8301-7D28-7DFAC3F9FA71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463493" y="5366871"/>
                <a:ext cx="17748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FB8D499C-D07A-D06D-BCA2-0C9A58C03E03}"/>
                  </a:ext>
                </a:extLst>
              </p14:cNvPr>
              <p14:cNvContentPartPr/>
              <p14:nvPr/>
            </p14:nvContentPartPr>
            <p14:xfrm>
              <a:off x="7887933" y="5345991"/>
              <a:ext cx="2552400" cy="48276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FB8D499C-D07A-D06D-BCA2-0C9A58C03E0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872453" y="5330511"/>
                <a:ext cx="258300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7343D9D1-75C6-6F98-A2F1-37DDA7BC6CA6}"/>
                  </a:ext>
                </a:extLst>
              </p14:cNvPr>
              <p14:cNvContentPartPr/>
              <p14:nvPr/>
            </p14:nvContentPartPr>
            <p14:xfrm>
              <a:off x="8814375" y="5258389"/>
              <a:ext cx="280440" cy="56196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7343D9D1-75C6-6F98-A2F1-37DDA7BC6CA6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798915" y="5242909"/>
                <a:ext cx="311001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6162F2AA-EDE0-1AAD-CDBF-08E4852BF0B0}"/>
                  </a:ext>
                </a:extLst>
              </p14:cNvPr>
              <p14:cNvContentPartPr/>
              <p14:nvPr/>
            </p14:nvContentPartPr>
            <p14:xfrm>
              <a:off x="10566855" y="5453509"/>
              <a:ext cx="280440" cy="1407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6162F2AA-EDE0-1AAD-CDBF-08E4852BF0B0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0551375" y="5438029"/>
                <a:ext cx="3110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8B3CCF9E-E765-8FA8-E03E-468C2BDE6FAE}"/>
                  </a:ext>
                </a:extLst>
              </p14:cNvPr>
              <p14:cNvContentPartPr/>
              <p14:nvPr/>
            </p14:nvContentPartPr>
            <p14:xfrm>
              <a:off x="10913895" y="5447389"/>
              <a:ext cx="79560" cy="17136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8B3CCF9E-E765-8FA8-E03E-468C2BDE6FAE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898415" y="5431909"/>
                <a:ext cx="1101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983030AE-084F-E9E6-D5C1-9A306E80A251}"/>
                  </a:ext>
                </a:extLst>
              </p14:cNvPr>
              <p14:cNvContentPartPr/>
              <p14:nvPr/>
            </p14:nvContentPartPr>
            <p14:xfrm>
              <a:off x="10999575" y="5441269"/>
              <a:ext cx="171360" cy="53784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983030AE-084F-E9E6-D5C1-9A306E80A251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0984095" y="5425779"/>
                <a:ext cx="201960" cy="568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5092771C-B733-6977-E6C0-44073A4F5F4C}"/>
                  </a:ext>
                </a:extLst>
              </p14:cNvPr>
              <p14:cNvContentPartPr/>
              <p14:nvPr/>
            </p14:nvContentPartPr>
            <p14:xfrm>
              <a:off x="11286495" y="5478349"/>
              <a:ext cx="107640" cy="64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5092771C-B733-6977-E6C0-44073A4F5F4C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1270963" y="5462869"/>
                <a:ext cx="138343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8925CCF9-E620-0C6E-4104-F4E6994C459C}"/>
                  </a:ext>
                </a:extLst>
              </p14:cNvPr>
              <p14:cNvContentPartPr/>
              <p14:nvPr/>
            </p14:nvContentPartPr>
            <p14:xfrm>
              <a:off x="11280375" y="5533429"/>
              <a:ext cx="134640" cy="1872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8925CCF9-E620-0C6E-4104-F4E6994C459C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1264895" y="5517645"/>
                <a:ext cx="165240" cy="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DBA18AF2-87A5-0495-FB2F-1AFF45020B9A}"/>
                  </a:ext>
                </a:extLst>
              </p14:cNvPr>
              <p14:cNvContentPartPr/>
              <p14:nvPr/>
            </p14:nvContentPartPr>
            <p14:xfrm>
              <a:off x="11530575" y="5448109"/>
              <a:ext cx="238320" cy="14688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DBA18AF2-87A5-0495-FB2F-1AFF45020B9A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1515095" y="5432629"/>
                <a:ext cx="26892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2741CFC5-606B-2C1D-0333-9A3E94F86791}"/>
                  </a:ext>
                </a:extLst>
              </p14:cNvPr>
              <p14:cNvContentPartPr/>
              <p14:nvPr/>
            </p14:nvContentPartPr>
            <p14:xfrm>
              <a:off x="11823975" y="5539549"/>
              <a:ext cx="128520" cy="14688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2741CFC5-606B-2C1D-0333-9A3E94F86791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1808495" y="5524069"/>
                <a:ext cx="15912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08907C83-9CDA-438E-0BBB-77E1BD136B0A}"/>
                  </a:ext>
                </a:extLst>
              </p14:cNvPr>
              <p14:cNvContentPartPr/>
              <p14:nvPr/>
            </p14:nvContentPartPr>
            <p14:xfrm>
              <a:off x="11921535" y="5344069"/>
              <a:ext cx="159120" cy="39096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08907C83-9CDA-438E-0BBB-77E1BD136B0A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1906055" y="5328589"/>
                <a:ext cx="18972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9154626F-6A4C-8264-9216-C9C4F06A2372}"/>
                  </a:ext>
                </a:extLst>
              </p14:cNvPr>
              <p14:cNvContentPartPr/>
              <p14:nvPr/>
            </p14:nvContentPartPr>
            <p14:xfrm>
              <a:off x="1065375" y="5317069"/>
              <a:ext cx="195840" cy="33264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9154626F-6A4C-8264-9216-C9C4F06A2372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049866" y="5301606"/>
                <a:ext cx="226496" cy="36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734D3D1F-F9A8-7110-E348-EFC1DA49CF1D}"/>
                  </a:ext>
                </a:extLst>
              </p14:cNvPr>
              <p14:cNvContentPartPr/>
              <p14:nvPr/>
            </p14:nvContentPartPr>
            <p14:xfrm>
              <a:off x="1059255" y="5492749"/>
              <a:ext cx="192960" cy="5328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734D3D1F-F9A8-7110-E348-EFC1DA49CF1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43775" y="5477269"/>
                <a:ext cx="2235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3FCC6035-ECA4-FA5D-200D-FDA01E672AEB}"/>
                  </a:ext>
                </a:extLst>
              </p14:cNvPr>
              <p14:cNvContentPartPr/>
              <p14:nvPr/>
            </p14:nvContentPartPr>
            <p14:xfrm>
              <a:off x="1364535" y="5472229"/>
              <a:ext cx="128520" cy="1346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3FCC6035-ECA4-FA5D-200D-FDA01E672AEB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349055" y="5456749"/>
                <a:ext cx="1591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10DE3119-CAFB-C992-55BA-D6852BA0D5F2}"/>
                  </a:ext>
                </a:extLst>
              </p14:cNvPr>
              <p14:cNvContentPartPr/>
              <p14:nvPr/>
            </p14:nvContentPartPr>
            <p14:xfrm>
              <a:off x="1523295" y="5564029"/>
              <a:ext cx="61560" cy="13464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10DE3119-CAFB-C992-55BA-D6852BA0D5F2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507724" y="5548590"/>
                <a:ext cx="92340" cy="165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CA988046-2D54-DC91-A325-CC1C3D41515A}"/>
                  </a:ext>
                </a:extLst>
              </p14:cNvPr>
              <p14:cNvContentPartPr/>
              <p14:nvPr/>
            </p14:nvContentPartPr>
            <p14:xfrm>
              <a:off x="1920375" y="5344789"/>
              <a:ext cx="177480" cy="27360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CA988046-2D54-DC91-A325-CC1C3D41515A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904895" y="5329309"/>
                <a:ext cx="2080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3BDD42FF-D2FD-E316-CC62-2C2AB980A942}"/>
                  </a:ext>
                </a:extLst>
              </p14:cNvPr>
              <p14:cNvContentPartPr/>
              <p14:nvPr/>
            </p14:nvContentPartPr>
            <p14:xfrm>
              <a:off x="1859175" y="5478349"/>
              <a:ext cx="256680" cy="4932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3BDD42FF-D2FD-E316-CC62-2C2AB980A942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843695" y="5462869"/>
                <a:ext cx="28728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2A7BA9CD-62A6-399F-7F7D-9E830EC7736B}"/>
                  </a:ext>
                </a:extLst>
              </p14:cNvPr>
              <p14:cNvContentPartPr/>
              <p14:nvPr/>
            </p14:nvContentPartPr>
            <p14:xfrm>
              <a:off x="2207295" y="5472229"/>
              <a:ext cx="281160" cy="12852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2A7BA9CD-62A6-399F-7F7D-9E830EC7736B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191835" y="5456749"/>
                <a:ext cx="311721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EEB675AD-EDD6-0AFE-E9D9-A9AE4923277A}"/>
                  </a:ext>
                </a:extLst>
              </p14:cNvPr>
              <p14:cNvContentPartPr/>
              <p14:nvPr/>
            </p14:nvContentPartPr>
            <p14:xfrm>
              <a:off x="2567295" y="5545669"/>
              <a:ext cx="12600" cy="14364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EEB675AD-EDD6-0AFE-E9D9-A9AE4923277A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551815" y="5530150"/>
                <a:ext cx="43200" cy="174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2941FC50-F17C-9D63-E909-C3DDE9424F6E}"/>
                  </a:ext>
                </a:extLst>
              </p14:cNvPr>
              <p14:cNvContentPartPr/>
              <p14:nvPr/>
            </p14:nvContentPartPr>
            <p14:xfrm>
              <a:off x="2726055" y="5472229"/>
              <a:ext cx="275040" cy="14076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2941FC50-F17C-9D63-E909-C3DDE9424F6E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2710575" y="5456749"/>
                <a:ext cx="3056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9431F25A-EEC8-B23F-E595-7246962C1B7B}"/>
                  </a:ext>
                </a:extLst>
              </p14:cNvPr>
              <p14:cNvContentPartPr/>
              <p14:nvPr/>
            </p14:nvContentPartPr>
            <p14:xfrm>
              <a:off x="3098655" y="5557909"/>
              <a:ext cx="116280" cy="12852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9431F25A-EEC8-B23F-E595-7246962C1B7B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083175" y="5542472"/>
                <a:ext cx="146880" cy="159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8F2E8297-7FFB-DAAB-F5DD-A5A52AD044C6}"/>
                  </a:ext>
                </a:extLst>
              </p14:cNvPr>
              <p14:cNvContentPartPr/>
              <p14:nvPr/>
            </p14:nvContentPartPr>
            <p14:xfrm>
              <a:off x="3379455" y="5600749"/>
              <a:ext cx="55440" cy="11628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8F2E8297-7FFB-DAAB-F5DD-A5A52AD044C6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363874" y="5585269"/>
                <a:ext cx="862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CC2A434-0370-62EF-E9DD-88A84644626F}"/>
                  </a:ext>
                </a:extLst>
              </p14:cNvPr>
              <p14:cNvContentPartPr/>
              <p14:nvPr/>
            </p14:nvContentPartPr>
            <p14:xfrm>
              <a:off x="2945415" y="1626990"/>
              <a:ext cx="488160" cy="146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CC2A434-0370-62EF-E9DD-88A84644626F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929935" y="1611870"/>
                <a:ext cx="5187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A2BBB07-85F6-09C6-0340-6C55D425C73F}"/>
                  </a:ext>
                </a:extLst>
              </p14:cNvPr>
              <p14:cNvContentPartPr/>
              <p14:nvPr/>
            </p14:nvContentPartPr>
            <p14:xfrm>
              <a:off x="5893815" y="1486590"/>
              <a:ext cx="2638080" cy="4827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A2BBB07-85F6-09C6-0340-6C55D425C73F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878335" y="1471470"/>
                <a:ext cx="266868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8A94FEC-A868-922A-06AB-255FD6F9447D}"/>
                  </a:ext>
                </a:extLst>
              </p14:cNvPr>
              <p14:cNvContentPartPr/>
              <p14:nvPr/>
            </p14:nvContentPartPr>
            <p14:xfrm>
              <a:off x="3750735" y="1486590"/>
              <a:ext cx="1838160" cy="4982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8A94FEC-A868-922A-06AB-255FD6F9447D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735255" y="1471470"/>
                <a:ext cx="186876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6FDCA6E-0764-2728-C821-2A859F65A295}"/>
                  </a:ext>
                </a:extLst>
              </p14:cNvPr>
              <p14:cNvContentPartPr/>
              <p14:nvPr/>
            </p14:nvContentPartPr>
            <p14:xfrm>
              <a:off x="1711335" y="1541670"/>
              <a:ext cx="836640" cy="232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6FDCA6E-0764-2728-C821-2A859F65A295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695862" y="1526190"/>
                <a:ext cx="866867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BE174E6-DFC3-F40E-DFE2-8C1F846A98CF}"/>
                  </a:ext>
                </a:extLst>
              </p14:cNvPr>
              <p14:cNvContentPartPr/>
              <p14:nvPr/>
            </p14:nvContentPartPr>
            <p14:xfrm>
              <a:off x="999076" y="4383693"/>
              <a:ext cx="1446840" cy="3042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BE174E6-DFC3-F40E-DFE2-8C1F846A98CF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983956" y="4368573"/>
                <a:ext cx="147708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1E59DDC-6159-5721-498F-A175648DE75A}"/>
                  </a:ext>
                </a:extLst>
              </p14:cNvPr>
              <p14:cNvContentPartPr/>
              <p14:nvPr/>
            </p14:nvContentPartPr>
            <p14:xfrm>
              <a:off x="2685743" y="4351707"/>
              <a:ext cx="677880" cy="3546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1E59DDC-6159-5721-498F-A175648DE75A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670631" y="4336227"/>
                <a:ext cx="708104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8230A760-B20C-8285-54E6-8B2427D23237}"/>
                  </a:ext>
                </a:extLst>
              </p14:cNvPr>
              <p14:cNvContentPartPr/>
              <p14:nvPr/>
            </p14:nvContentPartPr>
            <p14:xfrm>
              <a:off x="3534263" y="4425507"/>
              <a:ext cx="421560" cy="1760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8230A760-B20C-8285-54E6-8B2427D23237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518783" y="4410059"/>
                <a:ext cx="452160" cy="206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EC5D27F-0637-4C8D-B10A-B0220B6B8BA4}"/>
                  </a:ext>
                </a:extLst>
              </p14:cNvPr>
              <p14:cNvContentPartPr/>
              <p14:nvPr/>
            </p14:nvContentPartPr>
            <p14:xfrm>
              <a:off x="4004423" y="4449267"/>
              <a:ext cx="177480" cy="4950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EC5D27F-0637-4C8D-B10A-B0220B6B8BA4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988943" y="4433787"/>
                <a:ext cx="20808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77AA477-F80E-F282-02A5-8B5AE5203559}"/>
                  </a:ext>
                </a:extLst>
              </p14:cNvPr>
              <p14:cNvContentPartPr/>
              <p14:nvPr/>
            </p14:nvContentPartPr>
            <p14:xfrm>
              <a:off x="4297823" y="4492107"/>
              <a:ext cx="104040" cy="248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77AA477-F80E-F282-02A5-8B5AE5203559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282343" y="4476627"/>
                <a:ext cx="1346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47DE004-FF83-0F73-6AEA-28C48F235614}"/>
                  </a:ext>
                </a:extLst>
              </p14:cNvPr>
              <p14:cNvContentPartPr/>
              <p14:nvPr/>
            </p14:nvContentPartPr>
            <p14:xfrm>
              <a:off x="4315823" y="4559067"/>
              <a:ext cx="104040" cy="64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47DE004-FF83-0F73-6AEA-28C48F235614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4300343" y="4543587"/>
                <a:ext cx="1346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5E6868B-4874-46A4-614D-AEB728E832D5}"/>
                  </a:ext>
                </a:extLst>
              </p14:cNvPr>
              <p14:cNvContentPartPr/>
              <p14:nvPr/>
            </p14:nvContentPartPr>
            <p14:xfrm>
              <a:off x="4566383" y="4479867"/>
              <a:ext cx="268920" cy="1407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5E6868B-4874-46A4-614D-AEB728E832D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550924" y="4464387"/>
                <a:ext cx="299479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4DE96EC-B7DA-35F1-9D18-54BD41726B16}"/>
                  </a:ext>
                </a:extLst>
              </p14:cNvPr>
              <p14:cNvContentPartPr/>
              <p14:nvPr/>
            </p14:nvContentPartPr>
            <p14:xfrm>
              <a:off x="4926383" y="4589667"/>
              <a:ext cx="67680" cy="1040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4DE96EC-B7DA-35F1-9D18-54BD41726B16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910903" y="4574240"/>
                <a:ext cx="98280" cy="134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D696519-D884-BAFB-3093-402F95AD3BC9}"/>
                  </a:ext>
                </a:extLst>
              </p14:cNvPr>
              <p14:cNvContentPartPr/>
              <p14:nvPr/>
            </p14:nvContentPartPr>
            <p14:xfrm>
              <a:off x="5341823" y="4473747"/>
              <a:ext cx="140760" cy="1584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D696519-D884-BAFB-3093-402F95AD3BC9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5326343" y="4458267"/>
                <a:ext cx="1713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CC6EDD3-6C86-7E2D-838E-E65D292B3A06}"/>
                  </a:ext>
                </a:extLst>
              </p14:cNvPr>
              <p14:cNvContentPartPr/>
              <p14:nvPr/>
            </p14:nvContentPartPr>
            <p14:xfrm>
              <a:off x="5579783" y="4492107"/>
              <a:ext cx="67680" cy="1346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CC6EDD3-6C86-7E2D-838E-E65D292B3A06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5564220" y="4476627"/>
                <a:ext cx="98444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3A22841-316F-8866-D77D-48276F50F9C4}"/>
                  </a:ext>
                </a:extLst>
              </p14:cNvPr>
              <p14:cNvContentPartPr/>
              <p14:nvPr/>
            </p14:nvContentPartPr>
            <p14:xfrm>
              <a:off x="5585903" y="4369707"/>
              <a:ext cx="67680" cy="792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3A22841-316F-8866-D77D-48276F50F9C4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5570340" y="4354227"/>
                <a:ext cx="98444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BF23A09-BDA7-AC42-5CD4-CBE026F9FC34}"/>
                  </a:ext>
                </a:extLst>
              </p14:cNvPr>
              <p14:cNvContentPartPr/>
              <p14:nvPr/>
            </p14:nvContentPartPr>
            <p14:xfrm>
              <a:off x="5701823" y="4479867"/>
              <a:ext cx="116280" cy="1407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BF23A09-BDA7-AC42-5CD4-CBE026F9FC34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5686343" y="4464387"/>
                <a:ext cx="1468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47C75EA-C46E-E118-9729-0818A1CD2AEA}"/>
                  </a:ext>
                </a:extLst>
              </p14:cNvPr>
              <p14:cNvContentPartPr/>
              <p14:nvPr/>
            </p14:nvContentPartPr>
            <p14:xfrm>
              <a:off x="5878943" y="4473747"/>
              <a:ext cx="220320" cy="1346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47C75EA-C46E-E118-9729-0818A1CD2AEA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863438" y="4458267"/>
                <a:ext cx="25097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C2D4619E-A9EB-A2A2-5FF9-04B78BEFEC96}"/>
                  </a:ext>
                </a:extLst>
              </p14:cNvPr>
              <p14:cNvContentPartPr/>
              <p14:nvPr/>
            </p14:nvContentPartPr>
            <p14:xfrm>
              <a:off x="6767535" y="4324808"/>
              <a:ext cx="133200" cy="3657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C2D4619E-A9EB-A2A2-5FF9-04B78BEFEC96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752415" y="4309688"/>
                <a:ext cx="16380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4018F64C-24BF-12A3-D9EE-9E494CB89352}"/>
                  </a:ext>
                </a:extLst>
              </p14:cNvPr>
              <p14:cNvContentPartPr/>
              <p14:nvPr/>
            </p14:nvContentPartPr>
            <p14:xfrm>
              <a:off x="7086495" y="4477808"/>
              <a:ext cx="126360" cy="601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4018F64C-24BF-12A3-D9EE-9E494CB89352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7071418" y="4462688"/>
                <a:ext cx="156514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01240E9-2DF9-3916-9A31-52414002DE87}"/>
                  </a:ext>
                </a:extLst>
              </p14:cNvPr>
              <p14:cNvContentPartPr/>
              <p14:nvPr/>
            </p14:nvContentPartPr>
            <p14:xfrm>
              <a:off x="6262455" y="4451168"/>
              <a:ext cx="339480" cy="1731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01240E9-2DF9-3916-9A31-52414002DE87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6247319" y="4436048"/>
                <a:ext cx="370112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C6575F2C-4BA7-E24F-C8B8-793DB02D28C4}"/>
                  </a:ext>
                </a:extLst>
              </p14:cNvPr>
              <p14:cNvContentPartPr/>
              <p14:nvPr/>
            </p14:nvContentPartPr>
            <p14:xfrm>
              <a:off x="7455495" y="4371608"/>
              <a:ext cx="2003400" cy="5443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C6575F2C-4BA7-E24F-C8B8-793DB02D28C4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7440375" y="4356128"/>
                <a:ext cx="203364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5DB2AA91-94EE-EA48-225C-8B04FA1017A9}"/>
                  </a:ext>
                </a:extLst>
              </p14:cNvPr>
              <p14:cNvContentPartPr/>
              <p14:nvPr/>
            </p14:nvContentPartPr>
            <p14:xfrm>
              <a:off x="9679448" y="4333090"/>
              <a:ext cx="2412360" cy="3859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5DB2AA91-94EE-EA48-225C-8B04FA1017A9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9663968" y="4317596"/>
                <a:ext cx="2442600" cy="416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1F981721-8A9D-26B5-068A-72253B77856A}"/>
                  </a:ext>
                </a:extLst>
              </p14:cNvPr>
              <p14:cNvContentPartPr/>
              <p14:nvPr/>
            </p14:nvContentPartPr>
            <p14:xfrm>
              <a:off x="6039653" y="399021"/>
              <a:ext cx="2481120" cy="9097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1F981721-8A9D-26B5-068A-72253B77856A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6024531" y="383901"/>
                <a:ext cx="2511724" cy="94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8300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3DCB-AFFB-6895-70B8-A12B902D0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E1ACE-8147-8F2A-4150-525B4D772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EDC77-D5C9-CC7A-B504-9875B0A4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3" b="24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681ACA8-8D78-3B12-ADA4-E2CA3E30EA3B}"/>
                  </a:ext>
                </a:extLst>
              </p14:cNvPr>
              <p14:cNvContentPartPr/>
              <p14:nvPr/>
            </p14:nvContentPartPr>
            <p14:xfrm>
              <a:off x="1284840" y="475083"/>
              <a:ext cx="4455720" cy="723577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681ACA8-8D78-3B12-ADA4-E2CA3E30EA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9360" y="459603"/>
                <a:ext cx="4486320" cy="754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848EBE1-C61C-2FA1-2F97-B822CDD8AF7A}"/>
                  </a:ext>
                </a:extLst>
              </p14:cNvPr>
              <p14:cNvContentPartPr/>
              <p14:nvPr/>
            </p14:nvContentPartPr>
            <p14:xfrm>
              <a:off x="1968880" y="1911829"/>
              <a:ext cx="647640" cy="415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848EBE1-C61C-2FA1-2F97-B822CDD8AF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3400" y="1896709"/>
                <a:ext cx="67824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674F3FE-4D36-CE6E-7947-38C706D7CD02}"/>
                  </a:ext>
                </a:extLst>
              </p14:cNvPr>
              <p14:cNvContentPartPr/>
              <p14:nvPr/>
            </p14:nvContentPartPr>
            <p14:xfrm>
              <a:off x="2732080" y="2027749"/>
              <a:ext cx="1270080" cy="537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674F3FE-4D36-CE6E-7947-38C706D7CD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16964" y="2012629"/>
                <a:ext cx="1300311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457D64F-8045-7690-020E-D6F11CF70E6D}"/>
                  </a:ext>
                </a:extLst>
              </p14:cNvPr>
              <p14:cNvContentPartPr/>
              <p14:nvPr/>
            </p14:nvContentPartPr>
            <p14:xfrm>
              <a:off x="4136440" y="2125669"/>
              <a:ext cx="6480" cy="144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457D64F-8045-7690-020E-D6F11CF70E6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20960" y="2110189"/>
                <a:ext cx="3708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619BC74-9664-F8A5-D10A-D0B232C3A85E}"/>
                  </a:ext>
                </a:extLst>
              </p14:cNvPr>
              <p14:cNvContentPartPr/>
              <p14:nvPr/>
            </p14:nvContentPartPr>
            <p14:xfrm>
              <a:off x="4337680" y="1911829"/>
              <a:ext cx="49320" cy="513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619BC74-9664-F8A5-D10A-D0B232C3A85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22560" y="1896709"/>
                <a:ext cx="7956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274D0BD-F9F2-DDC6-075F-ECAD9CD5C466}"/>
                  </a:ext>
                </a:extLst>
              </p14:cNvPr>
              <p14:cNvContentPartPr/>
              <p14:nvPr/>
            </p14:nvContentPartPr>
            <p14:xfrm>
              <a:off x="4569880" y="1924069"/>
              <a:ext cx="684360" cy="281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274D0BD-F9F2-DDC6-075F-ECAD9CD5C46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54760" y="1908949"/>
                <a:ext cx="71460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F354BAE-C7E5-61B6-043F-0254E70C86E2}"/>
                  </a:ext>
                </a:extLst>
              </p14:cNvPr>
              <p14:cNvContentPartPr/>
              <p14:nvPr/>
            </p14:nvContentPartPr>
            <p14:xfrm>
              <a:off x="5406520" y="1893469"/>
              <a:ext cx="653400" cy="3668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F354BAE-C7E5-61B6-043F-0254E70C86E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91049" y="1878349"/>
                <a:ext cx="683623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D9EBFEB-5D3F-C5B7-EA7E-4884D7B889F9}"/>
                  </a:ext>
                </a:extLst>
              </p14:cNvPr>
              <p14:cNvContentPartPr/>
              <p14:nvPr/>
            </p14:nvContentPartPr>
            <p14:xfrm>
              <a:off x="6248920" y="2033869"/>
              <a:ext cx="146880" cy="738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D9EBFEB-5D3F-C5B7-EA7E-4884D7B889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33800" y="2018749"/>
                <a:ext cx="17748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37C69C05-EFC5-3EB5-ABD8-8710E1C2C0A4}"/>
                  </a:ext>
                </a:extLst>
              </p14:cNvPr>
              <p14:cNvContentPartPr/>
              <p14:nvPr/>
            </p14:nvContentPartPr>
            <p14:xfrm>
              <a:off x="1028341" y="1957360"/>
              <a:ext cx="305640" cy="2872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37C69C05-EFC5-3EB5-ABD8-8710E1C2C0A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13221" y="1942240"/>
                <a:ext cx="33624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52CD103-DE3F-53DF-2A3C-031545534B9E}"/>
                  </a:ext>
                </a:extLst>
              </p14:cNvPr>
              <p14:cNvContentPartPr/>
              <p14:nvPr/>
            </p14:nvContentPartPr>
            <p14:xfrm>
              <a:off x="6700861" y="1908400"/>
              <a:ext cx="1380240" cy="6591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52CD103-DE3F-53DF-2A3C-031545534B9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685381" y="1893280"/>
                <a:ext cx="1410840" cy="6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7A750A7E-791A-B87B-581B-BE1C149E908E}"/>
                  </a:ext>
                </a:extLst>
              </p14:cNvPr>
              <p14:cNvContentPartPr/>
              <p14:nvPr/>
            </p14:nvContentPartPr>
            <p14:xfrm>
              <a:off x="8227261" y="2097760"/>
              <a:ext cx="110160" cy="126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7A750A7E-791A-B87B-581B-BE1C149E908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1831" y="2081825"/>
                <a:ext cx="140660" cy="44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D149365-40F3-44DE-DAA4-2FEA72269917}"/>
                  </a:ext>
                </a:extLst>
              </p14:cNvPr>
              <p14:cNvContentPartPr/>
              <p14:nvPr/>
            </p14:nvContentPartPr>
            <p14:xfrm>
              <a:off x="8239501" y="2158960"/>
              <a:ext cx="116280" cy="64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D149365-40F3-44DE-DAA4-2FEA7226991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224069" y="2143480"/>
                <a:ext cx="146786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8AAFE3F0-625E-3639-87EB-EC8BAC252794}"/>
                  </a:ext>
                </a:extLst>
              </p14:cNvPr>
              <p14:cNvContentPartPr/>
              <p14:nvPr/>
            </p14:nvContentPartPr>
            <p14:xfrm>
              <a:off x="8508061" y="2079400"/>
              <a:ext cx="262800" cy="1501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8AAFE3F0-625E-3639-87EB-EC8BAC25279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92581" y="2063920"/>
                <a:ext cx="2934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854555EE-271F-94D9-AE00-62A0C415443B}"/>
                  </a:ext>
                </a:extLst>
              </p14:cNvPr>
              <p14:cNvContentPartPr/>
              <p14:nvPr/>
            </p14:nvContentPartPr>
            <p14:xfrm>
              <a:off x="8840341" y="2171200"/>
              <a:ext cx="162360" cy="1346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854555EE-271F-94D9-AE00-62A0C415443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824861" y="2155720"/>
                <a:ext cx="1929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9C289FA-D31A-D768-B745-58186C07B5F5}"/>
                  </a:ext>
                </a:extLst>
              </p14:cNvPr>
              <p14:cNvContentPartPr/>
              <p14:nvPr/>
            </p14:nvContentPartPr>
            <p14:xfrm>
              <a:off x="9130861" y="1969600"/>
              <a:ext cx="67680" cy="5248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9C289FA-D31A-D768-B745-58186C07B5F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115298" y="1954120"/>
                <a:ext cx="98444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766638B-C1DF-EFE8-7A68-FEE8BCCDB9C4}"/>
                  </a:ext>
                </a:extLst>
              </p14:cNvPr>
              <p14:cNvContentPartPr/>
              <p14:nvPr/>
            </p14:nvContentPartPr>
            <p14:xfrm>
              <a:off x="9503461" y="2076160"/>
              <a:ext cx="262800" cy="162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766638B-C1DF-EFE8-7A68-FEE8BCCDB9C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487981" y="2060714"/>
                <a:ext cx="293400" cy="192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EE85E72E-04F1-E916-7F7A-A73A30E71066}"/>
                  </a:ext>
                </a:extLst>
              </p14:cNvPr>
              <p14:cNvContentPartPr/>
              <p14:nvPr/>
            </p14:nvContentPartPr>
            <p14:xfrm>
              <a:off x="9698581" y="1939720"/>
              <a:ext cx="79560" cy="669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EE85E72E-04F1-E916-7F7A-A73A30E7106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683101" y="1924240"/>
                <a:ext cx="11016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E6DA0458-7E62-AC1C-8EBC-87AAA7AD527D}"/>
                  </a:ext>
                </a:extLst>
              </p14:cNvPr>
              <p14:cNvContentPartPr/>
              <p14:nvPr/>
            </p14:nvContentPartPr>
            <p14:xfrm>
              <a:off x="9857341" y="2073280"/>
              <a:ext cx="470520" cy="1468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E6DA0458-7E62-AC1C-8EBC-87AAA7AD527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841861" y="2057800"/>
                <a:ext cx="50112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5DAD89BC-59D8-2175-0578-876A01EEC991}"/>
                  </a:ext>
                </a:extLst>
              </p14:cNvPr>
              <p14:cNvContentPartPr/>
              <p14:nvPr/>
            </p14:nvContentPartPr>
            <p14:xfrm>
              <a:off x="10510741" y="1920640"/>
              <a:ext cx="751320" cy="5126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5DAD89BC-59D8-2175-0578-876A01EEC99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495621" y="1905520"/>
                <a:ext cx="7819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A853879-2ED4-316E-A4AC-0FEA1F820F58}"/>
                  </a:ext>
                </a:extLst>
              </p14:cNvPr>
              <p14:cNvContentPartPr/>
              <p14:nvPr/>
            </p14:nvContentPartPr>
            <p14:xfrm>
              <a:off x="11585341" y="1914520"/>
              <a:ext cx="146880" cy="2934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A853879-2ED4-316E-A4AC-0FEA1F820F5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570221" y="1899400"/>
                <a:ext cx="17748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C685188-DC7E-7FDF-C808-372868FC6D1F}"/>
                  </a:ext>
                </a:extLst>
              </p14:cNvPr>
              <p14:cNvContentPartPr/>
              <p14:nvPr/>
            </p14:nvContentPartPr>
            <p14:xfrm>
              <a:off x="11542501" y="2326360"/>
              <a:ext cx="104040" cy="1137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C685188-DC7E-7FDF-C808-372868FC6D1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527381" y="2311240"/>
                <a:ext cx="1346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F50320A4-8272-0285-806E-9EC882C20E1F}"/>
                  </a:ext>
                </a:extLst>
              </p14:cNvPr>
              <p14:cNvContentPartPr/>
              <p14:nvPr/>
            </p14:nvContentPartPr>
            <p14:xfrm>
              <a:off x="4014181" y="3443800"/>
              <a:ext cx="775800" cy="6199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F50320A4-8272-0285-806E-9EC882C20E1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999061" y="3428320"/>
                <a:ext cx="80640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42B14847-9DF1-7A57-160F-BFC7BADAB718}"/>
                  </a:ext>
                </a:extLst>
              </p14:cNvPr>
              <p14:cNvContentPartPr/>
              <p14:nvPr/>
            </p14:nvContentPartPr>
            <p14:xfrm>
              <a:off x="4985101" y="3349480"/>
              <a:ext cx="232200" cy="6048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42B14847-9DF1-7A57-160F-BFC7BADAB71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969981" y="3334360"/>
                <a:ext cx="262800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4EC8D6D0-F8BE-E71D-CD7A-37D4EEFF3FD8}"/>
                  </a:ext>
                </a:extLst>
              </p14:cNvPr>
              <p14:cNvContentPartPr/>
              <p14:nvPr/>
            </p14:nvContentPartPr>
            <p14:xfrm>
              <a:off x="6639661" y="3361720"/>
              <a:ext cx="916200" cy="39708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4EC8D6D0-F8BE-E71D-CD7A-37D4EEFF3FD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624541" y="3346240"/>
                <a:ext cx="94680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FE045FDE-5070-1797-E173-49149E5532FF}"/>
                  </a:ext>
                </a:extLst>
              </p14:cNvPr>
              <p14:cNvContentPartPr/>
              <p14:nvPr/>
            </p14:nvContentPartPr>
            <p14:xfrm>
              <a:off x="5516101" y="3435520"/>
              <a:ext cx="788040" cy="64008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FE045FDE-5070-1797-E173-49149E5532F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500981" y="3420400"/>
                <a:ext cx="818640" cy="67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B7AEBF44-0E34-FE6B-34A7-13D540A82340}"/>
                  </a:ext>
                </a:extLst>
              </p14:cNvPr>
              <p14:cNvContentPartPr/>
              <p14:nvPr/>
            </p14:nvContentPartPr>
            <p14:xfrm>
              <a:off x="4319461" y="4876600"/>
              <a:ext cx="702360" cy="53100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B7AEBF44-0E34-FE6B-34A7-13D540A8234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304341" y="4861480"/>
                <a:ext cx="73296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45FB7D18-84D7-988E-CA9A-C35125EC68DE}"/>
                  </a:ext>
                </a:extLst>
              </p14:cNvPr>
              <p14:cNvContentPartPr/>
              <p14:nvPr/>
            </p14:nvContentPartPr>
            <p14:xfrm>
              <a:off x="5333221" y="4778320"/>
              <a:ext cx="1502280" cy="48780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45FB7D18-84D7-988E-CA9A-C35125EC68D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317741" y="4762851"/>
                <a:ext cx="1532880" cy="518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7D474DFA-09A6-9EA0-64E0-1E2868E74EED}"/>
                  </a:ext>
                </a:extLst>
              </p14:cNvPr>
              <p14:cNvContentPartPr/>
              <p14:nvPr/>
            </p14:nvContentPartPr>
            <p14:xfrm>
              <a:off x="3696661" y="4754560"/>
              <a:ext cx="324000" cy="31716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7D474DFA-09A6-9EA0-64E0-1E2868E74EE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681541" y="4739080"/>
                <a:ext cx="3546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9D0DB04F-FB43-9564-64AD-E65F1EE7FAF6}"/>
                  </a:ext>
                </a:extLst>
              </p14:cNvPr>
              <p14:cNvContentPartPr/>
              <p14:nvPr/>
            </p14:nvContentPartPr>
            <p14:xfrm>
              <a:off x="2793061" y="4753840"/>
              <a:ext cx="580320" cy="3178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9D0DB04F-FB43-9564-64AD-E65F1EE7FAF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777941" y="4738360"/>
                <a:ext cx="61092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1FB2DED1-E554-8453-E5F5-2E279D8B1E02}"/>
                  </a:ext>
                </a:extLst>
              </p14:cNvPr>
              <p14:cNvContentPartPr/>
              <p14:nvPr/>
            </p14:nvContentPartPr>
            <p14:xfrm>
              <a:off x="7207381" y="4766080"/>
              <a:ext cx="3255120" cy="60480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1FB2DED1-E554-8453-E5F5-2E279D8B1E0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187219" y="4750600"/>
                <a:ext cx="3290764" cy="63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941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3DCB-AFFB-6895-70B8-A12B902D0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E1ACE-8147-8F2A-4150-525B4D772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EDC77-D5C9-CC7A-B504-9875B0A4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3" b="24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4111BD6-F294-229E-C9FC-6562071DEF11}"/>
                  </a:ext>
                </a:extLst>
              </p14:cNvPr>
              <p14:cNvContentPartPr/>
              <p14:nvPr/>
            </p14:nvContentPartPr>
            <p14:xfrm>
              <a:off x="1529101" y="485680"/>
              <a:ext cx="788040" cy="342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4111BD6-F294-229E-C9FC-6562071DEF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3981" y="470560"/>
                <a:ext cx="81864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AB038AA-7050-CA17-2D20-F6877556A692}"/>
                  </a:ext>
                </a:extLst>
              </p14:cNvPr>
              <p14:cNvContentPartPr/>
              <p14:nvPr/>
            </p14:nvContentPartPr>
            <p14:xfrm>
              <a:off x="2356741" y="497920"/>
              <a:ext cx="748080" cy="7812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AB038AA-7050-CA17-2D20-F6877556A6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41621" y="482800"/>
                <a:ext cx="778320" cy="81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97D2084-679A-9298-AFFE-BCE42ABFD4BD}"/>
                  </a:ext>
                </a:extLst>
              </p14:cNvPr>
              <p14:cNvContentPartPr/>
              <p14:nvPr/>
            </p14:nvContentPartPr>
            <p14:xfrm>
              <a:off x="3587581" y="445000"/>
              <a:ext cx="4298040" cy="724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97D2084-679A-9298-AFFE-BCE42ABFD4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72101" y="429880"/>
                <a:ext cx="4328640" cy="7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CECFBE8-0ED0-CD1B-CB47-FC9AA8276489}"/>
                  </a:ext>
                </a:extLst>
              </p14:cNvPr>
              <p14:cNvContentPartPr/>
              <p14:nvPr/>
            </p14:nvContentPartPr>
            <p14:xfrm>
              <a:off x="1333981" y="827680"/>
              <a:ext cx="6631200" cy="116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CECFBE8-0ED0-CD1B-CB47-FC9AA827648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18501" y="812560"/>
                <a:ext cx="66618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424C2C1-DF03-D0D5-FBC1-A0277F95D02C}"/>
                  </a:ext>
                </a:extLst>
              </p14:cNvPr>
              <p14:cNvContentPartPr/>
              <p14:nvPr/>
            </p14:nvContentPartPr>
            <p14:xfrm>
              <a:off x="1950661" y="1548400"/>
              <a:ext cx="281160" cy="2142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424C2C1-DF03-D0D5-FBC1-A0277F95D02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35181" y="1532920"/>
                <a:ext cx="3117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A419BD2-6CE8-A9A1-923D-AB85A7E632C3}"/>
                  </a:ext>
                </a:extLst>
              </p14:cNvPr>
              <p14:cNvContentPartPr/>
              <p14:nvPr/>
            </p14:nvContentPartPr>
            <p14:xfrm>
              <a:off x="2292301" y="1560280"/>
              <a:ext cx="189720" cy="2196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A419BD2-6CE8-A9A1-923D-AB85A7E632C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77181" y="1545160"/>
                <a:ext cx="2199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DAABF75-100D-D87B-56AE-6DEC2D4CB500}"/>
                  </a:ext>
                </a:extLst>
              </p14:cNvPr>
              <p14:cNvContentPartPr/>
              <p14:nvPr/>
            </p14:nvContentPartPr>
            <p14:xfrm>
              <a:off x="2530621" y="1578640"/>
              <a:ext cx="336240" cy="195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DAABF75-100D-D87B-56AE-6DEC2D4CB50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15141" y="1563520"/>
                <a:ext cx="3668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BBFCF7B-C0D3-E825-1E2B-8053026C1E51}"/>
                  </a:ext>
                </a:extLst>
              </p14:cNvPr>
              <p14:cNvContentPartPr/>
              <p14:nvPr/>
            </p14:nvContentPartPr>
            <p14:xfrm>
              <a:off x="2726101" y="1627600"/>
              <a:ext cx="122400" cy="248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BBFCF7B-C0D3-E825-1E2B-8053026C1E5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10621" y="1612480"/>
                <a:ext cx="1530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347A161-C824-F617-B9BD-BA0B24371D89}"/>
                  </a:ext>
                </a:extLst>
              </p14:cNvPr>
              <p14:cNvContentPartPr/>
              <p14:nvPr/>
            </p14:nvContentPartPr>
            <p14:xfrm>
              <a:off x="3195901" y="1654600"/>
              <a:ext cx="214200" cy="1076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347A161-C824-F617-B9BD-BA0B24371D8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80781" y="1639480"/>
                <a:ext cx="2444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82FC90F-C06E-1454-43D9-1F10AC4519F2}"/>
                  </a:ext>
                </a:extLst>
              </p14:cNvPr>
              <p14:cNvContentPartPr/>
              <p14:nvPr/>
            </p14:nvContentPartPr>
            <p14:xfrm>
              <a:off x="3281581" y="1501960"/>
              <a:ext cx="73800" cy="525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82FC90F-C06E-1454-43D9-1F10AC4519F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66461" y="1486840"/>
                <a:ext cx="1040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2C0072B-7DEA-6335-72EC-D023712F0DF0}"/>
                  </a:ext>
                </a:extLst>
              </p14:cNvPr>
              <p14:cNvContentPartPr/>
              <p14:nvPr/>
            </p14:nvContentPartPr>
            <p14:xfrm>
              <a:off x="3366901" y="1536160"/>
              <a:ext cx="165240" cy="4820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2C0072B-7DEA-6335-72EC-D023712F0DF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51781" y="1520680"/>
                <a:ext cx="19584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90036CE-9C72-4869-34AD-61D3D45DE514}"/>
                  </a:ext>
                </a:extLst>
              </p14:cNvPr>
              <p14:cNvContentPartPr/>
              <p14:nvPr/>
            </p14:nvContentPartPr>
            <p14:xfrm>
              <a:off x="3391381" y="1639840"/>
              <a:ext cx="226440" cy="738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90036CE-9C72-4869-34AD-61D3D45DE51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376261" y="1624720"/>
                <a:ext cx="25668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E33C6B4-2756-A8DF-914F-DF2764E12E2D}"/>
                  </a:ext>
                </a:extLst>
              </p14:cNvPr>
              <p14:cNvContentPartPr/>
              <p14:nvPr/>
            </p14:nvContentPartPr>
            <p14:xfrm>
              <a:off x="3947221" y="1591600"/>
              <a:ext cx="250560" cy="158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E33C6B4-2756-A8DF-914F-DF2764E12E2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931741" y="1576480"/>
                <a:ext cx="2811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506790D-DF70-B280-D08C-7141390FF733}"/>
                  </a:ext>
                </a:extLst>
              </p14:cNvPr>
              <p14:cNvContentPartPr/>
              <p14:nvPr/>
            </p14:nvContentPartPr>
            <p14:xfrm>
              <a:off x="4044781" y="1639840"/>
              <a:ext cx="128520" cy="248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506790D-DF70-B280-D08C-7141390FF73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029661" y="1624720"/>
                <a:ext cx="1591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88360E6-1E25-FD3E-0A24-ADF39CDC20E4}"/>
                  </a:ext>
                </a:extLst>
              </p14:cNvPr>
              <p14:cNvContentPartPr/>
              <p14:nvPr/>
            </p14:nvContentPartPr>
            <p14:xfrm>
              <a:off x="4215781" y="1566400"/>
              <a:ext cx="171360" cy="1990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88360E6-1E25-FD3E-0A24-ADF39CDC20E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200661" y="1551280"/>
                <a:ext cx="2019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94F2BE0-D216-4060-FDDD-C4FEBDED6913}"/>
                  </a:ext>
                </a:extLst>
              </p14:cNvPr>
              <p14:cNvContentPartPr/>
              <p14:nvPr/>
            </p14:nvContentPartPr>
            <p14:xfrm>
              <a:off x="4478221" y="1621480"/>
              <a:ext cx="146880" cy="1346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94F2BE0-D216-4060-FDDD-C4FEBDED691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463101" y="1606360"/>
                <a:ext cx="1774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E9F6EBA-4DAF-A161-9F98-917414DACE1F}"/>
                  </a:ext>
                </a:extLst>
              </p14:cNvPr>
              <p14:cNvContentPartPr/>
              <p14:nvPr/>
            </p14:nvContentPartPr>
            <p14:xfrm>
              <a:off x="5064301" y="1609240"/>
              <a:ext cx="153000" cy="1400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E9F6EBA-4DAF-A161-9F98-917414DACE1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049181" y="1594120"/>
                <a:ext cx="1836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3C0BCA2-7680-86F0-B7B1-529B304FDBB9}"/>
                  </a:ext>
                </a:extLst>
              </p14:cNvPr>
              <p14:cNvContentPartPr/>
              <p14:nvPr/>
            </p14:nvContentPartPr>
            <p14:xfrm>
              <a:off x="5259781" y="1627600"/>
              <a:ext cx="37080" cy="1015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3C0BCA2-7680-86F0-B7B1-529B304FDBB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244661" y="1612480"/>
                <a:ext cx="673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892CE33-58ED-2991-4B46-9F2436BE4ECF}"/>
                  </a:ext>
                </a:extLst>
              </p14:cNvPr>
              <p14:cNvContentPartPr/>
              <p14:nvPr/>
            </p14:nvContentPartPr>
            <p14:xfrm>
              <a:off x="5296501" y="1483960"/>
              <a:ext cx="61560" cy="709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892CE33-58ED-2991-4B46-9F2436BE4EC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281381" y="1468480"/>
                <a:ext cx="918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4558356-4ECC-F056-7D91-162BAAFA132F}"/>
                  </a:ext>
                </a:extLst>
              </p14:cNvPr>
              <p14:cNvContentPartPr/>
              <p14:nvPr/>
            </p14:nvContentPartPr>
            <p14:xfrm>
              <a:off x="5387941" y="1590880"/>
              <a:ext cx="97920" cy="1692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4558356-4ECC-F056-7D91-162BAAFA132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372821" y="1575760"/>
                <a:ext cx="1285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2630E0A-B702-BEA9-9E5B-C542D1906B26}"/>
                  </a:ext>
                </a:extLst>
              </p14:cNvPr>
              <p14:cNvContentPartPr/>
              <p14:nvPr/>
            </p14:nvContentPartPr>
            <p14:xfrm>
              <a:off x="5571181" y="1591600"/>
              <a:ext cx="281160" cy="1584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2630E0A-B702-BEA9-9E5B-C542D1906B2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556061" y="1576480"/>
                <a:ext cx="3117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B844CF2-DE91-E866-1F18-C53D38CF1962}"/>
                  </a:ext>
                </a:extLst>
              </p14:cNvPr>
              <p14:cNvContentPartPr/>
              <p14:nvPr/>
            </p14:nvContentPartPr>
            <p14:xfrm>
              <a:off x="6261301" y="1612840"/>
              <a:ext cx="342360" cy="1436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B844CF2-DE91-E866-1F18-C53D38CF196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245821" y="1597360"/>
                <a:ext cx="3729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917C990-105C-0DE2-564F-64CA18D1D853}"/>
                  </a:ext>
                </a:extLst>
              </p14:cNvPr>
              <p14:cNvContentPartPr/>
              <p14:nvPr/>
            </p14:nvContentPartPr>
            <p14:xfrm>
              <a:off x="6395581" y="1462720"/>
              <a:ext cx="85680" cy="856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917C990-105C-0DE2-564F-64CA18D1D85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380101" y="1447600"/>
                <a:ext cx="116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ED235E8-02D8-8839-FE6A-F9EC3E79551D}"/>
                  </a:ext>
                </a:extLst>
              </p14:cNvPr>
              <p14:cNvContentPartPr/>
              <p14:nvPr/>
            </p14:nvContentPartPr>
            <p14:xfrm>
              <a:off x="6871861" y="1615360"/>
              <a:ext cx="171360" cy="1407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ED235E8-02D8-8839-FE6A-F9EC3E79551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856381" y="1600240"/>
                <a:ext cx="2019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9D498A2A-AE56-8CD3-54CF-20F864F2EB7B}"/>
                  </a:ext>
                </a:extLst>
              </p14:cNvPr>
              <p14:cNvContentPartPr/>
              <p14:nvPr/>
            </p14:nvContentPartPr>
            <p14:xfrm>
              <a:off x="7122061" y="1609960"/>
              <a:ext cx="97920" cy="1400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9D498A2A-AE56-8CD3-54CF-20F864F2EB7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106941" y="1594840"/>
                <a:ext cx="12852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BFE02CA-7F03-9A45-07EC-6125436CDE25}"/>
                  </a:ext>
                </a:extLst>
              </p14:cNvPr>
              <p14:cNvContentPartPr/>
              <p14:nvPr/>
            </p14:nvContentPartPr>
            <p14:xfrm>
              <a:off x="7323661" y="1572520"/>
              <a:ext cx="104040" cy="1836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BFE02CA-7F03-9A45-07EC-6125436CDE2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308181" y="1557400"/>
                <a:ext cx="1346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D47C61C-F62B-5FD4-D513-124C6BA96FD9}"/>
                  </a:ext>
                </a:extLst>
              </p14:cNvPr>
              <p14:cNvContentPartPr/>
              <p14:nvPr/>
            </p14:nvContentPartPr>
            <p14:xfrm>
              <a:off x="7311421" y="1633720"/>
              <a:ext cx="110160" cy="126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D47C61C-F62B-5FD4-D513-124C6BA96FD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295941" y="1618600"/>
                <a:ext cx="1407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721093D-5BA3-087C-3350-859235E441BC}"/>
                  </a:ext>
                </a:extLst>
              </p14:cNvPr>
              <p14:cNvContentPartPr/>
              <p14:nvPr/>
            </p14:nvContentPartPr>
            <p14:xfrm>
              <a:off x="7770061" y="1560280"/>
              <a:ext cx="1281600" cy="4338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721093D-5BA3-087C-3350-859235E441B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754585" y="1545160"/>
                <a:ext cx="1312191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A1A189A-1FEB-78F6-B5CA-FEB6A54C4A92}"/>
                  </a:ext>
                </a:extLst>
              </p14:cNvPr>
              <p14:cNvContentPartPr/>
              <p14:nvPr/>
            </p14:nvContentPartPr>
            <p14:xfrm>
              <a:off x="2628181" y="2091640"/>
              <a:ext cx="262800" cy="1162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A1A189A-1FEB-78F6-B5CA-FEB6A54C4A9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612701" y="2076160"/>
                <a:ext cx="2934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AE200AF-4344-6548-7BE2-836ECBA551D1}"/>
                  </a:ext>
                </a:extLst>
              </p14:cNvPr>
              <p14:cNvContentPartPr/>
              <p14:nvPr/>
            </p14:nvContentPartPr>
            <p14:xfrm>
              <a:off x="2793061" y="1957360"/>
              <a:ext cx="61560" cy="370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AE200AF-4344-6548-7BE2-836ECBA551D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777490" y="1941880"/>
                <a:ext cx="9234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D04D39A4-9807-8673-1F16-4E31B4DAB4E0}"/>
                  </a:ext>
                </a:extLst>
              </p14:cNvPr>
              <p14:cNvContentPartPr/>
              <p14:nvPr/>
            </p14:nvContentPartPr>
            <p14:xfrm>
              <a:off x="2915101" y="2085520"/>
              <a:ext cx="183600" cy="1285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D04D39A4-9807-8673-1F16-4E31B4DAB4E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899621" y="2070040"/>
                <a:ext cx="2142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F726359-AA8D-88CD-0E50-7F5E8D5DADC5}"/>
                  </a:ext>
                </a:extLst>
              </p14:cNvPr>
              <p14:cNvContentPartPr/>
              <p14:nvPr/>
            </p14:nvContentPartPr>
            <p14:xfrm>
              <a:off x="3165661" y="2021080"/>
              <a:ext cx="189720" cy="2113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F726359-AA8D-88CD-0E50-7F5E8D5DADC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150181" y="2005600"/>
                <a:ext cx="2203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74267C02-14D3-CE1B-C6BC-FBDD4854C8B9}"/>
                  </a:ext>
                </a:extLst>
              </p14:cNvPr>
              <p14:cNvContentPartPr/>
              <p14:nvPr/>
            </p14:nvContentPartPr>
            <p14:xfrm>
              <a:off x="3403621" y="2080120"/>
              <a:ext cx="171360" cy="1461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4267C02-14D3-CE1B-C6BC-FBDD4854C8B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388141" y="2064640"/>
                <a:ext cx="20196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95DCF6D-8D74-7DC7-F143-91284BBF9525}"/>
                  </a:ext>
                </a:extLst>
              </p14:cNvPr>
              <p14:cNvContentPartPr/>
              <p14:nvPr/>
            </p14:nvContentPartPr>
            <p14:xfrm>
              <a:off x="3474181" y="2085520"/>
              <a:ext cx="137520" cy="4312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95DCF6D-8D74-7DC7-F143-91284BBF952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458660" y="2070027"/>
                <a:ext cx="168200" cy="461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4EC7885-4C14-B519-B678-E4F110D7F764}"/>
                  </a:ext>
                </a:extLst>
              </p14:cNvPr>
              <p14:cNvContentPartPr/>
              <p14:nvPr/>
            </p14:nvContentPartPr>
            <p14:xfrm>
              <a:off x="3586861" y="2097760"/>
              <a:ext cx="104040" cy="1224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4EC7885-4C14-B519-B678-E4F110D7F76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571434" y="2082280"/>
                <a:ext cx="134534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E00FE95-FC69-2B62-B4CC-C4B29CC27B37}"/>
                  </a:ext>
                </a:extLst>
              </p14:cNvPr>
              <p14:cNvContentPartPr/>
              <p14:nvPr/>
            </p14:nvContentPartPr>
            <p14:xfrm>
              <a:off x="3782341" y="2085520"/>
              <a:ext cx="122400" cy="1346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E00FE95-FC69-2B62-B4CC-C4B29CC27B3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766861" y="2070040"/>
                <a:ext cx="1530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6C601B6-9CD8-DC60-C8C6-BE06401D81F9}"/>
                  </a:ext>
                </a:extLst>
              </p14:cNvPr>
              <p14:cNvContentPartPr/>
              <p14:nvPr/>
            </p14:nvContentPartPr>
            <p14:xfrm>
              <a:off x="3947221" y="2097760"/>
              <a:ext cx="165240" cy="1198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6C601B6-9CD8-DC60-C8C6-BE06401D81F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931741" y="2082233"/>
                <a:ext cx="195840" cy="150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020F1F3-F87A-3DD6-0510-18151922346F}"/>
                  </a:ext>
                </a:extLst>
              </p14:cNvPr>
              <p14:cNvContentPartPr/>
              <p14:nvPr/>
            </p14:nvContentPartPr>
            <p14:xfrm>
              <a:off x="4179061" y="2008840"/>
              <a:ext cx="262800" cy="2174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020F1F3-F87A-3DD6-0510-18151922346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163581" y="1993360"/>
                <a:ext cx="2934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539B6B2-FE45-0FCB-36CA-0E06A43995AA}"/>
                  </a:ext>
                </a:extLst>
              </p14:cNvPr>
              <p14:cNvContentPartPr/>
              <p14:nvPr/>
            </p14:nvContentPartPr>
            <p14:xfrm>
              <a:off x="4485061" y="2054920"/>
              <a:ext cx="121680" cy="1407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539B6B2-FE45-0FCB-36CA-0E06A43995A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469581" y="2039440"/>
                <a:ext cx="1522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E3D2C5A-9DA8-E0D2-0DED-784F645993A6}"/>
                  </a:ext>
                </a:extLst>
              </p14:cNvPr>
              <p14:cNvContentPartPr/>
              <p14:nvPr/>
            </p14:nvContentPartPr>
            <p14:xfrm>
              <a:off x="4649221" y="2036560"/>
              <a:ext cx="397080" cy="1897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E3D2C5A-9DA8-E0D2-0DED-784F645993A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633741" y="2021080"/>
                <a:ext cx="4276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FD898DF-560A-4AF2-3E52-A890A272A5B5}"/>
                  </a:ext>
                </a:extLst>
              </p14:cNvPr>
              <p14:cNvContentPartPr/>
              <p14:nvPr/>
            </p14:nvContentPartPr>
            <p14:xfrm>
              <a:off x="4911661" y="2073280"/>
              <a:ext cx="140760" cy="309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FD898DF-560A-4AF2-3E52-A890A272A5B5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896181" y="2057618"/>
                <a:ext cx="1713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ACE8E96-5B33-C3F7-117D-F91E2443AFE2}"/>
                  </a:ext>
                </a:extLst>
              </p14:cNvPr>
              <p14:cNvContentPartPr/>
              <p14:nvPr/>
            </p14:nvContentPartPr>
            <p14:xfrm>
              <a:off x="5417821" y="2055640"/>
              <a:ext cx="116280" cy="1461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ACE8E96-5B33-C3F7-117D-F91E2443AFE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402341" y="2040160"/>
                <a:ext cx="1468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7102331-B2CA-5080-F751-287376B589A7}"/>
                  </a:ext>
                </a:extLst>
              </p14:cNvPr>
              <p14:cNvContentPartPr/>
              <p14:nvPr/>
            </p14:nvContentPartPr>
            <p14:xfrm>
              <a:off x="5534461" y="1994080"/>
              <a:ext cx="201960" cy="446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7102331-B2CA-5080-F751-287376B589A7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518981" y="1978600"/>
                <a:ext cx="23256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350981D-E349-4FCE-AA14-F583F372511A}"/>
                  </a:ext>
                </a:extLst>
              </p14:cNvPr>
              <p14:cNvContentPartPr/>
              <p14:nvPr/>
            </p14:nvContentPartPr>
            <p14:xfrm>
              <a:off x="5552821" y="2134480"/>
              <a:ext cx="268920" cy="615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350981D-E349-4FCE-AA14-F583F372511A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537341" y="2119000"/>
                <a:ext cx="2995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E779B98-69AE-9855-89D7-9DA451BCA008}"/>
                  </a:ext>
                </a:extLst>
              </p14:cNvPr>
              <p14:cNvContentPartPr/>
              <p14:nvPr/>
            </p14:nvContentPartPr>
            <p14:xfrm>
              <a:off x="6084181" y="2049520"/>
              <a:ext cx="598680" cy="2073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E779B98-69AE-9855-89D7-9DA451BCA00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068701" y="2034013"/>
                <a:ext cx="629280" cy="238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0C1255A-C39E-605A-76ED-3C9C39B70DF6}"/>
                  </a:ext>
                </a:extLst>
              </p14:cNvPr>
              <p14:cNvContentPartPr/>
              <p14:nvPr/>
            </p14:nvContentPartPr>
            <p14:xfrm>
              <a:off x="6279661" y="2097760"/>
              <a:ext cx="128520" cy="49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0C1255A-C39E-605A-76ED-3C9C39B70DF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264181" y="2082166"/>
                <a:ext cx="159120" cy="80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A6F7D21-59F7-3AE7-559B-36EAA78D915D}"/>
                  </a:ext>
                </a:extLst>
              </p14:cNvPr>
              <p14:cNvContentPartPr/>
              <p14:nvPr/>
            </p14:nvContentPartPr>
            <p14:xfrm>
              <a:off x="7122061" y="1994080"/>
              <a:ext cx="1642680" cy="616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A6F7D21-59F7-3AE7-559B-36EAA78D915D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106941" y="1978600"/>
                <a:ext cx="167328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450B3A7-384D-E91C-1A76-89E441500A49}"/>
                  </a:ext>
                </a:extLst>
              </p14:cNvPr>
              <p14:cNvContentPartPr/>
              <p14:nvPr/>
            </p14:nvContentPartPr>
            <p14:xfrm>
              <a:off x="3684421" y="2916040"/>
              <a:ext cx="1075320" cy="6231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450B3A7-384D-E91C-1A76-89E441500A4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669296" y="2900560"/>
                <a:ext cx="1105930" cy="6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C4EEEB23-C768-AA45-388F-A3E2371A8456}"/>
                  </a:ext>
                </a:extLst>
              </p14:cNvPr>
              <p14:cNvContentPartPr/>
              <p14:nvPr/>
            </p14:nvContentPartPr>
            <p14:xfrm>
              <a:off x="2628181" y="2964640"/>
              <a:ext cx="659880" cy="2505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C4EEEB23-C768-AA45-388F-A3E2371A8456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613061" y="2949520"/>
                <a:ext cx="6901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0398590-6CD6-01C1-8B94-4E94A777CF71}"/>
                  </a:ext>
                </a:extLst>
              </p14:cNvPr>
              <p14:cNvContentPartPr/>
              <p14:nvPr/>
            </p14:nvContentPartPr>
            <p14:xfrm>
              <a:off x="1468261" y="2964640"/>
              <a:ext cx="824400" cy="2505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0398590-6CD6-01C1-8B94-4E94A777CF7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452788" y="2949520"/>
                <a:ext cx="854627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4E696D62-D8E3-FF89-B7B9-5D8DB740117A}"/>
                  </a:ext>
                </a:extLst>
              </p14:cNvPr>
              <p14:cNvContentPartPr/>
              <p14:nvPr/>
            </p14:nvContentPartPr>
            <p14:xfrm>
              <a:off x="1779661" y="3269920"/>
              <a:ext cx="2613600" cy="554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4E696D62-D8E3-FF89-B7B9-5D8DB740117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764181" y="3254800"/>
                <a:ext cx="26442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A8D8DAE-6A48-C341-7CCA-EAFAC57B1D73}"/>
                  </a:ext>
                </a:extLst>
              </p14:cNvPr>
              <p14:cNvContentPartPr/>
              <p14:nvPr/>
            </p14:nvContentPartPr>
            <p14:xfrm>
              <a:off x="2182501" y="3947800"/>
              <a:ext cx="153000" cy="1713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A8D8DAE-6A48-C341-7CCA-EAFAC57B1D73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167381" y="3932680"/>
                <a:ext cx="18360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7B07AD4-8D5F-8E87-F6F2-8A28A1A7ECE3}"/>
                  </a:ext>
                </a:extLst>
              </p14:cNvPr>
              <p14:cNvContentPartPr/>
              <p14:nvPr/>
            </p14:nvContentPartPr>
            <p14:xfrm>
              <a:off x="2426581" y="3972280"/>
              <a:ext cx="30960" cy="153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7B07AD4-8D5F-8E87-F6F2-8A28A1A7ECE3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411461" y="3957160"/>
                <a:ext cx="615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19D4CB4-F9AC-9BE0-1F3F-AFE6F47D028B}"/>
                  </a:ext>
                </a:extLst>
              </p14:cNvPr>
              <p14:cNvContentPartPr/>
              <p14:nvPr/>
            </p14:nvContentPartPr>
            <p14:xfrm>
              <a:off x="2432701" y="3844840"/>
              <a:ext cx="73800" cy="792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19D4CB4-F9AC-9BE0-1F3F-AFE6F47D028B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417581" y="3829360"/>
                <a:ext cx="1040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4AA355E6-3A2A-4914-AF1D-ECD9AB6CE15D}"/>
                  </a:ext>
                </a:extLst>
              </p14:cNvPr>
              <p14:cNvContentPartPr/>
              <p14:nvPr/>
            </p14:nvContentPartPr>
            <p14:xfrm>
              <a:off x="2548981" y="3960760"/>
              <a:ext cx="122400" cy="1706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4AA355E6-3A2A-4914-AF1D-ECD9AB6CE15D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533501" y="3945280"/>
                <a:ext cx="15300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FC7649B4-4D08-4BBB-3440-38A8CFC76CB4}"/>
                  </a:ext>
                </a:extLst>
              </p14:cNvPr>
              <p14:cNvContentPartPr/>
              <p14:nvPr/>
            </p14:nvContentPartPr>
            <p14:xfrm>
              <a:off x="2750221" y="3990640"/>
              <a:ext cx="226440" cy="134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FC7649B4-4D08-4BBB-3440-38A8CFC76CB4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735101" y="3975160"/>
                <a:ext cx="2566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F22DE98-6584-FAD4-41D8-DB3E8CD12B70}"/>
                  </a:ext>
                </a:extLst>
              </p14:cNvPr>
              <p14:cNvContentPartPr/>
              <p14:nvPr/>
            </p14:nvContentPartPr>
            <p14:xfrm>
              <a:off x="3244861" y="3985240"/>
              <a:ext cx="305640" cy="1400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F22DE98-6584-FAD4-41D8-DB3E8CD12B70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229741" y="3969760"/>
                <a:ext cx="3362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742FA09-03D8-F500-6BB8-882918D97937}"/>
                  </a:ext>
                </a:extLst>
              </p14:cNvPr>
              <p14:cNvContentPartPr/>
              <p14:nvPr/>
            </p14:nvContentPartPr>
            <p14:xfrm>
              <a:off x="3366901" y="3838000"/>
              <a:ext cx="79560" cy="676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742FA09-03D8-F500-6BB8-882918D97937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351781" y="3822520"/>
                <a:ext cx="11016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FA021097-DFB1-1839-9376-3A833ADFE1FE}"/>
                  </a:ext>
                </a:extLst>
              </p14:cNvPr>
              <p14:cNvContentPartPr/>
              <p14:nvPr/>
            </p14:nvContentPartPr>
            <p14:xfrm>
              <a:off x="3825541" y="3942400"/>
              <a:ext cx="426960" cy="1951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FA021097-DFB1-1839-9376-3A833ADFE1FE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810421" y="3927280"/>
                <a:ext cx="4575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06D209FE-F8AC-A9D1-4660-704B56F8B380}"/>
                  </a:ext>
                </a:extLst>
              </p14:cNvPr>
              <p14:cNvContentPartPr/>
              <p14:nvPr/>
            </p14:nvContentPartPr>
            <p14:xfrm>
              <a:off x="4310101" y="3966160"/>
              <a:ext cx="83160" cy="1530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06D209FE-F8AC-A9D1-4660-704B56F8B380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294621" y="3951040"/>
                <a:ext cx="1137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0D8BFC5A-757A-0193-C7FD-71DE026792CB}"/>
                  </a:ext>
                </a:extLst>
              </p14:cNvPr>
              <p14:cNvContentPartPr/>
              <p14:nvPr/>
            </p14:nvContentPartPr>
            <p14:xfrm>
              <a:off x="4472101" y="3978400"/>
              <a:ext cx="146880" cy="1407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0D8BFC5A-757A-0193-C7FD-71DE026792CB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456981" y="3962920"/>
                <a:ext cx="1774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62875CBA-2C70-CD64-F318-0E4B58AC00EE}"/>
                  </a:ext>
                </a:extLst>
              </p14:cNvPr>
              <p14:cNvContentPartPr/>
              <p14:nvPr/>
            </p14:nvContentPartPr>
            <p14:xfrm>
              <a:off x="4930021" y="3947800"/>
              <a:ext cx="97920" cy="1958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62875CBA-2C70-CD64-F318-0E4B58AC00E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914901" y="3932680"/>
                <a:ext cx="1285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22E30878-3ED5-03EA-72B2-A1025AC6A128}"/>
                  </a:ext>
                </a:extLst>
              </p14:cNvPr>
              <p14:cNvContentPartPr/>
              <p14:nvPr/>
            </p14:nvContentPartPr>
            <p14:xfrm>
              <a:off x="4936141" y="3984520"/>
              <a:ext cx="336240" cy="1346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22E30878-3ED5-03EA-72B2-A1025AC6A128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921021" y="3969040"/>
                <a:ext cx="3668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E691014B-6653-35BF-1261-2B399297AC80}"/>
                  </a:ext>
                </a:extLst>
              </p14:cNvPr>
              <p14:cNvContentPartPr/>
              <p14:nvPr/>
            </p14:nvContentPartPr>
            <p14:xfrm>
              <a:off x="5498101" y="3990640"/>
              <a:ext cx="250560" cy="1346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E691014B-6653-35BF-1261-2B399297AC80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482621" y="3975160"/>
                <a:ext cx="2811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A94A5E6-4598-E7CB-CB80-46D0B5E4557A}"/>
                  </a:ext>
                </a:extLst>
              </p14:cNvPr>
              <p14:cNvContentPartPr/>
              <p14:nvPr/>
            </p14:nvContentPartPr>
            <p14:xfrm>
              <a:off x="5937661" y="3929440"/>
              <a:ext cx="446040" cy="2019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A94A5E6-4598-E7CB-CB80-46D0B5E4557A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922181" y="3914320"/>
                <a:ext cx="4766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C97F2C2-163B-887C-E1AA-6135C2C8572C}"/>
                  </a:ext>
                </a:extLst>
              </p14:cNvPr>
              <p14:cNvContentPartPr/>
              <p14:nvPr/>
            </p14:nvContentPartPr>
            <p14:xfrm>
              <a:off x="6230701" y="3819640"/>
              <a:ext cx="91800" cy="795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C97F2C2-163B-887C-E1AA-6135C2C8572C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215221" y="3804520"/>
                <a:ext cx="12240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407F468-6162-CA52-F83B-15A438D82224}"/>
                  </a:ext>
                </a:extLst>
              </p14:cNvPr>
              <p14:cNvContentPartPr/>
              <p14:nvPr/>
            </p14:nvContentPartPr>
            <p14:xfrm>
              <a:off x="6523741" y="3947800"/>
              <a:ext cx="354600" cy="1713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407F468-6162-CA52-F83B-15A438D82224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508621" y="3932680"/>
                <a:ext cx="3848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05F6845E-91BD-E62E-ACDD-312BBAC1D017}"/>
                  </a:ext>
                </a:extLst>
              </p14:cNvPr>
              <p14:cNvContentPartPr/>
              <p14:nvPr/>
            </p14:nvContentPartPr>
            <p14:xfrm>
              <a:off x="6780061" y="3858880"/>
              <a:ext cx="73800" cy="342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05F6845E-91BD-E62E-ACDD-312BBAC1D017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764941" y="3843760"/>
                <a:ext cx="1040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DDB93C87-AE02-B7E8-2B73-CFD953AB8586}"/>
                  </a:ext>
                </a:extLst>
              </p14:cNvPr>
              <p14:cNvContentPartPr/>
              <p14:nvPr/>
            </p14:nvContentPartPr>
            <p14:xfrm>
              <a:off x="6542101" y="4009000"/>
              <a:ext cx="61560" cy="3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DDB93C87-AE02-B7E8-2B73-CFD953AB8586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526621" y="3993520"/>
                <a:ext cx="918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813256D8-9D20-574B-597F-264752E8BC9E}"/>
                  </a:ext>
                </a:extLst>
              </p14:cNvPr>
              <p14:cNvContentPartPr/>
              <p14:nvPr/>
            </p14:nvContentPartPr>
            <p14:xfrm>
              <a:off x="6934861" y="3923320"/>
              <a:ext cx="126720" cy="2019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813256D8-9D20-574B-597F-264752E8BC9E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919741" y="3908200"/>
                <a:ext cx="15696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9A29EAF5-74CE-8525-02B2-B2CCEE95FFC6}"/>
                  </a:ext>
                </a:extLst>
              </p14:cNvPr>
              <p14:cNvContentPartPr/>
              <p14:nvPr/>
            </p14:nvContentPartPr>
            <p14:xfrm>
              <a:off x="7146541" y="3935560"/>
              <a:ext cx="409320" cy="1897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9A29EAF5-74CE-8525-02B2-B2CCEE95FFC6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7131421" y="3920440"/>
                <a:ext cx="4399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0B22BEAE-2543-D520-7FC0-F4642C132EB1}"/>
                  </a:ext>
                </a:extLst>
              </p14:cNvPr>
              <p14:cNvContentPartPr/>
              <p14:nvPr/>
            </p14:nvContentPartPr>
            <p14:xfrm>
              <a:off x="7451821" y="3850240"/>
              <a:ext cx="79560" cy="554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0B22BEAE-2543-D520-7FC0-F4642C132EB1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7436701" y="3834760"/>
                <a:ext cx="1101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DE7EDE5-1DF4-6E6F-A555-5A59B012FEAB}"/>
                  </a:ext>
                </a:extLst>
              </p14:cNvPr>
              <p14:cNvContentPartPr/>
              <p14:nvPr/>
            </p14:nvContentPartPr>
            <p14:xfrm>
              <a:off x="7354261" y="3953920"/>
              <a:ext cx="134640" cy="248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DE7EDE5-1DF4-6E6F-A555-5A59B012FEAB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7338781" y="3938800"/>
                <a:ext cx="1652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FC22269F-8B4F-BDDA-4876-8E702E5D269C}"/>
                  </a:ext>
                </a:extLst>
              </p14:cNvPr>
              <p14:cNvContentPartPr/>
              <p14:nvPr/>
            </p14:nvContentPartPr>
            <p14:xfrm>
              <a:off x="7635061" y="3990640"/>
              <a:ext cx="385200" cy="1346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FC22269F-8B4F-BDDA-4876-8E702E5D269C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619581" y="3975160"/>
                <a:ext cx="4154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1014CF8F-6A9A-2191-A07A-B5DCC18E63AC}"/>
                  </a:ext>
                </a:extLst>
              </p14:cNvPr>
              <p14:cNvContentPartPr/>
              <p14:nvPr/>
            </p14:nvContentPartPr>
            <p14:xfrm>
              <a:off x="9344701" y="4002880"/>
              <a:ext cx="348480" cy="1346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1014CF8F-6A9A-2191-A07A-B5DCC18E63AC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9329221" y="3987400"/>
                <a:ext cx="3787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ACC63E1A-6488-6E58-F9C7-8B03FFA1EE1B}"/>
                  </a:ext>
                </a:extLst>
              </p14:cNvPr>
              <p14:cNvContentPartPr/>
              <p14:nvPr/>
            </p14:nvContentPartPr>
            <p14:xfrm>
              <a:off x="9527581" y="3850240"/>
              <a:ext cx="85680" cy="676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ACC63E1A-6488-6E58-F9C7-8B03FFA1EE1B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9512461" y="3834760"/>
                <a:ext cx="11628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D2F6AC0D-A5FD-ABB5-E202-AC8606E1C7CE}"/>
                  </a:ext>
                </a:extLst>
              </p14:cNvPr>
              <p14:cNvContentPartPr/>
              <p14:nvPr/>
            </p14:nvContentPartPr>
            <p14:xfrm>
              <a:off x="8300341" y="3947800"/>
              <a:ext cx="739440" cy="1836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D2F6AC0D-A5FD-ABB5-E202-AC8606E1C7CE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8285214" y="3932680"/>
                <a:ext cx="770055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0A76C584-CB2B-D1A2-96F9-B25AD573EE45}"/>
                  </a:ext>
                </a:extLst>
              </p14:cNvPr>
              <p14:cNvContentPartPr/>
              <p14:nvPr/>
            </p14:nvContentPartPr>
            <p14:xfrm>
              <a:off x="2262061" y="4479160"/>
              <a:ext cx="195840" cy="1224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0A76C584-CB2B-D1A2-96F9-B25AD573EE45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246581" y="4463680"/>
                <a:ext cx="2260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9DA2775E-1556-0CAB-E531-E9B0EBA0E49E}"/>
                  </a:ext>
                </a:extLst>
              </p14:cNvPr>
              <p14:cNvContentPartPr/>
              <p14:nvPr/>
            </p14:nvContentPartPr>
            <p14:xfrm>
              <a:off x="2384101" y="4350640"/>
              <a:ext cx="61560" cy="676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9DA2775E-1556-0CAB-E531-E9B0EBA0E49E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368621" y="4335520"/>
                <a:ext cx="9180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5E6A6A2B-15F9-5996-DFB7-34AD4816B8EF}"/>
                  </a:ext>
                </a:extLst>
              </p14:cNvPr>
              <p14:cNvContentPartPr/>
              <p14:nvPr/>
            </p14:nvContentPartPr>
            <p14:xfrm>
              <a:off x="2512261" y="4479160"/>
              <a:ext cx="171360" cy="1285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5E6A6A2B-15F9-5996-DFB7-34AD4816B8EF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497141" y="4463680"/>
                <a:ext cx="2019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C274B0AE-9801-F70D-C5F3-010AE3248CFF}"/>
                  </a:ext>
                </a:extLst>
              </p14:cNvPr>
              <p14:cNvContentPartPr/>
              <p14:nvPr/>
            </p14:nvContentPartPr>
            <p14:xfrm>
              <a:off x="2737981" y="4396360"/>
              <a:ext cx="360720" cy="2106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C274B0AE-9801-F70D-C5F3-010AE3248CFF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2722861" y="4380880"/>
                <a:ext cx="3909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D457B432-C8A4-6F39-CB32-B30E2A5E18B5}"/>
                  </a:ext>
                </a:extLst>
              </p14:cNvPr>
              <p14:cNvContentPartPr/>
              <p14:nvPr/>
            </p14:nvContentPartPr>
            <p14:xfrm>
              <a:off x="3067741" y="4466920"/>
              <a:ext cx="85680" cy="376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D457B432-C8A4-6F39-CB32-B30E2A5E18B5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052621" y="4451440"/>
                <a:ext cx="11628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F79A760D-E1AD-BA57-7508-C5454AC73066}"/>
                  </a:ext>
                </a:extLst>
              </p14:cNvPr>
              <p14:cNvContentPartPr/>
              <p14:nvPr/>
            </p14:nvContentPartPr>
            <p14:xfrm>
              <a:off x="3153421" y="4473040"/>
              <a:ext cx="97920" cy="1094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F79A760D-E1AD-BA57-7508-C5454AC73066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137941" y="4457560"/>
                <a:ext cx="1285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25FD1D5-E5A1-6E04-6A79-0E44C8DFBC45}"/>
                  </a:ext>
                </a:extLst>
              </p14:cNvPr>
              <p14:cNvContentPartPr/>
              <p14:nvPr/>
            </p14:nvContentPartPr>
            <p14:xfrm>
              <a:off x="3342781" y="4460800"/>
              <a:ext cx="97920" cy="1407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25FD1D5-E5A1-6E04-6A79-0E44C8DFBC45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3327301" y="4445320"/>
                <a:ext cx="128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F65FB29A-8398-4E9F-DA73-4AE26866D909}"/>
                  </a:ext>
                </a:extLst>
              </p14:cNvPr>
              <p14:cNvContentPartPr/>
              <p14:nvPr/>
            </p14:nvContentPartPr>
            <p14:xfrm>
              <a:off x="3495421" y="4473040"/>
              <a:ext cx="177480" cy="1285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F65FB29A-8398-4E9F-DA73-4AE26866D909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3479941" y="4457560"/>
                <a:ext cx="2080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6D5684EA-3805-3C2B-F1D8-7266D809CADF}"/>
                  </a:ext>
                </a:extLst>
              </p14:cNvPr>
              <p14:cNvContentPartPr/>
              <p14:nvPr/>
            </p14:nvContentPartPr>
            <p14:xfrm>
              <a:off x="3721141" y="4400320"/>
              <a:ext cx="330120" cy="2073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6D5684EA-3805-3C2B-F1D8-7266D809CADF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3706021" y="4385200"/>
                <a:ext cx="3607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C92A8BAF-B89F-C8E6-1D75-C27454F2D8D9}"/>
                  </a:ext>
                </a:extLst>
              </p14:cNvPr>
              <p14:cNvContentPartPr/>
              <p14:nvPr/>
            </p14:nvContentPartPr>
            <p14:xfrm>
              <a:off x="4093741" y="4411840"/>
              <a:ext cx="390960" cy="2019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C92A8BAF-B89F-C8E6-1D75-C27454F2D8D9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4078261" y="4396720"/>
                <a:ext cx="42156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A0237CD-6AB5-5B46-90EB-BF3D189FE759}"/>
                  </a:ext>
                </a:extLst>
              </p14:cNvPr>
              <p14:cNvContentPartPr/>
              <p14:nvPr/>
            </p14:nvContentPartPr>
            <p14:xfrm>
              <a:off x="4362301" y="4436320"/>
              <a:ext cx="171360" cy="493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A0237CD-6AB5-5B46-90EB-BF3D189FE759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4347181" y="4421200"/>
                <a:ext cx="2019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66B157D4-D837-A57E-3858-29DDFB373DD7}"/>
                  </a:ext>
                </a:extLst>
              </p14:cNvPr>
              <p14:cNvContentPartPr/>
              <p14:nvPr/>
            </p14:nvContentPartPr>
            <p14:xfrm>
              <a:off x="4801861" y="4436320"/>
              <a:ext cx="122400" cy="13464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66B157D4-D837-A57E-3858-29DDFB373DD7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4786741" y="4421200"/>
                <a:ext cx="1530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0DDECFBE-38C6-9A13-9156-45757E1DB746}"/>
                  </a:ext>
                </a:extLst>
              </p14:cNvPr>
              <p14:cNvContentPartPr/>
              <p14:nvPr/>
            </p14:nvContentPartPr>
            <p14:xfrm>
              <a:off x="4942261" y="4351360"/>
              <a:ext cx="159120" cy="4568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0DDECFBE-38C6-9A13-9156-45757E1DB746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4927141" y="4336240"/>
                <a:ext cx="18972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1E3602D0-B35B-16ED-2523-E97827C1F16D}"/>
                  </a:ext>
                </a:extLst>
              </p14:cNvPr>
              <p14:cNvContentPartPr/>
              <p14:nvPr/>
            </p14:nvContentPartPr>
            <p14:xfrm>
              <a:off x="4997341" y="4521640"/>
              <a:ext cx="208080" cy="432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1E3602D0-B35B-16ED-2523-E97827C1F16D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4981861" y="4506520"/>
                <a:ext cx="23832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F4AECFCE-996A-F99D-CE21-3A343DCE3D57}"/>
                  </a:ext>
                </a:extLst>
              </p14:cNvPr>
              <p14:cNvContentPartPr/>
              <p14:nvPr/>
            </p14:nvContentPartPr>
            <p14:xfrm>
              <a:off x="5479741" y="4432720"/>
              <a:ext cx="574200" cy="1868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F4AECFCE-996A-F99D-CE21-3A343DCE3D57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5464261" y="4417600"/>
                <a:ext cx="6048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52DD45B5-B356-181D-F95C-FB65C74C7CC6}"/>
                  </a:ext>
                </a:extLst>
              </p14:cNvPr>
              <p14:cNvContentPartPr/>
              <p14:nvPr/>
            </p14:nvContentPartPr>
            <p14:xfrm>
              <a:off x="5632381" y="4479160"/>
              <a:ext cx="195840" cy="248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52DD45B5-B356-181D-F95C-FB65C74C7CC6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5616901" y="4463680"/>
                <a:ext cx="2260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9677FE08-C18E-B35F-5ED0-69CA5338D961}"/>
                  </a:ext>
                </a:extLst>
              </p14:cNvPr>
              <p14:cNvContentPartPr/>
              <p14:nvPr/>
            </p14:nvContentPartPr>
            <p14:xfrm>
              <a:off x="6328261" y="4457200"/>
              <a:ext cx="745200" cy="1623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9677FE08-C18E-B35F-5ED0-69CA5338D961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6313141" y="4442080"/>
                <a:ext cx="7758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6685162E-F8F8-EF84-4312-BE8CDD479162}"/>
                  </a:ext>
                </a:extLst>
              </p14:cNvPr>
              <p14:cNvContentPartPr/>
              <p14:nvPr/>
            </p14:nvContentPartPr>
            <p14:xfrm>
              <a:off x="7189381" y="4449280"/>
              <a:ext cx="531360" cy="4269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6685162E-F8F8-EF84-4312-BE8CDD479162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173911" y="4433800"/>
                <a:ext cx="5615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EF24F4AC-0EB7-6405-34ED-68E2352D5348}"/>
                  </a:ext>
                </a:extLst>
              </p14:cNvPr>
              <p14:cNvContentPartPr/>
              <p14:nvPr/>
            </p14:nvContentPartPr>
            <p14:xfrm>
              <a:off x="3702781" y="4222480"/>
              <a:ext cx="946800" cy="554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EF24F4AC-0EB7-6405-34ED-68E2352D5348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687661" y="4207360"/>
                <a:ext cx="9774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303DE432-4221-98B7-6D86-EC576A0232DD}"/>
                  </a:ext>
                </a:extLst>
              </p14:cNvPr>
              <p14:cNvContentPartPr/>
              <p14:nvPr/>
            </p14:nvContentPartPr>
            <p14:xfrm>
              <a:off x="1798021" y="4222480"/>
              <a:ext cx="1648800" cy="14292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303DE432-4221-98B7-6D86-EC576A0232DD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782541" y="4207360"/>
                <a:ext cx="1679400" cy="14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757D63D-5548-C8CB-6B2B-D50AB979F0DA}"/>
                  </a:ext>
                </a:extLst>
              </p14:cNvPr>
              <p14:cNvContentPartPr/>
              <p14:nvPr/>
            </p14:nvContentPartPr>
            <p14:xfrm>
              <a:off x="1798021" y="5065240"/>
              <a:ext cx="1410840" cy="13125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757D63D-5548-C8CB-6B2B-D50AB979F0DA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1782541" y="5049760"/>
                <a:ext cx="1441440" cy="13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4B655707-0317-F1E8-A1FC-4D31A8895FDE}"/>
                  </a:ext>
                </a:extLst>
              </p14:cNvPr>
              <p14:cNvContentPartPr/>
              <p14:nvPr/>
            </p14:nvContentPartPr>
            <p14:xfrm>
              <a:off x="5812741" y="5316160"/>
              <a:ext cx="1456200" cy="2502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4B655707-0317-F1E8-A1FC-4D31A8895FDE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5797621" y="5301018"/>
                <a:ext cx="1486800" cy="280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AD12F222-457F-ADB7-87B1-3649056E8D22}"/>
                  </a:ext>
                </a:extLst>
              </p14:cNvPr>
              <p14:cNvContentPartPr/>
              <p14:nvPr/>
            </p14:nvContentPartPr>
            <p14:xfrm>
              <a:off x="3611341" y="5248840"/>
              <a:ext cx="1795320" cy="34200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AD12F222-457F-ADB7-87B1-3649056E8D22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3595861" y="5233704"/>
                <a:ext cx="1825920" cy="372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E4DA9D48-3A07-8256-33F6-00134A993C5E}"/>
                  </a:ext>
                </a:extLst>
              </p14:cNvPr>
              <p14:cNvContentPartPr/>
              <p14:nvPr/>
            </p14:nvContentPartPr>
            <p14:xfrm>
              <a:off x="3514141" y="6109960"/>
              <a:ext cx="2533680" cy="5727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E4DA9D48-3A07-8256-33F6-00134A993C5E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3499021" y="6094849"/>
                <a:ext cx="2563920" cy="602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53D6D4CA-8062-4F80-6E16-1ACF0A2F0015}"/>
                  </a:ext>
                </a:extLst>
              </p14:cNvPr>
              <p14:cNvContentPartPr/>
              <p14:nvPr/>
            </p14:nvContentPartPr>
            <p14:xfrm>
              <a:off x="6447781" y="6116080"/>
              <a:ext cx="1467720" cy="2865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53D6D4CA-8062-4F80-6E16-1ACF0A2F0015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6432661" y="6100960"/>
                <a:ext cx="1498320" cy="31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60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3DCB-AFFB-6895-70B8-A12B902D0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E1ACE-8147-8F2A-4150-525B4D772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EDC77-D5C9-CC7A-B504-9875B0A4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3" b="24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D9D6BCB-170D-349B-5F9F-7C8D591500D7}"/>
                  </a:ext>
                </a:extLst>
              </p14:cNvPr>
              <p14:cNvContentPartPr/>
              <p14:nvPr/>
            </p14:nvContentPartPr>
            <p14:xfrm>
              <a:off x="3916621" y="520600"/>
              <a:ext cx="1935720" cy="576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D9D6BCB-170D-349B-5F9F-7C8D591500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1141" y="505130"/>
                <a:ext cx="1966320" cy="606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96E65D7-148A-9E4A-D964-5B55911B697A}"/>
                  </a:ext>
                </a:extLst>
              </p14:cNvPr>
              <p14:cNvContentPartPr/>
              <p14:nvPr/>
            </p14:nvContentPartPr>
            <p14:xfrm>
              <a:off x="1608661" y="497920"/>
              <a:ext cx="1905480" cy="3178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96E65D7-148A-9E4A-D964-5B55911B69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3181" y="482800"/>
                <a:ext cx="193572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683F1F4-8326-B687-0730-0314F96D8412}"/>
                  </a:ext>
                </a:extLst>
              </p14:cNvPr>
              <p14:cNvContentPartPr/>
              <p14:nvPr/>
            </p14:nvContentPartPr>
            <p14:xfrm>
              <a:off x="1480501" y="864400"/>
              <a:ext cx="4549320" cy="615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683F1F4-8326-B687-0730-0314F96D84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65021" y="849280"/>
                <a:ext cx="45795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CBBC2D5-9C4F-0400-6976-5BB9BD41D1FF}"/>
                  </a:ext>
                </a:extLst>
              </p14:cNvPr>
              <p14:cNvContentPartPr/>
              <p14:nvPr/>
            </p14:nvContentPartPr>
            <p14:xfrm>
              <a:off x="1441260" y="1477878"/>
              <a:ext cx="191520" cy="2599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CBBC2D5-9C4F-0400-6976-5BB9BD41D1F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25751" y="1462377"/>
                <a:ext cx="222178" cy="290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D90EB06-7C44-0C70-257D-74AD499664C5}"/>
                  </a:ext>
                </a:extLst>
              </p14:cNvPr>
              <p14:cNvContentPartPr/>
              <p14:nvPr/>
            </p14:nvContentPartPr>
            <p14:xfrm>
              <a:off x="1558980" y="1613238"/>
              <a:ext cx="101880" cy="2430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D90EB06-7C44-0C70-257D-74AD499664C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43500" y="1597735"/>
                <a:ext cx="132480" cy="273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DDC859F-A55C-737E-5D26-DFCF4BF682A0}"/>
                  </a:ext>
                </a:extLst>
              </p14:cNvPr>
              <p14:cNvContentPartPr/>
              <p14:nvPr/>
            </p14:nvContentPartPr>
            <p14:xfrm>
              <a:off x="1722780" y="1624758"/>
              <a:ext cx="11520" cy="1162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DDC859F-A55C-737E-5D26-DFCF4BF682A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07300" y="1609278"/>
                <a:ext cx="421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546E128-A1C9-53D4-B908-063FA6BDF275}"/>
                  </a:ext>
                </a:extLst>
              </p14:cNvPr>
              <p14:cNvContentPartPr/>
              <p14:nvPr/>
            </p14:nvContentPartPr>
            <p14:xfrm>
              <a:off x="1745100" y="1517478"/>
              <a:ext cx="45360" cy="568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546E128-A1C9-53D4-B908-063FA6BDF27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29620" y="1501998"/>
                <a:ext cx="759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FC2184C-5C0E-D996-1FD1-6A73E1875AC9}"/>
                  </a:ext>
                </a:extLst>
              </p14:cNvPr>
              <p14:cNvContentPartPr/>
              <p14:nvPr/>
            </p14:nvContentPartPr>
            <p14:xfrm>
              <a:off x="1829700" y="1607838"/>
              <a:ext cx="243000" cy="1299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FC2184C-5C0E-D996-1FD1-6A73E1875AC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14197" y="1592358"/>
                <a:ext cx="273645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CC6A96F-85E5-829D-18BD-41AD3698B922}"/>
                  </a:ext>
                </a:extLst>
              </p14:cNvPr>
              <p14:cNvContentPartPr/>
              <p14:nvPr/>
            </p14:nvContentPartPr>
            <p14:xfrm>
              <a:off x="2111580" y="1618998"/>
              <a:ext cx="180720" cy="1130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CC6A96F-85E5-829D-18BD-41AD3698B92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96100" y="1603567"/>
                <a:ext cx="211320" cy="143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8B95913-01A8-A458-C75A-F86377AEB98A}"/>
                  </a:ext>
                </a:extLst>
              </p14:cNvPr>
              <p14:cNvContentPartPr/>
              <p14:nvPr/>
            </p14:nvContentPartPr>
            <p14:xfrm>
              <a:off x="2703780" y="1562478"/>
              <a:ext cx="163800" cy="230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8B95913-01A8-A458-C75A-F86377AEB98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88300" y="1546752"/>
                <a:ext cx="194400" cy="541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CA19AFE-D4A0-1512-FDE4-523FDDA9406D}"/>
                  </a:ext>
                </a:extLst>
              </p14:cNvPr>
              <p14:cNvContentPartPr/>
              <p14:nvPr/>
            </p14:nvContentPartPr>
            <p14:xfrm>
              <a:off x="2748780" y="1506318"/>
              <a:ext cx="73800" cy="2203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CA19AFE-D4A0-1512-FDE4-523FDDA940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733660" y="1490838"/>
                <a:ext cx="10404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CE4F6B0-C811-195A-55FC-7F643987CE98}"/>
                  </a:ext>
                </a:extLst>
              </p14:cNvPr>
              <p14:cNvContentPartPr/>
              <p14:nvPr/>
            </p14:nvContentPartPr>
            <p14:xfrm>
              <a:off x="2912580" y="1602078"/>
              <a:ext cx="457200" cy="1299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CE4F6B0-C811-195A-55FC-7F643987CE9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97100" y="1586958"/>
                <a:ext cx="48780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95DF991-F72B-E924-56AC-6885A2D0C6E4}"/>
                  </a:ext>
                </a:extLst>
              </p14:cNvPr>
              <p14:cNvContentPartPr/>
              <p14:nvPr/>
            </p14:nvContentPartPr>
            <p14:xfrm>
              <a:off x="3702060" y="1625118"/>
              <a:ext cx="163800" cy="1519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95DF991-F72B-E924-56AC-6885A2D0C6E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86580" y="1609998"/>
                <a:ext cx="1944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CFABED9-1E0B-2002-E115-FC34C565BFB4}"/>
                  </a:ext>
                </a:extLst>
              </p14:cNvPr>
              <p14:cNvContentPartPr/>
              <p14:nvPr/>
            </p14:nvContentPartPr>
            <p14:xfrm>
              <a:off x="3859740" y="1551318"/>
              <a:ext cx="276840" cy="2034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CFABED9-1E0B-2002-E115-FC34C565BFB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844620" y="1536198"/>
                <a:ext cx="3070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1A5ECE7-A4A5-30E8-B1B8-AAC965A24229}"/>
                  </a:ext>
                </a:extLst>
              </p14:cNvPr>
              <p14:cNvContentPartPr/>
              <p14:nvPr/>
            </p14:nvContentPartPr>
            <p14:xfrm>
              <a:off x="3978180" y="1489398"/>
              <a:ext cx="56880" cy="568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1A5ECE7-A4A5-30E8-B1B8-AAC965A2422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63060" y="1473918"/>
                <a:ext cx="8712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C340A6D-FE1E-FCB2-77C0-D5D31656F153}"/>
                  </a:ext>
                </a:extLst>
              </p14:cNvPr>
              <p14:cNvContentPartPr/>
              <p14:nvPr/>
            </p14:nvContentPartPr>
            <p14:xfrm>
              <a:off x="4260060" y="1568238"/>
              <a:ext cx="383760" cy="2034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C340A6D-FE1E-FCB2-77C0-D5D31656F15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244940" y="1553118"/>
                <a:ext cx="4143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8BA3879-EB3B-8A0D-7B39-0E5600330EDB}"/>
                  </a:ext>
                </a:extLst>
              </p14:cNvPr>
              <p14:cNvContentPartPr/>
              <p14:nvPr/>
            </p14:nvContentPartPr>
            <p14:xfrm>
              <a:off x="4519620" y="1472838"/>
              <a:ext cx="73800" cy="561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8BA3879-EB3B-8A0D-7B39-0E5600330ED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504500" y="1457718"/>
                <a:ext cx="1040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96A5607-EFA1-E12C-0ABD-1C195584EB65}"/>
                  </a:ext>
                </a:extLst>
              </p14:cNvPr>
              <p14:cNvContentPartPr/>
              <p14:nvPr/>
            </p14:nvContentPartPr>
            <p14:xfrm>
              <a:off x="4265820" y="1641678"/>
              <a:ext cx="186480" cy="172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96A5607-EFA1-E12C-0ABD-1C195584EB6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250700" y="1626198"/>
                <a:ext cx="2170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DB81190-A0EF-E9B3-0407-D553671C6C68}"/>
                  </a:ext>
                </a:extLst>
              </p14:cNvPr>
              <p14:cNvContentPartPr/>
              <p14:nvPr/>
            </p14:nvContentPartPr>
            <p14:xfrm>
              <a:off x="4671900" y="1568238"/>
              <a:ext cx="146880" cy="2091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DB81190-A0EF-E9B3-0407-D553671C6C6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56420" y="1553118"/>
                <a:ext cx="1774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DEB672A-C673-2EE4-9D20-CBBB02AE5219}"/>
                  </a:ext>
                </a:extLst>
              </p14:cNvPr>
              <p14:cNvContentPartPr/>
              <p14:nvPr/>
            </p14:nvContentPartPr>
            <p14:xfrm>
              <a:off x="4891860" y="1585158"/>
              <a:ext cx="451440" cy="1695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DEB672A-C673-2EE4-9D20-CBBB02AE521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876380" y="1570038"/>
                <a:ext cx="48204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C504DD0-24D4-3FC6-2B58-F7FE5CD564D7}"/>
                  </a:ext>
                </a:extLst>
              </p14:cNvPr>
              <p14:cNvContentPartPr/>
              <p14:nvPr/>
            </p14:nvContentPartPr>
            <p14:xfrm>
              <a:off x="5207580" y="1474278"/>
              <a:ext cx="73800" cy="604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C504DD0-24D4-3FC6-2B58-F7FE5CD564D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192460" y="1458798"/>
                <a:ext cx="1040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3672D71-DC6F-EF20-D67E-284DAF8FD0AF}"/>
                  </a:ext>
                </a:extLst>
              </p14:cNvPr>
              <p14:cNvContentPartPr/>
              <p14:nvPr/>
            </p14:nvContentPartPr>
            <p14:xfrm>
              <a:off x="5111820" y="1641678"/>
              <a:ext cx="129960" cy="230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3672D71-DC6F-EF20-D67E-284DAF8FD0A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096340" y="1626198"/>
                <a:ext cx="1605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189E05B-04F7-B28E-2D73-042C8928411C}"/>
                  </a:ext>
                </a:extLst>
              </p14:cNvPr>
              <p14:cNvContentPartPr/>
              <p14:nvPr/>
            </p14:nvContentPartPr>
            <p14:xfrm>
              <a:off x="5354100" y="1607838"/>
              <a:ext cx="434520" cy="1357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189E05B-04F7-B28E-2D73-042C8928411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338980" y="1592358"/>
                <a:ext cx="46512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94548E4-94D9-D134-53CB-6E548ABE0DF1}"/>
                  </a:ext>
                </a:extLst>
              </p14:cNvPr>
              <p14:cNvContentPartPr/>
              <p14:nvPr/>
            </p14:nvContentPartPr>
            <p14:xfrm>
              <a:off x="6154740" y="1551318"/>
              <a:ext cx="192240" cy="2034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94548E4-94D9-D134-53CB-6E548ABE0DF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139620" y="1536198"/>
                <a:ext cx="2224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1161F57-35DA-1411-3270-D9EF4934F935}"/>
                  </a:ext>
                </a:extLst>
              </p14:cNvPr>
              <p14:cNvContentPartPr/>
              <p14:nvPr/>
            </p14:nvContentPartPr>
            <p14:xfrm>
              <a:off x="6634260" y="1545558"/>
              <a:ext cx="519120" cy="2253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1161F57-35DA-1411-3270-D9EF4934F93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619140" y="1530438"/>
                <a:ext cx="54972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7B9797F-7405-6B7B-3230-800495BC2554}"/>
                  </a:ext>
                </a:extLst>
              </p14:cNvPr>
              <p14:cNvContentPartPr/>
              <p14:nvPr/>
            </p14:nvContentPartPr>
            <p14:xfrm>
              <a:off x="7519500" y="1590918"/>
              <a:ext cx="654480" cy="1584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7B9797F-7405-6B7B-3230-800495BC255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504380" y="1575438"/>
                <a:ext cx="6850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0C715C5-B935-7445-BDA1-B5FF23730D9F}"/>
                  </a:ext>
                </a:extLst>
              </p14:cNvPr>
              <p14:cNvContentPartPr/>
              <p14:nvPr/>
            </p14:nvContentPartPr>
            <p14:xfrm>
              <a:off x="9487388" y="1554805"/>
              <a:ext cx="2224800" cy="4986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0C715C5-B935-7445-BDA1-B5FF23730D9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472268" y="1539336"/>
                <a:ext cx="2255040" cy="529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D3CC30F-BEE1-ED61-F926-D9CAD48E7A81}"/>
                  </a:ext>
                </a:extLst>
              </p14:cNvPr>
              <p14:cNvContentPartPr/>
              <p14:nvPr/>
            </p14:nvContentPartPr>
            <p14:xfrm>
              <a:off x="8399468" y="1582885"/>
              <a:ext cx="808560" cy="1818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D3CC30F-BEE1-ED61-F926-D9CAD48E7A8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384341" y="1567765"/>
                <a:ext cx="838813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E0646C1-1F57-D4A6-5ECF-0C1C61C13BDE}"/>
                  </a:ext>
                </a:extLst>
              </p14:cNvPr>
              <p14:cNvContentPartPr/>
              <p14:nvPr/>
            </p14:nvContentPartPr>
            <p14:xfrm>
              <a:off x="11813708" y="1730485"/>
              <a:ext cx="74160" cy="1080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E0646C1-1F57-D4A6-5ECF-0C1C61C13BD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1798588" y="1715005"/>
                <a:ext cx="1044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3B61926-E3E6-4E36-1659-2C68B06C8193}"/>
                  </a:ext>
                </a:extLst>
              </p14:cNvPr>
              <p14:cNvContentPartPr/>
              <p14:nvPr/>
            </p14:nvContentPartPr>
            <p14:xfrm>
              <a:off x="1626068" y="2019205"/>
              <a:ext cx="181800" cy="2131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3B61926-E3E6-4E36-1659-2C68B06C819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610588" y="2004085"/>
                <a:ext cx="2120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C62E395-C62C-DCB1-363A-50AE82F9A559}"/>
                  </a:ext>
                </a:extLst>
              </p14:cNvPr>
              <p14:cNvContentPartPr/>
              <p14:nvPr/>
            </p14:nvContentPartPr>
            <p14:xfrm>
              <a:off x="1864028" y="2109925"/>
              <a:ext cx="147600" cy="1245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C62E395-C62C-DCB1-363A-50AE82F9A55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848908" y="2094805"/>
                <a:ext cx="1782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7F75676-F847-FD61-3358-CC37FD31B6C1}"/>
                  </a:ext>
                </a:extLst>
              </p14:cNvPr>
              <p14:cNvContentPartPr/>
              <p14:nvPr/>
            </p14:nvContentPartPr>
            <p14:xfrm>
              <a:off x="2062388" y="2098765"/>
              <a:ext cx="204480" cy="1357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7F75676-F847-FD61-3358-CC37FD31B6C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046908" y="2083285"/>
                <a:ext cx="23472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D1B3673-E860-80BE-8C29-4D5F58AFF62F}"/>
                  </a:ext>
                </a:extLst>
              </p14:cNvPr>
              <p14:cNvContentPartPr/>
              <p14:nvPr/>
            </p14:nvContentPartPr>
            <p14:xfrm>
              <a:off x="2634428" y="2013805"/>
              <a:ext cx="3530160" cy="2437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D1B3673-E860-80BE-8C29-4D5F58AFF62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619306" y="1998348"/>
                <a:ext cx="3560763" cy="274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F364006F-7A7A-1FE2-C4B5-8A1BC242EAA2}"/>
                  </a:ext>
                </a:extLst>
              </p14:cNvPr>
              <p14:cNvContentPartPr/>
              <p14:nvPr/>
            </p14:nvContentPartPr>
            <p14:xfrm>
              <a:off x="6533588" y="1948285"/>
              <a:ext cx="1965960" cy="6091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F364006F-7A7A-1FE2-C4B5-8A1BC242EAA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518108" y="1932805"/>
                <a:ext cx="1996560" cy="63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3B16873D-7B06-0CB4-E574-070FEA3DB148}"/>
                  </a:ext>
                </a:extLst>
              </p14:cNvPr>
              <p14:cNvContentPartPr/>
              <p14:nvPr/>
            </p14:nvContentPartPr>
            <p14:xfrm>
              <a:off x="10533188" y="2013805"/>
              <a:ext cx="1069560" cy="3290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3B16873D-7B06-0CB4-E574-070FEA3DB14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518063" y="1998325"/>
                <a:ext cx="110017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9DD9FF6-B59B-A1CD-0C98-56F5E7014CDD}"/>
                  </a:ext>
                </a:extLst>
              </p14:cNvPr>
              <p14:cNvContentPartPr/>
              <p14:nvPr/>
            </p14:nvContentPartPr>
            <p14:xfrm>
              <a:off x="8855948" y="2024965"/>
              <a:ext cx="1348920" cy="2271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9DD9FF6-B59B-A1CD-0C98-56F5E7014CD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840828" y="2009845"/>
                <a:ext cx="13795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5241DEC2-5C37-5178-C0DF-93CA2F1585D5}"/>
                  </a:ext>
                </a:extLst>
              </p14:cNvPr>
              <p14:cNvContentPartPr/>
              <p14:nvPr/>
            </p14:nvContentPartPr>
            <p14:xfrm>
              <a:off x="2056607" y="2529325"/>
              <a:ext cx="662760" cy="1814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5241DEC2-5C37-5178-C0DF-93CA2F1585D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041487" y="2513876"/>
                <a:ext cx="693000" cy="211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1FA39ADD-340E-2B25-9C70-F549F9D82CE7}"/>
                  </a:ext>
                </a:extLst>
              </p14:cNvPr>
              <p14:cNvContentPartPr/>
              <p14:nvPr/>
            </p14:nvContentPartPr>
            <p14:xfrm>
              <a:off x="2917727" y="2421685"/>
              <a:ext cx="663480" cy="6343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1FA39ADD-340E-2B25-9C70-F549F9D82CE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902607" y="2406205"/>
                <a:ext cx="693720" cy="66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AC6FF1BF-1EA5-3BC3-33D8-39A2F044699A}"/>
                  </a:ext>
                </a:extLst>
              </p14:cNvPr>
              <p14:cNvContentPartPr/>
              <p14:nvPr/>
            </p14:nvContentPartPr>
            <p14:xfrm>
              <a:off x="3654647" y="2591605"/>
              <a:ext cx="74160" cy="1306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AC6FF1BF-1EA5-3BC3-33D8-39A2F044699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639167" y="2576485"/>
                <a:ext cx="10440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8E5E2D65-9057-22AB-930F-F6BBB8C4DFF6}"/>
                  </a:ext>
                </a:extLst>
              </p14:cNvPr>
              <p14:cNvContentPartPr/>
              <p14:nvPr/>
            </p14:nvContentPartPr>
            <p14:xfrm>
              <a:off x="3660047" y="2455525"/>
              <a:ext cx="62640" cy="903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8E5E2D65-9057-22AB-930F-F6BBB8C4DFF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644927" y="2440405"/>
                <a:ext cx="932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C033AC97-F3C4-16AC-351B-97BA917D703F}"/>
                  </a:ext>
                </a:extLst>
              </p14:cNvPr>
              <p14:cNvContentPartPr/>
              <p14:nvPr/>
            </p14:nvContentPartPr>
            <p14:xfrm>
              <a:off x="3784967" y="2586565"/>
              <a:ext cx="192960" cy="1245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C033AC97-F3C4-16AC-351B-97BA917D703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769487" y="2571445"/>
                <a:ext cx="2235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75A231FA-5C15-E872-A8AB-3B55132F6B5F}"/>
                  </a:ext>
                </a:extLst>
              </p14:cNvPr>
              <p14:cNvContentPartPr/>
              <p14:nvPr/>
            </p14:nvContentPartPr>
            <p14:xfrm>
              <a:off x="3994487" y="2597365"/>
              <a:ext cx="124920" cy="1245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75A231FA-5C15-E872-A8AB-3B55132F6B5F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979367" y="2581885"/>
                <a:ext cx="15552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65A28AF4-71F8-2B7A-29E0-6BB3DD6FB0C8}"/>
                  </a:ext>
                </a:extLst>
              </p14:cNvPr>
              <p14:cNvContentPartPr/>
              <p14:nvPr/>
            </p14:nvContentPartPr>
            <p14:xfrm>
              <a:off x="4147487" y="2608525"/>
              <a:ext cx="159120" cy="1170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65A28AF4-71F8-2B7A-29E0-6BB3DD6FB0C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132367" y="2593405"/>
                <a:ext cx="1893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FB15F72E-5992-6210-45FB-2BE693FDFB9E}"/>
                  </a:ext>
                </a:extLst>
              </p14:cNvPr>
              <p14:cNvContentPartPr/>
              <p14:nvPr/>
            </p14:nvContentPartPr>
            <p14:xfrm>
              <a:off x="4606487" y="2585845"/>
              <a:ext cx="227160" cy="14436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FB15F72E-5992-6210-45FB-2BE693FDFB9E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591007" y="2570725"/>
                <a:ext cx="2574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4CF630F2-A025-5ED2-311B-3CF3E6903E36}"/>
                  </a:ext>
                </a:extLst>
              </p14:cNvPr>
              <p14:cNvContentPartPr/>
              <p14:nvPr/>
            </p14:nvContentPartPr>
            <p14:xfrm>
              <a:off x="5008607" y="2580445"/>
              <a:ext cx="96840" cy="16452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4CF630F2-A025-5ED2-311B-3CF3E6903E3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993487" y="2564965"/>
                <a:ext cx="1270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FEDC44A3-D70B-9CC9-3EE9-50161249D205}"/>
                  </a:ext>
                </a:extLst>
              </p14:cNvPr>
              <p14:cNvContentPartPr/>
              <p14:nvPr/>
            </p14:nvContentPartPr>
            <p14:xfrm>
              <a:off x="5206967" y="2602765"/>
              <a:ext cx="209880" cy="1364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FEDC44A3-D70B-9CC9-3EE9-50161249D20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191847" y="2587645"/>
                <a:ext cx="2404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0C0E4C30-E267-DF2F-4F07-C8AEA9D47B26}"/>
                  </a:ext>
                </a:extLst>
              </p14:cNvPr>
              <p14:cNvContentPartPr/>
              <p14:nvPr/>
            </p14:nvContentPartPr>
            <p14:xfrm>
              <a:off x="5433767" y="2603485"/>
              <a:ext cx="266760" cy="11880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0C0E4C30-E267-DF2F-4F07-C8AEA9D47B26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418287" y="2588365"/>
                <a:ext cx="2970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FDC92872-8E68-F2B1-AE7B-C95661D41F7B}"/>
                  </a:ext>
                </a:extLst>
              </p14:cNvPr>
              <p14:cNvContentPartPr/>
              <p14:nvPr/>
            </p14:nvContentPartPr>
            <p14:xfrm>
              <a:off x="5690447" y="2597365"/>
              <a:ext cx="60840" cy="40248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FDC92872-8E68-F2B1-AE7B-C95661D41F7B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675327" y="2581885"/>
                <a:ext cx="9144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0F8D2DC9-83EF-6F4B-7239-4474C489AF35}"/>
                  </a:ext>
                </a:extLst>
              </p14:cNvPr>
              <p14:cNvContentPartPr/>
              <p14:nvPr/>
            </p14:nvContentPartPr>
            <p14:xfrm>
              <a:off x="5728247" y="2597365"/>
              <a:ext cx="108000" cy="1245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0F8D2DC9-83EF-6F4B-7239-4474C489AF3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713127" y="2581885"/>
                <a:ext cx="1386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1B0DEF43-DE8A-0641-9B3C-FA4E74EDA91E}"/>
                  </a:ext>
                </a:extLst>
              </p14:cNvPr>
              <p14:cNvContentPartPr/>
              <p14:nvPr/>
            </p14:nvContentPartPr>
            <p14:xfrm>
              <a:off x="5920847" y="2540485"/>
              <a:ext cx="227160" cy="1760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1B0DEF43-DE8A-0641-9B3C-FA4E74EDA91E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905727" y="2525365"/>
                <a:ext cx="2574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0E536B68-6AAA-06E1-AC6A-877AA88E1FDC}"/>
                  </a:ext>
                </a:extLst>
              </p14:cNvPr>
              <p14:cNvContentPartPr/>
              <p14:nvPr/>
            </p14:nvContentPartPr>
            <p14:xfrm>
              <a:off x="9530207" y="2517805"/>
              <a:ext cx="663480" cy="20448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0E536B68-6AAA-06E1-AC6A-877AA88E1FDC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515087" y="2502685"/>
                <a:ext cx="6937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2BA7D260-F927-3946-BE8B-CA8102C7F4A8}"/>
                  </a:ext>
                </a:extLst>
              </p14:cNvPr>
              <p14:cNvContentPartPr/>
              <p14:nvPr/>
            </p14:nvContentPartPr>
            <p14:xfrm>
              <a:off x="9093887" y="2509165"/>
              <a:ext cx="176040" cy="1962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2BA7D260-F927-3946-BE8B-CA8102C7F4A8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9078767" y="2494045"/>
                <a:ext cx="2066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6AF525EF-B56C-150D-4D7C-AFD82F2D4428}"/>
                  </a:ext>
                </a:extLst>
              </p14:cNvPr>
              <p14:cNvContentPartPr/>
              <p14:nvPr/>
            </p14:nvContentPartPr>
            <p14:xfrm>
              <a:off x="7932527" y="2468125"/>
              <a:ext cx="889920" cy="45792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6AF525EF-B56C-150D-4D7C-AFD82F2D4428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917047" y="2453005"/>
                <a:ext cx="92052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5845E0E-6550-C796-8A56-3A3570AA4CE8}"/>
                  </a:ext>
                </a:extLst>
              </p14:cNvPr>
              <p14:cNvContentPartPr/>
              <p14:nvPr/>
            </p14:nvContentPartPr>
            <p14:xfrm>
              <a:off x="6481727" y="2529325"/>
              <a:ext cx="1133640" cy="204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5845E0E-6550-C796-8A56-3A3570AA4CE8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466607" y="2513845"/>
                <a:ext cx="11642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54A50989-4CF8-E779-1B18-CB401E4198FF}"/>
                  </a:ext>
                </a:extLst>
              </p14:cNvPr>
              <p14:cNvContentPartPr/>
              <p14:nvPr/>
            </p14:nvContentPartPr>
            <p14:xfrm>
              <a:off x="2045447" y="3056365"/>
              <a:ext cx="249840" cy="1728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54A50989-4CF8-E779-1B18-CB401E4198FF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029967" y="3040885"/>
                <a:ext cx="2800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33068577-DD73-C175-0927-0FC6C472FAA2}"/>
                  </a:ext>
                </a:extLst>
              </p14:cNvPr>
              <p14:cNvContentPartPr/>
              <p14:nvPr/>
            </p14:nvContentPartPr>
            <p14:xfrm>
              <a:off x="7541567" y="2976805"/>
              <a:ext cx="1054440" cy="24408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33068577-DD73-C175-0927-0FC6C472FAA2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526087" y="2961685"/>
                <a:ext cx="10846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4C6B988F-A633-3996-08EC-5DB3D2389205}"/>
                  </a:ext>
                </a:extLst>
              </p14:cNvPr>
              <p14:cNvContentPartPr/>
              <p14:nvPr/>
            </p14:nvContentPartPr>
            <p14:xfrm>
              <a:off x="6844607" y="2920285"/>
              <a:ext cx="414000" cy="2721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4C6B988F-A633-3996-08EC-5DB3D2389205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829127" y="2905165"/>
                <a:ext cx="44460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DEB0F6C0-5964-014C-E44A-1722BB68368D}"/>
                  </a:ext>
                </a:extLst>
              </p14:cNvPr>
              <p14:cNvContentPartPr/>
              <p14:nvPr/>
            </p14:nvContentPartPr>
            <p14:xfrm>
              <a:off x="5898167" y="2977525"/>
              <a:ext cx="651960" cy="22644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DEB0F6C0-5964-014C-E44A-1722BB68368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883047" y="2962405"/>
                <a:ext cx="68256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276E43BA-E16A-F6DF-FCB8-B5C4427485A3}"/>
                  </a:ext>
                </a:extLst>
              </p14:cNvPr>
              <p14:cNvContentPartPr/>
              <p14:nvPr/>
            </p14:nvContentPartPr>
            <p14:xfrm>
              <a:off x="3597767" y="2927845"/>
              <a:ext cx="1915560" cy="54792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276E43BA-E16A-F6DF-FCB8-B5C4427485A3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582647" y="2912365"/>
                <a:ext cx="194616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8288B3F8-996C-4E38-98EB-04B46B0B4F69}"/>
                  </a:ext>
                </a:extLst>
              </p14:cNvPr>
              <p14:cNvContentPartPr/>
              <p14:nvPr/>
            </p14:nvContentPartPr>
            <p14:xfrm>
              <a:off x="2487167" y="2999485"/>
              <a:ext cx="657720" cy="19872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8288B3F8-996C-4E38-98EB-04B46B0B4F69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472047" y="2984365"/>
                <a:ext cx="68796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13A10A90-251C-898A-9431-B99A541868C9}"/>
                  </a:ext>
                </a:extLst>
              </p14:cNvPr>
              <p14:cNvContentPartPr/>
              <p14:nvPr/>
            </p14:nvContentPartPr>
            <p14:xfrm>
              <a:off x="10181807" y="2948725"/>
              <a:ext cx="1626840" cy="28908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13A10A90-251C-898A-9431-B99A541868C9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0166684" y="2933264"/>
                <a:ext cx="1657447" cy="319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4C22AD95-CD66-AD9D-3A89-BFF2DE77C1D7}"/>
                  </a:ext>
                </a:extLst>
              </p14:cNvPr>
              <p14:cNvContentPartPr/>
              <p14:nvPr/>
            </p14:nvContentPartPr>
            <p14:xfrm>
              <a:off x="8878607" y="2943685"/>
              <a:ext cx="1020240" cy="26028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4C22AD95-CD66-AD9D-3A89-BFF2DE77C1D7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863487" y="2928205"/>
                <a:ext cx="10508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0E782066-E6B8-8082-7D00-68059A1CCBB4}"/>
                  </a:ext>
                </a:extLst>
              </p14:cNvPr>
              <p14:cNvContentPartPr/>
              <p14:nvPr/>
            </p14:nvContentPartPr>
            <p14:xfrm>
              <a:off x="1473047" y="3883645"/>
              <a:ext cx="1405080" cy="30636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0E782066-E6B8-8082-7D00-68059A1CCBB4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457927" y="3868165"/>
                <a:ext cx="143532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B0DBE904-D541-72D4-F2AB-172565EC1473}"/>
                  </a:ext>
                </a:extLst>
              </p14:cNvPr>
              <p14:cNvContentPartPr/>
              <p14:nvPr/>
            </p14:nvContentPartPr>
            <p14:xfrm>
              <a:off x="3818807" y="3985525"/>
              <a:ext cx="700560" cy="1591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B0DBE904-D541-72D4-F2AB-172565EC1473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803687" y="3970405"/>
                <a:ext cx="7308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1CA9A3B9-D318-FB86-F5BE-1F7332C8FAA4}"/>
                  </a:ext>
                </a:extLst>
              </p14:cNvPr>
              <p14:cNvContentPartPr/>
              <p14:nvPr/>
            </p14:nvContentPartPr>
            <p14:xfrm>
              <a:off x="3189887" y="4013965"/>
              <a:ext cx="147600" cy="6228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1CA9A3B9-D318-FB86-F5BE-1F7332C8FAA4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174767" y="3998574"/>
                <a:ext cx="178200" cy="92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6B6C102C-729A-74C6-5A16-F54762A77BEB}"/>
                  </a:ext>
                </a:extLst>
              </p14:cNvPr>
              <p14:cNvContentPartPr/>
              <p14:nvPr/>
            </p14:nvContentPartPr>
            <p14:xfrm>
              <a:off x="4617647" y="4161205"/>
              <a:ext cx="159120" cy="18756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6B6C102C-729A-74C6-5A16-F54762A77BEB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4602527" y="4145695"/>
                <a:ext cx="189360" cy="218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E0EDF93A-6477-1E72-8CEB-BD46509860C7}"/>
                  </a:ext>
                </a:extLst>
              </p14:cNvPr>
              <p14:cNvContentPartPr/>
              <p14:nvPr/>
            </p14:nvContentPartPr>
            <p14:xfrm>
              <a:off x="4917887" y="3753685"/>
              <a:ext cx="669240" cy="78732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E0EDF93A-6477-1E72-8CEB-BD46509860C7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902759" y="3738565"/>
                <a:ext cx="699856" cy="8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EEDA9D98-8886-60B0-8FE6-FBF89AFED939}"/>
                  </a:ext>
                </a:extLst>
              </p14:cNvPr>
              <p14:cNvContentPartPr/>
              <p14:nvPr/>
            </p14:nvContentPartPr>
            <p14:xfrm>
              <a:off x="5926607" y="3843685"/>
              <a:ext cx="1365840" cy="34596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EEDA9D98-8886-60B0-8FE6-FBF89AFED939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911487" y="3828565"/>
                <a:ext cx="13964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6B5A5F04-1321-8F97-CEC4-C540AC032060}"/>
                  </a:ext>
                </a:extLst>
              </p14:cNvPr>
              <p14:cNvContentPartPr/>
              <p14:nvPr/>
            </p14:nvContentPartPr>
            <p14:xfrm>
              <a:off x="7354367" y="3860965"/>
              <a:ext cx="176040" cy="36864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6B5A5F04-1321-8F97-CEC4-C540AC032060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7339247" y="3845485"/>
                <a:ext cx="20664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6E1D6FB5-F0B1-666C-E9A1-8123E7AB51C1}"/>
                  </a:ext>
                </a:extLst>
              </p14:cNvPr>
              <p14:cNvContentPartPr/>
              <p14:nvPr/>
            </p14:nvContentPartPr>
            <p14:xfrm>
              <a:off x="7790687" y="4036645"/>
              <a:ext cx="127440" cy="1728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6E1D6FB5-F0B1-666C-E9A1-8123E7AB51C1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7775567" y="4021165"/>
                <a:ext cx="1580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2B7E1E84-BD7F-3FB1-E962-77E4CF75A4F5}"/>
                  </a:ext>
                </a:extLst>
              </p14:cNvPr>
              <p14:cNvContentPartPr/>
              <p14:nvPr/>
            </p14:nvContentPartPr>
            <p14:xfrm>
              <a:off x="5105087" y="4336885"/>
              <a:ext cx="686160" cy="16452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2B7E1E84-BD7F-3FB1-E962-77E4CF75A4F5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5089599" y="4321405"/>
                <a:ext cx="716776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5AEE2009-F180-A642-745B-7502FC7C0638}"/>
                  </a:ext>
                </a:extLst>
              </p14:cNvPr>
              <p14:cNvContentPartPr/>
              <p14:nvPr/>
            </p14:nvContentPartPr>
            <p14:xfrm>
              <a:off x="8102447" y="4331125"/>
              <a:ext cx="674640" cy="18720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5AEE2009-F180-A642-745B-7502FC7C0638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087327" y="4316005"/>
                <a:ext cx="70524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833C695F-0B3C-D218-B917-3537742F1258}"/>
                  </a:ext>
                </a:extLst>
              </p14:cNvPr>
              <p14:cNvContentPartPr/>
              <p14:nvPr/>
            </p14:nvContentPartPr>
            <p14:xfrm>
              <a:off x="6555527" y="3951325"/>
              <a:ext cx="187200" cy="12492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833C695F-0B3C-D218-B917-3537742F1258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540407" y="3936205"/>
                <a:ext cx="2178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7E0B433A-8036-0AEB-AE2B-8496F152DE14}"/>
                  </a:ext>
                </a:extLst>
              </p14:cNvPr>
              <p14:cNvContentPartPr/>
              <p14:nvPr/>
            </p14:nvContentPartPr>
            <p14:xfrm>
              <a:off x="7898327" y="4042045"/>
              <a:ext cx="124920" cy="1728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7E0B433A-8036-0AEB-AE2B-8496F152DE14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883207" y="4026925"/>
                <a:ext cx="1555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780B0725-E201-AADA-7A57-9ED72C8AAB6F}"/>
                  </a:ext>
                </a:extLst>
              </p14:cNvPr>
              <p14:cNvContentPartPr/>
              <p14:nvPr/>
            </p14:nvContentPartPr>
            <p14:xfrm>
              <a:off x="8266607" y="3843685"/>
              <a:ext cx="385920" cy="28368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780B0725-E201-AADA-7A57-9ED72C8AAB6F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8251473" y="3828565"/>
                <a:ext cx="416549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FDAAC82-1841-7E26-F79D-4192C68A235A}"/>
                  </a:ext>
                </a:extLst>
              </p14:cNvPr>
              <p14:cNvContentPartPr/>
              <p14:nvPr/>
            </p14:nvContentPartPr>
            <p14:xfrm>
              <a:off x="8878607" y="3832525"/>
              <a:ext cx="1767960" cy="36288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FDAAC82-1841-7E26-F79D-4192C68A235A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863490" y="3817405"/>
                <a:ext cx="1798194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946604F-0CF8-BFE8-70B0-24FF94C8F3BE}"/>
                  </a:ext>
                </a:extLst>
              </p14:cNvPr>
              <p14:cNvContentPartPr/>
              <p14:nvPr/>
            </p14:nvContentPartPr>
            <p14:xfrm>
              <a:off x="10748447" y="3713365"/>
              <a:ext cx="108000" cy="84456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946604F-0CF8-BFE8-70B0-24FF94C8F3BE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0733327" y="3698245"/>
                <a:ext cx="138600" cy="87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A40C47D5-87D1-73D7-22B9-E659D75DB214}"/>
                  </a:ext>
                </a:extLst>
              </p14:cNvPr>
              <p14:cNvContentPartPr/>
              <p14:nvPr/>
            </p14:nvContentPartPr>
            <p14:xfrm>
              <a:off x="1943207" y="4478365"/>
              <a:ext cx="164880" cy="53892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A40C47D5-87D1-73D7-22B9-E659D75DB214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928054" y="4463235"/>
                <a:ext cx="195547" cy="569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5048E25C-5DB5-1269-60AC-ABD09E47291A}"/>
                  </a:ext>
                </a:extLst>
              </p14:cNvPr>
              <p14:cNvContentPartPr/>
              <p14:nvPr/>
            </p14:nvContentPartPr>
            <p14:xfrm>
              <a:off x="1807487" y="5557645"/>
              <a:ext cx="1405440" cy="42264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5048E25C-5DB5-1269-60AC-ABD09E47291A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792007" y="5542165"/>
                <a:ext cx="143604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C8EA6C8C-89C3-A67C-AB40-C5080FE0859B}"/>
                  </a:ext>
                </a:extLst>
              </p14:cNvPr>
              <p14:cNvContentPartPr/>
              <p14:nvPr/>
            </p14:nvContentPartPr>
            <p14:xfrm>
              <a:off x="1524527" y="5169565"/>
              <a:ext cx="1506960" cy="27252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C8EA6C8C-89C3-A67C-AB40-C5080FE0859B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509407" y="5154425"/>
                <a:ext cx="1537560" cy="3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D5C1E901-6D10-E96B-3B22-85C061292517}"/>
                  </a:ext>
                </a:extLst>
              </p14:cNvPr>
              <p14:cNvContentPartPr/>
              <p14:nvPr/>
            </p14:nvContentPartPr>
            <p14:xfrm>
              <a:off x="1920527" y="4920445"/>
              <a:ext cx="204480" cy="9108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D5C1E901-6D10-E96B-3B22-85C061292517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905407" y="4904965"/>
                <a:ext cx="23472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B1CBFD33-855A-18BF-68EF-791D23336DE8}"/>
                  </a:ext>
                </a:extLst>
              </p14:cNvPr>
              <p14:cNvContentPartPr/>
              <p14:nvPr/>
            </p14:nvContentPartPr>
            <p14:xfrm>
              <a:off x="3937967" y="5900725"/>
              <a:ext cx="360" cy="612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B1CBFD33-855A-18BF-68EF-791D23336DE8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922487" y="5885245"/>
                <a:ext cx="309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66427AEE-0E4E-D642-A851-E163B4CC7A1C}"/>
                  </a:ext>
                </a:extLst>
              </p14:cNvPr>
              <p14:cNvContentPartPr/>
              <p14:nvPr/>
            </p14:nvContentPartPr>
            <p14:xfrm>
              <a:off x="2130407" y="6212125"/>
              <a:ext cx="793080" cy="20988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66427AEE-0E4E-D642-A851-E163B4CC7A1C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2114927" y="6197005"/>
                <a:ext cx="8233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203C2137-BD3D-4539-0CE3-D3EA75E82270}"/>
                  </a:ext>
                </a:extLst>
              </p14:cNvPr>
              <p14:cNvContentPartPr/>
              <p14:nvPr/>
            </p14:nvContentPartPr>
            <p14:xfrm>
              <a:off x="2606327" y="5878045"/>
              <a:ext cx="1133280" cy="18180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203C2137-BD3D-4539-0CE3-D3EA75E82270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590852" y="5862565"/>
                <a:ext cx="116387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C4BB7F1D-8638-B2E7-8B27-5225AF853CEA}"/>
                  </a:ext>
                </a:extLst>
              </p14:cNvPr>
              <p14:cNvContentPartPr/>
              <p14:nvPr/>
            </p14:nvContentPartPr>
            <p14:xfrm>
              <a:off x="2492927" y="6200965"/>
              <a:ext cx="170280" cy="22140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C4BB7F1D-8638-B2E7-8B27-5225AF853CEA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2477807" y="6185845"/>
                <a:ext cx="2008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D1006FD7-E34E-0102-4921-57DE74741E57}"/>
                  </a:ext>
                </a:extLst>
              </p14:cNvPr>
              <p14:cNvContentPartPr/>
              <p14:nvPr/>
            </p14:nvContentPartPr>
            <p14:xfrm>
              <a:off x="4731047" y="4591765"/>
              <a:ext cx="589680" cy="56700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D1006FD7-E34E-0102-4921-57DE74741E57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4715927" y="4576645"/>
                <a:ext cx="620280" cy="5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1CA94625-2836-A080-E219-502B3D36E147}"/>
                  </a:ext>
                </a:extLst>
              </p14:cNvPr>
              <p14:cNvContentPartPr/>
              <p14:nvPr/>
            </p14:nvContentPartPr>
            <p14:xfrm>
              <a:off x="5320367" y="4977685"/>
              <a:ext cx="6120" cy="6768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1CA94625-2836-A080-E219-502B3D36E147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5299847" y="4957165"/>
                <a:ext cx="468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4D190446-E76D-D411-DAE3-11E19B0F669E}"/>
                  </a:ext>
                </a:extLst>
              </p14:cNvPr>
              <p14:cNvContentPartPr/>
              <p14:nvPr/>
            </p14:nvContentPartPr>
            <p14:xfrm>
              <a:off x="6765047" y="5356765"/>
              <a:ext cx="448200" cy="19224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4D190446-E76D-D411-DAE3-11E19B0F669E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6749915" y="5341285"/>
                <a:ext cx="478825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AE578798-A7FD-DB8C-E475-75F94F54EF87}"/>
                  </a:ext>
                </a:extLst>
              </p14:cNvPr>
              <p14:cNvContentPartPr/>
              <p14:nvPr/>
            </p14:nvContentPartPr>
            <p14:xfrm>
              <a:off x="5903927" y="5419045"/>
              <a:ext cx="657720" cy="15912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AE578798-A7FD-DB8C-E475-75F94F54EF87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5883407" y="5398525"/>
                <a:ext cx="6984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1491572F-C35E-EF05-E63A-BBA3D25C9B5E}"/>
                  </a:ext>
                </a:extLst>
              </p14:cNvPr>
              <p14:cNvContentPartPr/>
              <p14:nvPr/>
            </p14:nvContentPartPr>
            <p14:xfrm>
              <a:off x="5014367" y="5402125"/>
              <a:ext cx="629640" cy="14184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1491572F-C35E-EF05-E63A-BBA3D25C9B5E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4999238" y="5386645"/>
                <a:ext cx="660258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CA9FB9F6-D4B0-7550-9139-61EE509838C2}"/>
                  </a:ext>
                </a:extLst>
              </p14:cNvPr>
              <p14:cNvContentPartPr/>
              <p14:nvPr/>
            </p14:nvContentPartPr>
            <p14:xfrm>
              <a:off x="7212887" y="5736205"/>
              <a:ext cx="640440" cy="20988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CA9FB9F6-D4B0-7550-9139-61EE509838C2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7197775" y="5721085"/>
                <a:ext cx="670663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7D34EDA7-C790-D3CC-AB39-2C08208A8A2E}"/>
                  </a:ext>
                </a:extLst>
              </p14:cNvPr>
              <p14:cNvContentPartPr/>
              <p14:nvPr/>
            </p14:nvContentPartPr>
            <p14:xfrm>
              <a:off x="5745887" y="5719285"/>
              <a:ext cx="1189440" cy="453600"/>
            </p14:xfrm>
          </p:contentPart>
        </mc:Choice>
        <mc:Fallback xmlns=""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7D34EDA7-C790-D3CC-AB39-2C08208A8A2E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5725373" y="5704165"/>
                <a:ext cx="1225069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152F3EF0-2717-BD00-FAAD-8385A216A42B}"/>
                  </a:ext>
                </a:extLst>
              </p14:cNvPr>
              <p14:cNvContentPartPr/>
              <p14:nvPr/>
            </p14:nvContentPartPr>
            <p14:xfrm>
              <a:off x="7450847" y="5396365"/>
              <a:ext cx="720000" cy="16452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152F3EF0-2717-BD00-FAAD-8385A216A42B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435727" y="5381245"/>
                <a:ext cx="750600" cy="1951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778312F6-329B-4398-ABEB-9BA601F49099}"/>
              </a:ext>
            </a:extLst>
          </p:cNvPr>
          <p:cNvSpPr/>
          <p:nvPr/>
        </p:nvSpPr>
        <p:spPr>
          <a:xfrm>
            <a:off x="1192680" y="3538080"/>
            <a:ext cx="10058400" cy="1280160"/>
          </a:xfrm>
          <a:prstGeom prst="rect">
            <a:avLst/>
          </a:prstGeom>
          <a:solidFill>
            <a:srgbClr val="004F8B">
              <a:alpha val="5000"/>
            </a:srgbClr>
          </a:solidFill>
          <a:ln w="41144">
            <a:solidFill>
              <a:srgbClr val="004F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004F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94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3DCB-AFFB-6895-70B8-A12B902D0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E1ACE-8147-8F2A-4150-525B4D772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EDC77-D5C9-CC7A-B504-9875B0A4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3" b="24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66AE25A-1306-75B5-9BBF-7CA1731C8BEF}"/>
                  </a:ext>
                </a:extLst>
              </p14:cNvPr>
              <p14:cNvContentPartPr/>
              <p14:nvPr/>
            </p14:nvContentPartPr>
            <p14:xfrm>
              <a:off x="1583265" y="446446"/>
              <a:ext cx="1027034" cy="332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66AE25A-1306-75B5-9BBF-7CA1731C8B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7786" y="430977"/>
                <a:ext cx="1057633" cy="362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D77F3A2-A43C-8168-C996-A145B26132DC}"/>
                  </a:ext>
                </a:extLst>
              </p14:cNvPr>
              <p14:cNvContentPartPr/>
              <p14:nvPr/>
            </p14:nvContentPartPr>
            <p14:xfrm>
              <a:off x="2308336" y="589593"/>
              <a:ext cx="117832" cy="31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D77F3A2-A43C-8168-C996-A145B26132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3248" y="574073"/>
                <a:ext cx="148008" cy="617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F844A84-5801-B65E-9611-42AFD56EE809}"/>
                  </a:ext>
                </a:extLst>
              </p14:cNvPr>
              <p14:cNvContentPartPr/>
              <p14:nvPr/>
            </p14:nvContentPartPr>
            <p14:xfrm>
              <a:off x="2666049" y="437708"/>
              <a:ext cx="766960" cy="29533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F844A84-5801-B65E-9611-42AFD56EE80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50933" y="422581"/>
                <a:ext cx="797192" cy="325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131FAA7-B78A-9200-C00D-F910A6195A07}"/>
                  </a:ext>
                </a:extLst>
              </p14:cNvPr>
              <p14:cNvContentPartPr/>
              <p14:nvPr/>
            </p14:nvContentPartPr>
            <p14:xfrm>
              <a:off x="3841653" y="431680"/>
              <a:ext cx="2182748" cy="760933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131FAA7-B78A-9200-C00D-F910A6195A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26533" y="416209"/>
                <a:ext cx="2213349" cy="791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A922F5E-2D89-5ABE-DF80-8FBDC5D767B6}"/>
                  </a:ext>
                </a:extLst>
              </p14:cNvPr>
              <p14:cNvContentPartPr/>
              <p14:nvPr/>
            </p14:nvContentPartPr>
            <p14:xfrm>
              <a:off x="6095823" y="462118"/>
              <a:ext cx="1329598" cy="6871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A922F5E-2D89-5ABE-DF80-8FBDC5D767B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80342" y="446993"/>
                <a:ext cx="1360201" cy="717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65A4000-14AF-D63C-8A4F-F2986003F6F2}"/>
                  </a:ext>
                </a:extLst>
              </p14:cNvPr>
              <p14:cNvContentPartPr/>
              <p14:nvPr/>
            </p14:nvContentPartPr>
            <p14:xfrm>
              <a:off x="1480501" y="763176"/>
              <a:ext cx="6236033" cy="76846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65A4000-14AF-D63C-8A4F-F2986003F6F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65021" y="748094"/>
                <a:ext cx="6266634" cy="107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5E7F274-0CB5-8180-8E37-984E57B50A22}"/>
                  </a:ext>
                </a:extLst>
              </p14:cNvPr>
              <p14:cNvContentPartPr/>
              <p14:nvPr/>
            </p14:nvContentPartPr>
            <p14:xfrm>
              <a:off x="1399115" y="1224734"/>
              <a:ext cx="190800" cy="2498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5E7F274-0CB5-8180-8E37-984E57B50A2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83635" y="1209254"/>
                <a:ext cx="22140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804A57D-9338-2B58-77DD-639CD792ADC7}"/>
                  </a:ext>
                </a:extLst>
              </p14:cNvPr>
              <p14:cNvContentPartPr/>
              <p14:nvPr/>
            </p14:nvContentPartPr>
            <p14:xfrm>
              <a:off x="6315275" y="1219334"/>
              <a:ext cx="803520" cy="2476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804A57D-9338-2B58-77DD-639CD792ADC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99795" y="1203831"/>
                <a:ext cx="834120" cy="278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86B657C3-AEA4-4DFD-94F4-537B9B6F8AA9}"/>
                  </a:ext>
                </a:extLst>
              </p14:cNvPr>
              <p14:cNvContentPartPr/>
              <p14:nvPr/>
            </p14:nvContentPartPr>
            <p14:xfrm>
              <a:off x="4073195" y="1203854"/>
              <a:ext cx="1856160" cy="5407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86B657C3-AEA4-4DFD-94F4-537B9B6F8AA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57718" y="1188364"/>
                <a:ext cx="1886754" cy="571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290C55A-A492-220C-D527-1542F40CF5EE}"/>
                  </a:ext>
                </a:extLst>
              </p14:cNvPr>
              <p14:cNvContentPartPr/>
              <p14:nvPr/>
            </p14:nvContentPartPr>
            <p14:xfrm>
              <a:off x="3226475" y="1322294"/>
              <a:ext cx="468720" cy="1393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290C55A-A492-220C-D527-1542F40CF5E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10995" y="1306814"/>
                <a:ext cx="49932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5B48C867-AC3B-A529-1A40-7889F6C32E7D}"/>
                  </a:ext>
                </a:extLst>
              </p14:cNvPr>
              <p14:cNvContentPartPr/>
              <p14:nvPr/>
            </p14:nvContentPartPr>
            <p14:xfrm>
              <a:off x="2742635" y="1281254"/>
              <a:ext cx="175320" cy="2167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5B48C867-AC3B-A529-1A40-7889F6C32E7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727187" y="1265774"/>
                <a:ext cx="205857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80EB308E-7375-50F0-F898-9FE8850B75B4}"/>
                  </a:ext>
                </a:extLst>
              </p14:cNvPr>
              <p14:cNvContentPartPr/>
              <p14:nvPr/>
            </p14:nvContentPartPr>
            <p14:xfrm>
              <a:off x="1851995" y="1287014"/>
              <a:ext cx="654120" cy="1832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80EB308E-7375-50F0-F898-9FE8850B75B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36524" y="1271564"/>
                <a:ext cx="684703" cy="213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36DBA9C-A969-BD6D-2DF7-4C428315C73A}"/>
                  </a:ext>
                </a:extLst>
              </p14:cNvPr>
              <p14:cNvContentPartPr/>
              <p14:nvPr/>
            </p14:nvContentPartPr>
            <p14:xfrm>
              <a:off x="7154689" y="1184619"/>
              <a:ext cx="3335760" cy="6962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36DBA9C-A969-BD6D-2DF7-4C428315C73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139211" y="1169131"/>
                <a:ext cx="3366357" cy="726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BC73E64C-AE7E-7FDB-7AA9-DF9B7ECD9626}"/>
                  </a:ext>
                </a:extLst>
              </p14:cNvPr>
              <p14:cNvContentPartPr/>
              <p14:nvPr/>
            </p14:nvContentPartPr>
            <p14:xfrm>
              <a:off x="3582769" y="1678539"/>
              <a:ext cx="466200" cy="4154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BC73E64C-AE7E-7FDB-7AA9-DF9B7ECD962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567277" y="1663072"/>
                <a:ext cx="496824" cy="446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0452DE92-4D1C-502E-7093-BEB70D7BCDEE}"/>
                  </a:ext>
                </a:extLst>
              </p14:cNvPr>
              <p14:cNvContentPartPr/>
              <p14:nvPr/>
            </p14:nvContentPartPr>
            <p14:xfrm>
              <a:off x="2365249" y="1757019"/>
              <a:ext cx="881280" cy="1911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0452DE92-4D1C-502E-7093-BEB70D7BCDE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349769" y="1741539"/>
                <a:ext cx="91188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A7A5191D-3C5A-EA36-F646-DC8AD2125419}"/>
                  </a:ext>
                </a:extLst>
              </p14:cNvPr>
              <p14:cNvContentPartPr/>
              <p14:nvPr/>
            </p14:nvContentPartPr>
            <p14:xfrm>
              <a:off x="1450489" y="1734699"/>
              <a:ext cx="679320" cy="1965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A7A5191D-3C5A-EA36-F646-DC8AD212541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435009" y="1719247"/>
                <a:ext cx="709920" cy="227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BF02E6ED-3A9B-631E-ADCA-BC480E14921B}"/>
                  </a:ext>
                </a:extLst>
              </p14:cNvPr>
              <p14:cNvContentPartPr/>
              <p14:nvPr/>
            </p14:nvContentPartPr>
            <p14:xfrm>
              <a:off x="5411929" y="1655859"/>
              <a:ext cx="1829880" cy="2865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BF02E6ED-3A9B-631E-ADCA-BC480E14921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396446" y="1640379"/>
                <a:ext cx="1860486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36AB3ECF-9236-76E8-AA5F-73E71FCD06BE}"/>
                  </a:ext>
                </a:extLst>
              </p14:cNvPr>
              <p14:cNvContentPartPr/>
              <p14:nvPr/>
            </p14:nvContentPartPr>
            <p14:xfrm>
              <a:off x="4334809" y="1751979"/>
              <a:ext cx="640080" cy="1962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36AB3ECF-9236-76E8-AA5F-73E71FCD06B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19329" y="1736471"/>
                <a:ext cx="670680" cy="226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1B145E51-57C4-8C8C-9D3D-61362C4B921D}"/>
                  </a:ext>
                </a:extLst>
              </p14:cNvPr>
              <p14:cNvContentPartPr/>
              <p14:nvPr/>
            </p14:nvContentPartPr>
            <p14:xfrm>
              <a:off x="9884139" y="1712019"/>
              <a:ext cx="1341360" cy="2134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1B145E51-57C4-8C8C-9D3D-61362C4B921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868659" y="1696539"/>
                <a:ext cx="13719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763CA5C2-9DBA-B8C8-282B-D0E6D94D16F3}"/>
                  </a:ext>
                </a:extLst>
              </p14:cNvPr>
              <p14:cNvContentPartPr/>
              <p14:nvPr/>
            </p14:nvContentPartPr>
            <p14:xfrm>
              <a:off x="7897659" y="1678899"/>
              <a:ext cx="1701000" cy="4993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763CA5C2-9DBA-B8C8-282B-D0E6D94D16F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882176" y="1663408"/>
                <a:ext cx="1731606" cy="529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87DFDCF6-EED8-91E5-72A0-CCF83FD61640}"/>
                  </a:ext>
                </a:extLst>
              </p14:cNvPr>
              <p14:cNvContentPartPr/>
              <p14:nvPr/>
            </p14:nvContentPartPr>
            <p14:xfrm>
              <a:off x="1430619" y="2149779"/>
              <a:ext cx="1360800" cy="2754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87DFDCF6-EED8-91E5-72A0-CCF83FD6164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415135" y="2134299"/>
                <a:ext cx="1391408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3DB8A51C-545D-70E4-48A7-F8CC636FE14C}"/>
                  </a:ext>
                </a:extLst>
              </p14:cNvPr>
              <p14:cNvContentPartPr/>
              <p14:nvPr/>
            </p14:nvContentPartPr>
            <p14:xfrm>
              <a:off x="3204435" y="2160054"/>
              <a:ext cx="1587600" cy="66600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3DB8A51C-545D-70E4-48A7-F8CC636FE14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188959" y="2144574"/>
                <a:ext cx="1618193" cy="69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B785D665-9BFE-9372-9979-6BEDCF03D9BD}"/>
                  </a:ext>
                </a:extLst>
              </p14:cNvPr>
              <p14:cNvContentPartPr/>
              <p14:nvPr/>
            </p14:nvContentPartPr>
            <p14:xfrm>
              <a:off x="2935515" y="2147814"/>
              <a:ext cx="1954440" cy="51336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B785D665-9BFE-9372-9979-6BEDCF03D9B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920032" y="2132334"/>
                <a:ext cx="1985046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A5289295-85F0-6DF1-E86D-C87C47CBB49F}"/>
                  </a:ext>
                </a:extLst>
              </p14:cNvPr>
              <p14:cNvContentPartPr/>
              <p14:nvPr/>
            </p14:nvContentPartPr>
            <p14:xfrm>
              <a:off x="5452741" y="2185804"/>
              <a:ext cx="1483920" cy="4096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A5289295-85F0-6DF1-E86D-C87C47CBB49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437261" y="2170310"/>
                <a:ext cx="1514520" cy="440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E0890685-0285-1D02-5CBB-EABCBB14A47D}"/>
                  </a:ext>
                </a:extLst>
              </p14:cNvPr>
              <p14:cNvContentPartPr/>
              <p14:nvPr/>
            </p14:nvContentPartPr>
            <p14:xfrm>
              <a:off x="7549741" y="2161324"/>
              <a:ext cx="834120" cy="41544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E0890685-0285-1D02-5CBB-EABCBB14A47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534261" y="2145844"/>
                <a:ext cx="8647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4B55903C-BEAD-BDA9-7CA1-6B9B47F670FC}"/>
                  </a:ext>
                </a:extLst>
              </p14:cNvPr>
              <p14:cNvContentPartPr/>
              <p14:nvPr/>
            </p14:nvContentPartPr>
            <p14:xfrm>
              <a:off x="10184581" y="2381284"/>
              <a:ext cx="159120" cy="16524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4B55903C-BEAD-BDA9-7CA1-6B9B47F670F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169101" y="2365804"/>
                <a:ext cx="1897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C51ACD35-F1AE-93DA-5AAE-5882D8C9295E}"/>
                  </a:ext>
                </a:extLst>
              </p14:cNvPr>
              <p14:cNvContentPartPr/>
              <p14:nvPr/>
            </p14:nvContentPartPr>
            <p14:xfrm>
              <a:off x="10416421" y="2157364"/>
              <a:ext cx="543960" cy="11448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C51ACD35-F1AE-93DA-5AAE-5882D8C9295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400931" y="2141835"/>
                <a:ext cx="574580" cy="145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BFA56C82-55D2-09A2-B560-1A627678C52F}"/>
                  </a:ext>
                </a:extLst>
              </p14:cNvPr>
              <p14:cNvContentPartPr/>
              <p14:nvPr/>
            </p14:nvContentPartPr>
            <p14:xfrm>
              <a:off x="8871661" y="2155204"/>
              <a:ext cx="855360" cy="43992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BFA56C82-55D2-09A2-B560-1A627678C52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856174" y="2139724"/>
                <a:ext cx="885973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D199706C-F953-4E86-19CA-CABD0594CB88}"/>
                  </a:ext>
                </a:extLst>
              </p14:cNvPr>
              <p14:cNvContentPartPr/>
              <p14:nvPr/>
            </p14:nvContentPartPr>
            <p14:xfrm>
              <a:off x="2730701" y="3604318"/>
              <a:ext cx="806400" cy="287280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D199706C-F953-4E86-19CA-CABD0594CB8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715221" y="3588838"/>
                <a:ext cx="8370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BDA0706E-1EF4-2591-5946-F95469BD504C}"/>
                  </a:ext>
                </a:extLst>
              </p14:cNvPr>
              <p14:cNvContentPartPr/>
              <p14:nvPr/>
            </p14:nvContentPartPr>
            <p14:xfrm>
              <a:off x="1311581" y="3549238"/>
              <a:ext cx="1108080" cy="25704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BDA0706E-1EF4-2591-5946-F95469BD504C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296106" y="3533736"/>
                <a:ext cx="1138670" cy="287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C0FECA12-11EA-1BDE-ABBC-E8C39C596BCD}"/>
                  </a:ext>
                </a:extLst>
              </p14:cNvPr>
              <p14:cNvContentPartPr/>
              <p14:nvPr/>
            </p14:nvContentPartPr>
            <p14:xfrm>
              <a:off x="5210381" y="3665518"/>
              <a:ext cx="237960" cy="14472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C0FECA12-11EA-1BDE-ABBC-E8C39C596BC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194878" y="3650076"/>
                <a:ext cx="268606" cy="175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37B6CFD5-A6EC-4612-156C-8BAB633D0618}"/>
                  </a:ext>
                </a:extLst>
              </p14:cNvPr>
              <p14:cNvContentPartPr/>
              <p14:nvPr/>
            </p14:nvContentPartPr>
            <p14:xfrm>
              <a:off x="7407821" y="3598198"/>
              <a:ext cx="1899360" cy="43416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37B6CFD5-A6EC-4612-156C-8BAB633D061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392341" y="3582705"/>
                <a:ext cx="1929960" cy="464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68B8C639-5A8F-24AE-8741-214B0EB71184}"/>
                  </a:ext>
                </a:extLst>
              </p14:cNvPr>
              <p14:cNvContentPartPr/>
              <p14:nvPr/>
            </p14:nvContentPartPr>
            <p14:xfrm>
              <a:off x="5753261" y="3507478"/>
              <a:ext cx="1306800" cy="56664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68B8C639-5A8F-24AE-8741-214B0EB7118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737785" y="3492008"/>
                <a:ext cx="1337392" cy="597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805EA96-DB55-D6D6-B0B4-9F942ACE5FFC}"/>
                  </a:ext>
                </a:extLst>
              </p14:cNvPr>
              <p14:cNvContentPartPr/>
              <p14:nvPr/>
            </p14:nvContentPartPr>
            <p14:xfrm>
              <a:off x="5636981" y="4046758"/>
              <a:ext cx="2534400" cy="62640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805EA96-DB55-D6D6-B0B4-9F942ACE5FF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621501" y="4031287"/>
                <a:ext cx="2565000" cy="656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10CB1533-A438-CF97-3606-13D5BE39CA20}"/>
                  </a:ext>
                </a:extLst>
              </p14:cNvPr>
              <p14:cNvContentPartPr/>
              <p14:nvPr/>
            </p14:nvContentPartPr>
            <p14:xfrm>
              <a:off x="3548981" y="4111198"/>
              <a:ext cx="1575720" cy="18972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10CB1533-A438-CF97-3606-13D5BE39CA2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533501" y="4095718"/>
                <a:ext cx="16063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CADAEB00-66D3-EBAB-44B7-47BF0993D213}"/>
                  </a:ext>
                </a:extLst>
              </p14:cNvPr>
              <p14:cNvContentPartPr/>
              <p14:nvPr/>
            </p14:nvContentPartPr>
            <p14:xfrm>
              <a:off x="1686701" y="4007158"/>
              <a:ext cx="1270440" cy="623520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CADAEB00-66D3-EBAB-44B7-47BF0993D213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671217" y="3991669"/>
                <a:ext cx="1301049" cy="654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06" name="Ink 505">
                <a:extLst>
                  <a:ext uri="{FF2B5EF4-FFF2-40B4-BE49-F238E27FC236}">
                    <a16:creationId xmlns:a16="http://schemas.microsoft.com/office/drawing/2014/main" id="{BE4CC284-ED8D-7EDF-C394-8C8613A5FF5F}"/>
                  </a:ext>
                </a:extLst>
              </p14:cNvPr>
              <p14:cNvContentPartPr/>
              <p14:nvPr/>
            </p14:nvContentPartPr>
            <p14:xfrm>
              <a:off x="8451821" y="4026238"/>
              <a:ext cx="2491560" cy="604440"/>
            </p14:xfrm>
          </p:contentPart>
        </mc:Choice>
        <mc:Fallback xmlns="">
          <p:pic>
            <p:nvPicPr>
              <p:cNvPr id="506" name="Ink 505">
                <a:extLst>
                  <a:ext uri="{FF2B5EF4-FFF2-40B4-BE49-F238E27FC236}">
                    <a16:creationId xmlns:a16="http://schemas.microsoft.com/office/drawing/2014/main" id="{BE4CC284-ED8D-7EDF-C394-8C8613A5FF5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436341" y="4010749"/>
                <a:ext cx="2522160" cy="635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07" name="Ink 506">
                <a:extLst>
                  <a:ext uri="{FF2B5EF4-FFF2-40B4-BE49-F238E27FC236}">
                    <a16:creationId xmlns:a16="http://schemas.microsoft.com/office/drawing/2014/main" id="{B43EB73E-46A0-0D62-7E1A-2EDE9191CC87}"/>
                  </a:ext>
                </a:extLst>
              </p14:cNvPr>
              <p14:cNvContentPartPr/>
              <p14:nvPr/>
            </p14:nvContentPartPr>
            <p14:xfrm>
              <a:off x="11193941" y="4141798"/>
              <a:ext cx="329400" cy="159120"/>
            </p14:xfrm>
          </p:contentPart>
        </mc:Choice>
        <mc:Fallback xmlns="">
          <p:pic>
            <p:nvPicPr>
              <p:cNvPr id="507" name="Ink 506">
                <a:extLst>
                  <a:ext uri="{FF2B5EF4-FFF2-40B4-BE49-F238E27FC236}">
                    <a16:creationId xmlns:a16="http://schemas.microsoft.com/office/drawing/2014/main" id="{B43EB73E-46A0-0D62-7E1A-2EDE9191CC8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178461" y="4126318"/>
                <a:ext cx="3600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25" name="Ink 524">
                <a:extLst>
                  <a:ext uri="{FF2B5EF4-FFF2-40B4-BE49-F238E27FC236}">
                    <a16:creationId xmlns:a16="http://schemas.microsoft.com/office/drawing/2014/main" id="{C30D9AC8-6871-4C3F-DCA8-81AB69322E2D}"/>
                  </a:ext>
                </a:extLst>
              </p14:cNvPr>
              <p14:cNvContentPartPr/>
              <p14:nvPr/>
            </p14:nvContentPartPr>
            <p14:xfrm>
              <a:off x="1851581" y="4490278"/>
              <a:ext cx="4604040" cy="554760"/>
            </p14:xfrm>
          </p:contentPart>
        </mc:Choice>
        <mc:Fallback xmlns="">
          <p:pic>
            <p:nvPicPr>
              <p:cNvPr id="525" name="Ink 524">
                <a:extLst>
                  <a:ext uri="{FF2B5EF4-FFF2-40B4-BE49-F238E27FC236}">
                    <a16:creationId xmlns:a16="http://schemas.microsoft.com/office/drawing/2014/main" id="{C30D9AC8-6871-4C3F-DCA8-81AB69322E2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836102" y="4474788"/>
                <a:ext cx="4634638" cy="585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38" name="Ink 537">
                <a:extLst>
                  <a:ext uri="{FF2B5EF4-FFF2-40B4-BE49-F238E27FC236}">
                    <a16:creationId xmlns:a16="http://schemas.microsoft.com/office/drawing/2014/main" id="{FCC59649-ACE6-079F-4A0C-C0739CAD72F3}"/>
                  </a:ext>
                </a:extLst>
              </p14:cNvPr>
              <p14:cNvContentPartPr/>
              <p14:nvPr/>
            </p14:nvContentPartPr>
            <p14:xfrm>
              <a:off x="6504221" y="4544638"/>
              <a:ext cx="2589120" cy="439920"/>
            </p14:xfrm>
          </p:contentPart>
        </mc:Choice>
        <mc:Fallback xmlns="">
          <p:pic>
            <p:nvPicPr>
              <p:cNvPr id="538" name="Ink 537">
                <a:extLst>
                  <a:ext uri="{FF2B5EF4-FFF2-40B4-BE49-F238E27FC236}">
                    <a16:creationId xmlns:a16="http://schemas.microsoft.com/office/drawing/2014/main" id="{FCC59649-ACE6-079F-4A0C-C0739CAD72F3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488743" y="4529171"/>
                <a:ext cx="2619716" cy="47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75" name="Ink 574">
                <a:extLst>
                  <a:ext uri="{FF2B5EF4-FFF2-40B4-BE49-F238E27FC236}">
                    <a16:creationId xmlns:a16="http://schemas.microsoft.com/office/drawing/2014/main" id="{EC1CDC27-C342-BAC9-A3EF-7921913B5203}"/>
                  </a:ext>
                </a:extLst>
              </p14:cNvPr>
              <p14:cNvContentPartPr/>
              <p14:nvPr/>
            </p14:nvContentPartPr>
            <p14:xfrm>
              <a:off x="1543395" y="2959614"/>
              <a:ext cx="189720" cy="140040"/>
            </p14:xfrm>
          </p:contentPart>
        </mc:Choice>
        <mc:Fallback xmlns="">
          <p:pic>
            <p:nvPicPr>
              <p:cNvPr id="575" name="Ink 574">
                <a:extLst>
                  <a:ext uri="{FF2B5EF4-FFF2-40B4-BE49-F238E27FC236}">
                    <a16:creationId xmlns:a16="http://schemas.microsoft.com/office/drawing/2014/main" id="{EC1CDC27-C342-BAC9-A3EF-7921913B5203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527915" y="2944134"/>
                <a:ext cx="22032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0492B697-66C5-D2E1-B918-DF04BAA28408}"/>
                  </a:ext>
                </a:extLst>
              </p14:cNvPr>
              <p14:cNvContentPartPr/>
              <p14:nvPr/>
            </p14:nvContentPartPr>
            <p14:xfrm>
              <a:off x="1806195" y="2959614"/>
              <a:ext cx="159120" cy="153000"/>
            </p14:xfrm>
          </p:contentPart>
        </mc:Choice>
        <mc:Fallback xmlns=""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0492B697-66C5-D2E1-B918-DF04BAA2840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790715" y="2944134"/>
                <a:ext cx="1897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77" name="Ink 576">
                <a:extLst>
                  <a:ext uri="{FF2B5EF4-FFF2-40B4-BE49-F238E27FC236}">
                    <a16:creationId xmlns:a16="http://schemas.microsoft.com/office/drawing/2014/main" id="{3FA00D6F-263B-6292-99F7-CC55E3D4B034}"/>
                  </a:ext>
                </a:extLst>
              </p14:cNvPr>
              <p14:cNvContentPartPr/>
              <p14:nvPr/>
            </p14:nvContentPartPr>
            <p14:xfrm>
              <a:off x="2300475" y="2886534"/>
              <a:ext cx="79560" cy="189720"/>
            </p14:xfrm>
          </p:contentPart>
        </mc:Choice>
        <mc:Fallback xmlns="">
          <p:pic>
            <p:nvPicPr>
              <p:cNvPr id="577" name="Ink 576">
                <a:extLst>
                  <a:ext uri="{FF2B5EF4-FFF2-40B4-BE49-F238E27FC236}">
                    <a16:creationId xmlns:a16="http://schemas.microsoft.com/office/drawing/2014/main" id="{3FA00D6F-263B-6292-99F7-CC55E3D4B03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284995" y="2871054"/>
                <a:ext cx="1101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78" name="Ink 577">
                <a:extLst>
                  <a:ext uri="{FF2B5EF4-FFF2-40B4-BE49-F238E27FC236}">
                    <a16:creationId xmlns:a16="http://schemas.microsoft.com/office/drawing/2014/main" id="{DA7297FE-9ABB-548A-3895-01C916DC001A}"/>
                  </a:ext>
                </a:extLst>
              </p14:cNvPr>
              <p14:cNvContentPartPr/>
              <p14:nvPr/>
            </p14:nvContentPartPr>
            <p14:xfrm>
              <a:off x="2422875" y="2935494"/>
              <a:ext cx="110160" cy="134640"/>
            </p14:xfrm>
          </p:contentPart>
        </mc:Choice>
        <mc:Fallback xmlns="">
          <p:pic>
            <p:nvPicPr>
              <p:cNvPr id="578" name="Ink 577">
                <a:extLst>
                  <a:ext uri="{FF2B5EF4-FFF2-40B4-BE49-F238E27FC236}">
                    <a16:creationId xmlns:a16="http://schemas.microsoft.com/office/drawing/2014/main" id="{DA7297FE-9ABB-548A-3895-01C916DC001A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407395" y="2920014"/>
                <a:ext cx="1407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79" name="Ink 578">
                <a:extLst>
                  <a:ext uri="{FF2B5EF4-FFF2-40B4-BE49-F238E27FC236}">
                    <a16:creationId xmlns:a16="http://schemas.microsoft.com/office/drawing/2014/main" id="{4FBA539B-D0E5-C173-B768-32BA97A7A363}"/>
                  </a:ext>
                </a:extLst>
              </p14:cNvPr>
              <p14:cNvContentPartPr/>
              <p14:nvPr/>
            </p14:nvContentPartPr>
            <p14:xfrm>
              <a:off x="2642475" y="2911014"/>
              <a:ext cx="85680" cy="165240"/>
            </p14:xfrm>
          </p:contentPart>
        </mc:Choice>
        <mc:Fallback xmlns="">
          <p:pic>
            <p:nvPicPr>
              <p:cNvPr id="579" name="Ink 578">
                <a:extLst>
                  <a:ext uri="{FF2B5EF4-FFF2-40B4-BE49-F238E27FC236}">
                    <a16:creationId xmlns:a16="http://schemas.microsoft.com/office/drawing/2014/main" id="{4FBA539B-D0E5-C173-B768-32BA97A7A363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626995" y="2895534"/>
                <a:ext cx="1162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80" name="Ink 579">
                <a:extLst>
                  <a:ext uri="{FF2B5EF4-FFF2-40B4-BE49-F238E27FC236}">
                    <a16:creationId xmlns:a16="http://schemas.microsoft.com/office/drawing/2014/main" id="{2C5D83ED-6DD5-8249-944D-73B22E359B10}"/>
                  </a:ext>
                </a:extLst>
              </p14:cNvPr>
              <p14:cNvContentPartPr/>
              <p14:nvPr/>
            </p14:nvContentPartPr>
            <p14:xfrm>
              <a:off x="2611875" y="2971854"/>
              <a:ext cx="134640" cy="24840"/>
            </p14:xfrm>
          </p:contentPart>
        </mc:Choice>
        <mc:Fallback xmlns="">
          <p:pic>
            <p:nvPicPr>
              <p:cNvPr id="580" name="Ink 579">
                <a:extLst>
                  <a:ext uri="{FF2B5EF4-FFF2-40B4-BE49-F238E27FC236}">
                    <a16:creationId xmlns:a16="http://schemas.microsoft.com/office/drawing/2014/main" id="{2C5D83ED-6DD5-8249-944D-73B22E359B1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596395" y="2956374"/>
                <a:ext cx="1652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81" name="Ink 580">
                <a:extLst>
                  <a:ext uri="{FF2B5EF4-FFF2-40B4-BE49-F238E27FC236}">
                    <a16:creationId xmlns:a16="http://schemas.microsoft.com/office/drawing/2014/main" id="{D6E6E021-6C20-3BAC-A1F9-764F1C51680D}"/>
                  </a:ext>
                </a:extLst>
              </p14:cNvPr>
              <p14:cNvContentPartPr/>
              <p14:nvPr/>
            </p14:nvContentPartPr>
            <p14:xfrm>
              <a:off x="3051435" y="2892654"/>
              <a:ext cx="104040" cy="171360"/>
            </p14:xfrm>
          </p:contentPart>
        </mc:Choice>
        <mc:Fallback xmlns="">
          <p:pic>
            <p:nvPicPr>
              <p:cNvPr id="581" name="Ink 580">
                <a:extLst>
                  <a:ext uri="{FF2B5EF4-FFF2-40B4-BE49-F238E27FC236}">
                    <a16:creationId xmlns:a16="http://schemas.microsoft.com/office/drawing/2014/main" id="{D6E6E021-6C20-3BAC-A1F9-764F1C51680D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035955" y="2877174"/>
                <a:ext cx="1346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82" name="Ink 581">
                <a:extLst>
                  <a:ext uri="{FF2B5EF4-FFF2-40B4-BE49-F238E27FC236}">
                    <a16:creationId xmlns:a16="http://schemas.microsoft.com/office/drawing/2014/main" id="{A471DD49-C6B6-CE60-23FE-3C17B3E6B9A0}"/>
                  </a:ext>
                </a:extLst>
              </p14:cNvPr>
              <p14:cNvContentPartPr/>
              <p14:nvPr/>
            </p14:nvContentPartPr>
            <p14:xfrm>
              <a:off x="3027315" y="2947734"/>
              <a:ext cx="171360" cy="30960"/>
            </p14:xfrm>
          </p:contentPart>
        </mc:Choice>
        <mc:Fallback xmlns="">
          <p:pic>
            <p:nvPicPr>
              <p:cNvPr id="582" name="Ink 581">
                <a:extLst>
                  <a:ext uri="{FF2B5EF4-FFF2-40B4-BE49-F238E27FC236}">
                    <a16:creationId xmlns:a16="http://schemas.microsoft.com/office/drawing/2014/main" id="{A471DD49-C6B6-CE60-23FE-3C17B3E6B9A0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011835" y="2932254"/>
                <a:ext cx="2019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83" name="Ink 582">
                <a:extLst>
                  <a:ext uri="{FF2B5EF4-FFF2-40B4-BE49-F238E27FC236}">
                    <a16:creationId xmlns:a16="http://schemas.microsoft.com/office/drawing/2014/main" id="{C33C9CD5-733A-B610-FFC6-12AE3D9757B0}"/>
                  </a:ext>
                </a:extLst>
              </p14:cNvPr>
              <p14:cNvContentPartPr/>
              <p14:nvPr/>
            </p14:nvContentPartPr>
            <p14:xfrm>
              <a:off x="3192195" y="2898774"/>
              <a:ext cx="311760" cy="158400"/>
            </p14:xfrm>
          </p:contentPart>
        </mc:Choice>
        <mc:Fallback xmlns="">
          <p:pic>
            <p:nvPicPr>
              <p:cNvPr id="583" name="Ink 582">
                <a:extLst>
                  <a:ext uri="{FF2B5EF4-FFF2-40B4-BE49-F238E27FC236}">
                    <a16:creationId xmlns:a16="http://schemas.microsoft.com/office/drawing/2014/main" id="{C33C9CD5-733A-B610-FFC6-12AE3D9757B0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176715" y="2883294"/>
                <a:ext cx="3423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584" name="Ink 583">
                <a:extLst>
                  <a:ext uri="{FF2B5EF4-FFF2-40B4-BE49-F238E27FC236}">
                    <a16:creationId xmlns:a16="http://schemas.microsoft.com/office/drawing/2014/main" id="{592114D1-EE46-D709-919E-19EB6C05C2CE}"/>
                  </a:ext>
                </a:extLst>
              </p14:cNvPr>
              <p14:cNvContentPartPr/>
              <p14:nvPr/>
            </p14:nvContentPartPr>
            <p14:xfrm>
              <a:off x="3826875" y="2923254"/>
              <a:ext cx="366840" cy="116280"/>
            </p14:xfrm>
          </p:contentPart>
        </mc:Choice>
        <mc:Fallback xmlns="">
          <p:pic>
            <p:nvPicPr>
              <p:cNvPr id="584" name="Ink 583">
                <a:extLst>
                  <a:ext uri="{FF2B5EF4-FFF2-40B4-BE49-F238E27FC236}">
                    <a16:creationId xmlns:a16="http://schemas.microsoft.com/office/drawing/2014/main" id="{592114D1-EE46-D709-919E-19EB6C05C2CE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811395" y="2907774"/>
                <a:ext cx="3974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585" name="Ink 584">
                <a:extLst>
                  <a:ext uri="{FF2B5EF4-FFF2-40B4-BE49-F238E27FC236}">
                    <a16:creationId xmlns:a16="http://schemas.microsoft.com/office/drawing/2014/main" id="{F4DE74F0-8F45-99E1-076A-DD7F84B39E74}"/>
                  </a:ext>
                </a:extLst>
              </p14:cNvPr>
              <p14:cNvContentPartPr/>
              <p14:nvPr/>
            </p14:nvContentPartPr>
            <p14:xfrm>
              <a:off x="4162755" y="2904894"/>
              <a:ext cx="97920" cy="140760"/>
            </p14:xfrm>
          </p:contentPart>
        </mc:Choice>
        <mc:Fallback xmlns="">
          <p:pic>
            <p:nvPicPr>
              <p:cNvPr id="585" name="Ink 584">
                <a:extLst>
                  <a:ext uri="{FF2B5EF4-FFF2-40B4-BE49-F238E27FC236}">
                    <a16:creationId xmlns:a16="http://schemas.microsoft.com/office/drawing/2014/main" id="{F4DE74F0-8F45-99E1-076A-DD7F84B39E74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147275" y="2889414"/>
                <a:ext cx="128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4DE9BF10-8F75-6D24-2E92-A75CAACD7CB6}"/>
                  </a:ext>
                </a:extLst>
              </p14:cNvPr>
              <p14:cNvContentPartPr/>
              <p14:nvPr/>
            </p14:nvContentPartPr>
            <p14:xfrm>
              <a:off x="4315395" y="2917854"/>
              <a:ext cx="342360" cy="127800"/>
            </p14:xfrm>
          </p:contentPart>
        </mc:Choice>
        <mc:Fallback xmlns=""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4DE9BF10-8F75-6D24-2E92-A75CAACD7CB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299915" y="2902374"/>
                <a:ext cx="37296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587" name="Ink 586">
                <a:extLst>
                  <a:ext uri="{FF2B5EF4-FFF2-40B4-BE49-F238E27FC236}">
                    <a16:creationId xmlns:a16="http://schemas.microsoft.com/office/drawing/2014/main" id="{96138CFF-2DAB-BDF4-5E29-07D0E3F90A78}"/>
                  </a:ext>
                </a:extLst>
              </p14:cNvPr>
              <p14:cNvContentPartPr/>
              <p14:nvPr/>
            </p14:nvContentPartPr>
            <p14:xfrm>
              <a:off x="4822275" y="2855934"/>
              <a:ext cx="208080" cy="182880"/>
            </p14:xfrm>
          </p:contentPart>
        </mc:Choice>
        <mc:Fallback xmlns="">
          <p:pic>
            <p:nvPicPr>
              <p:cNvPr id="587" name="Ink 586">
                <a:extLst>
                  <a:ext uri="{FF2B5EF4-FFF2-40B4-BE49-F238E27FC236}">
                    <a16:creationId xmlns:a16="http://schemas.microsoft.com/office/drawing/2014/main" id="{96138CFF-2DAB-BDF4-5E29-07D0E3F90A78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806768" y="2840454"/>
                <a:ext cx="238733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588" name="Ink 587">
                <a:extLst>
                  <a:ext uri="{FF2B5EF4-FFF2-40B4-BE49-F238E27FC236}">
                    <a16:creationId xmlns:a16="http://schemas.microsoft.com/office/drawing/2014/main" id="{0D412AC9-5F92-A8CB-CA06-83BA5B336773}"/>
                  </a:ext>
                </a:extLst>
              </p14:cNvPr>
              <p14:cNvContentPartPr/>
              <p14:nvPr/>
            </p14:nvContentPartPr>
            <p14:xfrm>
              <a:off x="5054475" y="2904894"/>
              <a:ext cx="140760" cy="140760"/>
            </p14:xfrm>
          </p:contentPart>
        </mc:Choice>
        <mc:Fallback xmlns="">
          <p:pic>
            <p:nvPicPr>
              <p:cNvPr id="588" name="Ink 587">
                <a:extLst>
                  <a:ext uri="{FF2B5EF4-FFF2-40B4-BE49-F238E27FC236}">
                    <a16:creationId xmlns:a16="http://schemas.microsoft.com/office/drawing/2014/main" id="{0D412AC9-5F92-A8CB-CA06-83BA5B336773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038995" y="2889414"/>
                <a:ext cx="1713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3003F77A-B0C5-6248-EF05-51321ED6112F}"/>
                  </a:ext>
                </a:extLst>
              </p14:cNvPr>
              <p14:cNvContentPartPr/>
              <p14:nvPr/>
            </p14:nvContentPartPr>
            <p14:xfrm>
              <a:off x="5243475" y="2929374"/>
              <a:ext cx="226440" cy="104040"/>
            </p14:xfrm>
          </p:contentPart>
        </mc:Choice>
        <mc:Fallback xmlns=""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3003F77A-B0C5-6248-EF05-51321ED6112F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227970" y="2913894"/>
                <a:ext cx="257089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590" name="Ink 589">
                <a:extLst>
                  <a:ext uri="{FF2B5EF4-FFF2-40B4-BE49-F238E27FC236}">
                    <a16:creationId xmlns:a16="http://schemas.microsoft.com/office/drawing/2014/main" id="{549C79F5-9EDB-6D81-01A6-E14B074002DB}"/>
                  </a:ext>
                </a:extLst>
              </p14:cNvPr>
              <p14:cNvContentPartPr/>
              <p14:nvPr/>
            </p14:nvContentPartPr>
            <p14:xfrm>
              <a:off x="5396115" y="2826054"/>
              <a:ext cx="37080" cy="42480"/>
            </p14:xfrm>
          </p:contentPart>
        </mc:Choice>
        <mc:Fallback xmlns="">
          <p:pic>
            <p:nvPicPr>
              <p:cNvPr id="590" name="Ink 589">
                <a:extLst>
                  <a:ext uri="{FF2B5EF4-FFF2-40B4-BE49-F238E27FC236}">
                    <a16:creationId xmlns:a16="http://schemas.microsoft.com/office/drawing/2014/main" id="{549C79F5-9EDB-6D81-01A6-E14B074002DB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380635" y="2810574"/>
                <a:ext cx="6768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591" name="Ink 590">
                <a:extLst>
                  <a:ext uri="{FF2B5EF4-FFF2-40B4-BE49-F238E27FC236}">
                    <a16:creationId xmlns:a16="http://schemas.microsoft.com/office/drawing/2014/main" id="{D9717B80-F38C-A984-829A-C83DE3FDB45C}"/>
                  </a:ext>
                </a:extLst>
              </p14:cNvPr>
              <p14:cNvContentPartPr/>
              <p14:nvPr/>
            </p14:nvContentPartPr>
            <p14:xfrm>
              <a:off x="5512755" y="2837574"/>
              <a:ext cx="213480" cy="208080"/>
            </p14:xfrm>
          </p:contentPart>
        </mc:Choice>
        <mc:Fallback xmlns="">
          <p:pic>
            <p:nvPicPr>
              <p:cNvPr id="591" name="Ink 590">
                <a:extLst>
                  <a:ext uri="{FF2B5EF4-FFF2-40B4-BE49-F238E27FC236}">
                    <a16:creationId xmlns:a16="http://schemas.microsoft.com/office/drawing/2014/main" id="{D9717B80-F38C-A984-829A-C83DE3FDB45C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497275" y="2822067"/>
                <a:ext cx="244080" cy="238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433F65CE-1ABB-229B-0512-77CEEA515ACF}"/>
                  </a:ext>
                </a:extLst>
              </p14:cNvPr>
              <p14:cNvContentPartPr/>
              <p14:nvPr/>
            </p14:nvContentPartPr>
            <p14:xfrm>
              <a:off x="5756475" y="2904894"/>
              <a:ext cx="140760" cy="14688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433F65CE-1ABB-229B-0512-77CEEA515ACF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741034" y="2889414"/>
                <a:ext cx="171282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630" name="Ink 629">
                <a:extLst>
                  <a:ext uri="{FF2B5EF4-FFF2-40B4-BE49-F238E27FC236}">
                    <a16:creationId xmlns:a16="http://schemas.microsoft.com/office/drawing/2014/main" id="{206BE3FB-292B-BEF1-FF67-705256A15625}"/>
                  </a:ext>
                </a:extLst>
              </p14:cNvPr>
              <p14:cNvContentPartPr/>
              <p14:nvPr/>
            </p14:nvContentPartPr>
            <p14:xfrm>
              <a:off x="1665654" y="5582518"/>
              <a:ext cx="6480" cy="12600"/>
            </p14:xfrm>
          </p:contentPart>
        </mc:Choice>
        <mc:Fallback xmlns="">
          <p:pic>
            <p:nvPicPr>
              <p:cNvPr id="630" name="Ink 629">
                <a:extLst>
                  <a:ext uri="{FF2B5EF4-FFF2-40B4-BE49-F238E27FC236}">
                    <a16:creationId xmlns:a16="http://schemas.microsoft.com/office/drawing/2014/main" id="{206BE3FB-292B-BEF1-FF67-705256A15625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650534" y="5567398"/>
                <a:ext cx="370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651" name="Ink 650">
                <a:extLst>
                  <a:ext uri="{FF2B5EF4-FFF2-40B4-BE49-F238E27FC236}">
                    <a16:creationId xmlns:a16="http://schemas.microsoft.com/office/drawing/2014/main" id="{EA9D73F9-8459-CA4D-3812-A9F73F0A7CD8}"/>
                  </a:ext>
                </a:extLst>
              </p14:cNvPr>
              <p14:cNvContentPartPr/>
              <p14:nvPr/>
            </p14:nvContentPartPr>
            <p14:xfrm>
              <a:off x="2783094" y="5411878"/>
              <a:ext cx="824760" cy="543600"/>
            </p14:xfrm>
          </p:contentPart>
        </mc:Choice>
        <mc:Fallback xmlns="">
          <p:pic>
            <p:nvPicPr>
              <p:cNvPr id="651" name="Ink 650">
                <a:extLst>
                  <a:ext uri="{FF2B5EF4-FFF2-40B4-BE49-F238E27FC236}">
                    <a16:creationId xmlns:a16="http://schemas.microsoft.com/office/drawing/2014/main" id="{EA9D73F9-8459-CA4D-3812-A9F73F0A7CD8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767974" y="5396398"/>
                <a:ext cx="855000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652" name="Ink 651">
                <a:extLst>
                  <a:ext uri="{FF2B5EF4-FFF2-40B4-BE49-F238E27FC236}">
                    <a16:creationId xmlns:a16="http://schemas.microsoft.com/office/drawing/2014/main" id="{7E0669FD-90A1-A1C3-D2D3-3604CE6B50C3}"/>
                  </a:ext>
                </a:extLst>
              </p14:cNvPr>
              <p14:cNvContentPartPr/>
              <p14:nvPr/>
            </p14:nvContentPartPr>
            <p14:xfrm>
              <a:off x="1409334" y="5435998"/>
              <a:ext cx="916200" cy="461520"/>
            </p14:xfrm>
          </p:contentPart>
        </mc:Choice>
        <mc:Fallback xmlns="">
          <p:pic>
            <p:nvPicPr>
              <p:cNvPr id="652" name="Ink 651">
                <a:extLst>
                  <a:ext uri="{FF2B5EF4-FFF2-40B4-BE49-F238E27FC236}">
                    <a16:creationId xmlns:a16="http://schemas.microsoft.com/office/drawing/2014/main" id="{7E0669FD-90A1-A1C3-D2D3-3604CE6B50C3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393854" y="5420878"/>
                <a:ext cx="94680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662" name="Ink 661">
                <a:extLst>
                  <a:ext uri="{FF2B5EF4-FFF2-40B4-BE49-F238E27FC236}">
                    <a16:creationId xmlns:a16="http://schemas.microsoft.com/office/drawing/2014/main" id="{54261767-09E5-DD9A-D4EE-29A9D11271DD}"/>
                  </a:ext>
                </a:extLst>
              </p14:cNvPr>
              <p14:cNvContentPartPr/>
              <p14:nvPr/>
            </p14:nvContentPartPr>
            <p14:xfrm>
              <a:off x="4462854" y="5411878"/>
              <a:ext cx="1220760" cy="598320"/>
            </p14:xfrm>
          </p:contentPart>
        </mc:Choice>
        <mc:Fallback xmlns="">
          <p:pic>
            <p:nvPicPr>
              <p:cNvPr id="662" name="Ink 661">
                <a:extLst>
                  <a:ext uri="{FF2B5EF4-FFF2-40B4-BE49-F238E27FC236}">
                    <a16:creationId xmlns:a16="http://schemas.microsoft.com/office/drawing/2014/main" id="{54261767-09E5-DD9A-D4EE-29A9D11271DD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447734" y="5396407"/>
                <a:ext cx="1251360" cy="628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666" name="Ink 665">
                <a:extLst>
                  <a:ext uri="{FF2B5EF4-FFF2-40B4-BE49-F238E27FC236}">
                    <a16:creationId xmlns:a16="http://schemas.microsoft.com/office/drawing/2014/main" id="{940749F3-E72C-F264-28FD-60BA15072C81}"/>
                  </a:ext>
                </a:extLst>
              </p14:cNvPr>
              <p14:cNvContentPartPr/>
              <p14:nvPr/>
            </p14:nvContentPartPr>
            <p14:xfrm>
              <a:off x="6226854" y="5472718"/>
              <a:ext cx="513000" cy="324720"/>
            </p14:xfrm>
          </p:contentPart>
        </mc:Choice>
        <mc:Fallback xmlns="">
          <p:pic>
            <p:nvPicPr>
              <p:cNvPr id="666" name="Ink 665">
                <a:extLst>
                  <a:ext uri="{FF2B5EF4-FFF2-40B4-BE49-F238E27FC236}">
                    <a16:creationId xmlns:a16="http://schemas.microsoft.com/office/drawing/2014/main" id="{940749F3-E72C-F264-28FD-60BA15072C81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211385" y="5457598"/>
                <a:ext cx="543219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678" name="Ink 677">
                <a:extLst>
                  <a:ext uri="{FF2B5EF4-FFF2-40B4-BE49-F238E27FC236}">
                    <a16:creationId xmlns:a16="http://schemas.microsoft.com/office/drawing/2014/main" id="{62325F23-D0AB-5FF9-7F21-AD9E0A29BA05}"/>
                  </a:ext>
                </a:extLst>
              </p14:cNvPr>
              <p14:cNvContentPartPr/>
              <p14:nvPr/>
            </p14:nvContentPartPr>
            <p14:xfrm>
              <a:off x="7716534" y="5479558"/>
              <a:ext cx="617040" cy="311040"/>
            </p14:xfrm>
          </p:contentPart>
        </mc:Choice>
        <mc:Fallback xmlns="">
          <p:pic>
            <p:nvPicPr>
              <p:cNvPr id="678" name="Ink 677">
                <a:extLst>
                  <a:ext uri="{FF2B5EF4-FFF2-40B4-BE49-F238E27FC236}">
                    <a16:creationId xmlns:a16="http://schemas.microsoft.com/office/drawing/2014/main" id="{62325F23-D0AB-5FF9-7F21-AD9E0A29BA05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7701414" y="5464438"/>
                <a:ext cx="64764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679" name="Ink 678">
                <a:extLst>
                  <a:ext uri="{FF2B5EF4-FFF2-40B4-BE49-F238E27FC236}">
                    <a16:creationId xmlns:a16="http://schemas.microsoft.com/office/drawing/2014/main" id="{BA139F51-18B0-D3FE-A6EA-9CDDEC9BE51F}"/>
                  </a:ext>
                </a:extLst>
              </p14:cNvPr>
              <p14:cNvContentPartPr/>
              <p14:nvPr/>
            </p14:nvContentPartPr>
            <p14:xfrm>
              <a:off x="6837414" y="5504038"/>
              <a:ext cx="543960" cy="308160"/>
            </p14:xfrm>
          </p:contentPart>
        </mc:Choice>
        <mc:Fallback xmlns="">
          <p:pic>
            <p:nvPicPr>
              <p:cNvPr id="679" name="Ink 678">
                <a:extLst>
                  <a:ext uri="{FF2B5EF4-FFF2-40B4-BE49-F238E27FC236}">
                    <a16:creationId xmlns:a16="http://schemas.microsoft.com/office/drawing/2014/main" id="{BA139F51-18B0-D3FE-A6EA-9CDDEC9BE51F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821924" y="5488936"/>
                <a:ext cx="574580" cy="33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682" name="Ink 681">
                <a:extLst>
                  <a:ext uri="{FF2B5EF4-FFF2-40B4-BE49-F238E27FC236}">
                    <a16:creationId xmlns:a16="http://schemas.microsoft.com/office/drawing/2014/main" id="{8ED1D2B9-8732-1B08-FB40-7187638CC43D}"/>
                  </a:ext>
                </a:extLst>
              </p14:cNvPr>
              <p14:cNvContentPartPr/>
              <p14:nvPr/>
            </p14:nvContentPartPr>
            <p14:xfrm>
              <a:off x="9658541" y="3575239"/>
              <a:ext cx="149760" cy="201960"/>
            </p14:xfrm>
          </p:contentPart>
        </mc:Choice>
        <mc:Fallback xmlns="">
          <p:pic>
            <p:nvPicPr>
              <p:cNvPr id="682" name="Ink 681">
                <a:extLst>
                  <a:ext uri="{FF2B5EF4-FFF2-40B4-BE49-F238E27FC236}">
                    <a16:creationId xmlns:a16="http://schemas.microsoft.com/office/drawing/2014/main" id="{8ED1D2B9-8732-1B08-FB40-7187638CC43D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9643061" y="3559759"/>
                <a:ext cx="1803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684" name="Ink 683">
                <a:extLst>
                  <a:ext uri="{FF2B5EF4-FFF2-40B4-BE49-F238E27FC236}">
                    <a16:creationId xmlns:a16="http://schemas.microsoft.com/office/drawing/2014/main" id="{90D53CD4-733A-09BC-1DC6-AFDD58931C6C}"/>
                  </a:ext>
                </a:extLst>
              </p14:cNvPr>
              <p14:cNvContentPartPr/>
              <p14:nvPr/>
            </p14:nvContentPartPr>
            <p14:xfrm>
              <a:off x="5702028" y="3896794"/>
              <a:ext cx="4328640" cy="42480"/>
            </p14:xfrm>
          </p:contentPart>
        </mc:Choice>
        <mc:Fallback xmlns="">
          <p:pic>
            <p:nvPicPr>
              <p:cNvPr id="684" name="Ink 683">
                <a:extLst>
                  <a:ext uri="{FF2B5EF4-FFF2-40B4-BE49-F238E27FC236}">
                    <a16:creationId xmlns:a16="http://schemas.microsoft.com/office/drawing/2014/main" id="{90D53CD4-733A-09BC-1DC6-AFDD58931C6C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686549" y="3881314"/>
                <a:ext cx="4359237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685" name="Ink 684">
                <a:extLst>
                  <a:ext uri="{FF2B5EF4-FFF2-40B4-BE49-F238E27FC236}">
                    <a16:creationId xmlns:a16="http://schemas.microsoft.com/office/drawing/2014/main" id="{54B67008-1BDF-D7B0-2B38-24F8D8FB1183}"/>
                  </a:ext>
                </a:extLst>
              </p14:cNvPr>
              <p14:cNvContentPartPr/>
              <p14:nvPr/>
            </p14:nvContentPartPr>
            <p14:xfrm>
              <a:off x="8699221" y="5591953"/>
              <a:ext cx="234000" cy="114120"/>
            </p14:xfrm>
          </p:contentPart>
        </mc:Choice>
        <mc:Fallback xmlns="">
          <p:pic>
            <p:nvPicPr>
              <p:cNvPr id="685" name="Ink 684">
                <a:extLst>
                  <a:ext uri="{FF2B5EF4-FFF2-40B4-BE49-F238E27FC236}">
                    <a16:creationId xmlns:a16="http://schemas.microsoft.com/office/drawing/2014/main" id="{54B67008-1BDF-D7B0-2B38-24F8D8FB1183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8684101" y="5576833"/>
                <a:ext cx="2646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686" name="Ink 685">
                <a:extLst>
                  <a:ext uri="{FF2B5EF4-FFF2-40B4-BE49-F238E27FC236}">
                    <a16:creationId xmlns:a16="http://schemas.microsoft.com/office/drawing/2014/main" id="{16BB99AE-CE3E-1EFC-F8A4-3DAE54540A95}"/>
                  </a:ext>
                </a:extLst>
              </p14:cNvPr>
              <p14:cNvContentPartPr/>
              <p14:nvPr/>
            </p14:nvContentPartPr>
            <p14:xfrm>
              <a:off x="8837101" y="5468833"/>
              <a:ext cx="66240" cy="51480"/>
            </p14:xfrm>
          </p:contentPart>
        </mc:Choice>
        <mc:Fallback xmlns="">
          <p:pic>
            <p:nvPicPr>
              <p:cNvPr id="686" name="Ink 685">
                <a:extLst>
                  <a:ext uri="{FF2B5EF4-FFF2-40B4-BE49-F238E27FC236}">
                    <a16:creationId xmlns:a16="http://schemas.microsoft.com/office/drawing/2014/main" id="{16BB99AE-CE3E-1EFC-F8A4-3DAE54540A95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8821981" y="5453713"/>
                <a:ext cx="968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687" name="Ink 686">
                <a:extLst>
                  <a:ext uri="{FF2B5EF4-FFF2-40B4-BE49-F238E27FC236}">
                    <a16:creationId xmlns:a16="http://schemas.microsoft.com/office/drawing/2014/main" id="{721FE924-3987-E177-8E46-46F7D032F9E6}"/>
                  </a:ext>
                </a:extLst>
              </p14:cNvPr>
              <p14:cNvContentPartPr/>
              <p14:nvPr/>
            </p14:nvContentPartPr>
            <p14:xfrm>
              <a:off x="8962381" y="5556313"/>
              <a:ext cx="102960" cy="168120"/>
            </p14:xfrm>
          </p:contentPart>
        </mc:Choice>
        <mc:Fallback xmlns="">
          <p:pic>
            <p:nvPicPr>
              <p:cNvPr id="687" name="Ink 686">
                <a:extLst>
                  <a:ext uri="{FF2B5EF4-FFF2-40B4-BE49-F238E27FC236}">
                    <a16:creationId xmlns:a16="http://schemas.microsoft.com/office/drawing/2014/main" id="{721FE924-3987-E177-8E46-46F7D032F9E6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8947261" y="5540833"/>
                <a:ext cx="1335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688" name="Ink 687">
                <a:extLst>
                  <a:ext uri="{FF2B5EF4-FFF2-40B4-BE49-F238E27FC236}">
                    <a16:creationId xmlns:a16="http://schemas.microsoft.com/office/drawing/2014/main" id="{A674B675-AAFD-A786-3956-8D70965FDAA8}"/>
                  </a:ext>
                </a:extLst>
              </p14:cNvPr>
              <p14:cNvContentPartPr/>
              <p14:nvPr/>
            </p14:nvContentPartPr>
            <p14:xfrm>
              <a:off x="9299341" y="5580073"/>
              <a:ext cx="197640" cy="138240"/>
            </p14:xfrm>
          </p:contentPart>
        </mc:Choice>
        <mc:Fallback xmlns="">
          <p:pic>
            <p:nvPicPr>
              <p:cNvPr id="688" name="Ink 687">
                <a:extLst>
                  <a:ext uri="{FF2B5EF4-FFF2-40B4-BE49-F238E27FC236}">
                    <a16:creationId xmlns:a16="http://schemas.microsoft.com/office/drawing/2014/main" id="{A674B675-AAFD-A786-3956-8D70965FDAA8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9284221" y="5564953"/>
                <a:ext cx="2278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689" name="Ink 688">
                <a:extLst>
                  <a:ext uri="{FF2B5EF4-FFF2-40B4-BE49-F238E27FC236}">
                    <a16:creationId xmlns:a16="http://schemas.microsoft.com/office/drawing/2014/main" id="{119C70EE-BE34-68FD-0BF9-CEA5836F96EA}"/>
                  </a:ext>
                </a:extLst>
              </p14:cNvPr>
              <p14:cNvContentPartPr/>
              <p14:nvPr/>
            </p14:nvContentPartPr>
            <p14:xfrm>
              <a:off x="9622621" y="5499433"/>
              <a:ext cx="210240" cy="494640"/>
            </p14:xfrm>
          </p:contentPart>
        </mc:Choice>
        <mc:Fallback xmlns="">
          <p:pic>
            <p:nvPicPr>
              <p:cNvPr id="689" name="Ink 688">
                <a:extLst>
                  <a:ext uri="{FF2B5EF4-FFF2-40B4-BE49-F238E27FC236}">
                    <a16:creationId xmlns:a16="http://schemas.microsoft.com/office/drawing/2014/main" id="{119C70EE-BE34-68FD-0BF9-CEA5836F96EA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9607141" y="5484313"/>
                <a:ext cx="24084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690" name="Ink 689">
                <a:extLst>
                  <a:ext uri="{FF2B5EF4-FFF2-40B4-BE49-F238E27FC236}">
                    <a16:creationId xmlns:a16="http://schemas.microsoft.com/office/drawing/2014/main" id="{4ACB4022-9D38-78C0-2991-8371FCC8F6DD}"/>
                  </a:ext>
                </a:extLst>
              </p14:cNvPr>
              <p14:cNvContentPartPr/>
              <p14:nvPr/>
            </p14:nvContentPartPr>
            <p14:xfrm>
              <a:off x="9712621" y="5663953"/>
              <a:ext cx="174240" cy="36360"/>
            </p14:xfrm>
          </p:contentPart>
        </mc:Choice>
        <mc:Fallback xmlns="">
          <p:pic>
            <p:nvPicPr>
              <p:cNvPr id="690" name="Ink 689">
                <a:extLst>
                  <a:ext uri="{FF2B5EF4-FFF2-40B4-BE49-F238E27FC236}">
                    <a16:creationId xmlns:a16="http://schemas.microsoft.com/office/drawing/2014/main" id="{4ACB4022-9D38-78C0-2991-8371FCC8F6DD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9697141" y="5648833"/>
                <a:ext cx="2048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691" name="Ink 690">
                <a:extLst>
                  <a:ext uri="{FF2B5EF4-FFF2-40B4-BE49-F238E27FC236}">
                    <a16:creationId xmlns:a16="http://schemas.microsoft.com/office/drawing/2014/main" id="{5CC292EF-4B73-5FD3-C670-A5A5EDCE259E}"/>
                  </a:ext>
                </a:extLst>
              </p14:cNvPr>
              <p14:cNvContentPartPr/>
              <p14:nvPr/>
            </p14:nvContentPartPr>
            <p14:xfrm>
              <a:off x="9934381" y="5598073"/>
              <a:ext cx="162360" cy="150120"/>
            </p14:xfrm>
          </p:contentPart>
        </mc:Choice>
        <mc:Fallback xmlns="">
          <p:pic>
            <p:nvPicPr>
              <p:cNvPr id="691" name="Ink 690">
                <a:extLst>
                  <a:ext uri="{FF2B5EF4-FFF2-40B4-BE49-F238E27FC236}">
                    <a16:creationId xmlns:a16="http://schemas.microsoft.com/office/drawing/2014/main" id="{5CC292EF-4B73-5FD3-C670-A5A5EDCE259E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9918901" y="5582953"/>
                <a:ext cx="1926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692" name="Ink 691">
                <a:extLst>
                  <a:ext uri="{FF2B5EF4-FFF2-40B4-BE49-F238E27FC236}">
                    <a16:creationId xmlns:a16="http://schemas.microsoft.com/office/drawing/2014/main" id="{D4601843-4368-0390-85F8-0F6C95969CAD}"/>
                  </a:ext>
                </a:extLst>
              </p14:cNvPr>
              <p14:cNvContentPartPr/>
              <p14:nvPr/>
            </p14:nvContentPartPr>
            <p14:xfrm>
              <a:off x="10144261" y="5604193"/>
              <a:ext cx="156240" cy="117720"/>
            </p14:xfrm>
          </p:contentPart>
        </mc:Choice>
        <mc:Fallback xmlns="">
          <p:pic>
            <p:nvPicPr>
              <p:cNvPr id="692" name="Ink 691">
                <a:extLst>
                  <a:ext uri="{FF2B5EF4-FFF2-40B4-BE49-F238E27FC236}">
                    <a16:creationId xmlns:a16="http://schemas.microsoft.com/office/drawing/2014/main" id="{D4601843-4368-0390-85F8-0F6C95969CAD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0128781" y="5588713"/>
                <a:ext cx="18684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693" name="Ink 692">
                <a:extLst>
                  <a:ext uri="{FF2B5EF4-FFF2-40B4-BE49-F238E27FC236}">
                    <a16:creationId xmlns:a16="http://schemas.microsoft.com/office/drawing/2014/main" id="{8275FF3D-4A4F-AB61-BD2A-ED0F1E875304}"/>
                  </a:ext>
                </a:extLst>
              </p14:cNvPr>
              <p14:cNvContentPartPr/>
              <p14:nvPr/>
            </p14:nvContentPartPr>
            <p14:xfrm>
              <a:off x="10402021" y="5532913"/>
              <a:ext cx="354240" cy="197640"/>
            </p14:xfrm>
          </p:contentPart>
        </mc:Choice>
        <mc:Fallback xmlns="">
          <p:pic>
            <p:nvPicPr>
              <p:cNvPr id="693" name="Ink 692">
                <a:extLst>
                  <a:ext uri="{FF2B5EF4-FFF2-40B4-BE49-F238E27FC236}">
                    <a16:creationId xmlns:a16="http://schemas.microsoft.com/office/drawing/2014/main" id="{8275FF3D-4A4F-AB61-BD2A-ED0F1E875304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0386541" y="5517433"/>
                <a:ext cx="38448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694" name="Ink 693">
                <a:extLst>
                  <a:ext uri="{FF2B5EF4-FFF2-40B4-BE49-F238E27FC236}">
                    <a16:creationId xmlns:a16="http://schemas.microsoft.com/office/drawing/2014/main" id="{1844BF31-5DA1-F646-F332-AABFFAFD63D5}"/>
                  </a:ext>
                </a:extLst>
              </p14:cNvPr>
              <p14:cNvContentPartPr/>
              <p14:nvPr/>
            </p14:nvContentPartPr>
            <p14:xfrm>
              <a:off x="10641781" y="5454073"/>
              <a:ext cx="66240" cy="54360"/>
            </p14:xfrm>
          </p:contentPart>
        </mc:Choice>
        <mc:Fallback xmlns="">
          <p:pic>
            <p:nvPicPr>
              <p:cNvPr id="694" name="Ink 693">
                <a:extLst>
                  <a:ext uri="{FF2B5EF4-FFF2-40B4-BE49-F238E27FC236}">
                    <a16:creationId xmlns:a16="http://schemas.microsoft.com/office/drawing/2014/main" id="{1844BF31-5DA1-F646-F332-AABFFAFD63D5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0626301" y="5438953"/>
                <a:ext cx="968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695" name="Ink 694">
                <a:extLst>
                  <a:ext uri="{FF2B5EF4-FFF2-40B4-BE49-F238E27FC236}">
                    <a16:creationId xmlns:a16="http://schemas.microsoft.com/office/drawing/2014/main" id="{0A4F3E9D-A81C-3B89-CE74-BB33A31E61A5}"/>
                  </a:ext>
                </a:extLst>
              </p14:cNvPr>
              <p14:cNvContentPartPr/>
              <p14:nvPr/>
            </p14:nvContentPartPr>
            <p14:xfrm>
              <a:off x="10539901" y="5568193"/>
              <a:ext cx="168120" cy="12240"/>
            </p14:xfrm>
          </p:contentPart>
        </mc:Choice>
        <mc:Fallback xmlns="">
          <p:pic>
            <p:nvPicPr>
              <p:cNvPr id="695" name="Ink 694">
                <a:extLst>
                  <a:ext uri="{FF2B5EF4-FFF2-40B4-BE49-F238E27FC236}">
                    <a16:creationId xmlns:a16="http://schemas.microsoft.com/office/drawing/2014/main" id="{0A4F3E9D-A81C-3B89-CE74-BB33A31E61A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0524421" y="5552713"/>
                <a:ext cx="1987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696" name="Ink 695">
                <a:extLst>
                  <a:ext uri="{FF2B5EF4-FFF2-40B4-BE49-F238E27FC236}">
                    <a16:creationId xmlns:a16="http://schemas.microsoft.com/office/drawing/2014/main" id="{95797393-4881-73E5-4E1C-96FD4C10026F}"/>
                  </a:ext>
                </a:extLst>
              </p14:cNvPr>
              <p14:cNvContentPartPr/>
              <p14:nvPr/>
            </p14:nvContentPartPr>
            <p14:xfrm>
              <a:off x="10791541" y="5574673"/>
              <a:ext cx="318240" cy="155520"/>
            </p14:xfrm>
          </p:contentPart>
        </mc:Choice>
        <mc:Fallback xmlns="">
          <p:pic>
            <p:nvPicPr>
              <p:cNvPr id="696" name="Ink 695">
                <a:extLst>
                  <a:ext uri="{FF2B5EF4-FFF2-40B4-BE49-F238E27FC236}">
                    <a16:creationId xmlns:a16="http://schemas.microsoft.com/office/drawing/2014/main" id="{95797393-4881-73E5-4E1C-96FD4C10026F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0776421" y="5559553"/>
                <a:ext cx="3484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697" name="Ink 696">
                <a:extLst>
                  <a:ext uri="{FF2B5EF4-FFF2-40B4-BE49-F238E27FC236}">
                    <a16:creationId xmlns:a16="http://schemas.microsoft.com/office/drawing/2014/main" id="{7EB514E5-8A5F-7086-C113-E3FA0BB051BB}"/>
                  </a:ext>
                </a:extLst>
              </p14:cNvPr>
              <p14:cNvContentPartPr/>
              <p14:nvPr/>
            </p14:nvContentPartPr>
            <p14:xfrm>
              <a:off x="11271061" y="5532913"/>
              <a:ext cx="246240" cy="479160"/>
            </p14:xfrm>
          </p:contentPart>
        </mc:Choice>
        <mc:Fallback xmlns="">
          <p:pic>
            <p:nvPicPr>
              <p:cNvPr id="697" name="Ink 696">
                <a:extLst>
                  <a:ext uri="{FF2B5EF4-FFF2-40B4-BE49-F238E27FC236}">
                    <a16:creationId xmlns:a16="http://schemas.microsoft.com/office/drawing/2014/main" id="{7EB514E5-8A5F-7086-C113-E3FA0BB051BB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1255941" y="5517433"/>
                <a:ext cx="276480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698" name="Ink 697">
                <a:extLst>
                  <a:ext uri="{FF2B5EF4-FFF2-40B4-BE49-F238E27FC236}">
                    <a16:creationId xmlns:a16="http://schemas.microsoft.com/office/drawing/2014/main" id="{88C0238D-A57E-941A-0DBF-491B221E4C9D}"/>
                  </a:ext>
                </a:extLst>
              </p14:cNvPr>
              <p14:cNvContentPartPr/>
              <p14:nvPr/>
            </p14:nvContentPartPr>
            <p14:xfrm>
              <a:off x="11690821" y="5532913"/>
              <a:ext cx="66240" cy="182880"/>
            </p14:xfrm>
          </p:contentPart>
        </mc:Choice>
        <mc:Fallback xmlns="">
          <p:pic>
            <p:nvPicPr>
              <p:cNvPr id="698" name="Ink 697">
                <a:extLst>
                  <a:ext uri="{FF2B5EF4-FFF2-40B4-BE49-F238E27FC236}">
                    <a16:creationId xmlns:a16="http://schemas.microsoft.com/office/drawing/2014/main" id="{88C0238D-A57E-941A-0DBF-491B221E4C9D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1675701" y="5517433"/>
                <a:ext cx="9684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699" name="Ink 698">
                <a:extLst>
                  <a:ext uri="{FF2B5EF4-FFF2-40B4-BE49-F238E27FC236}">
                    <a16:creationId xmlns:a16="http://schemas.microsoft.com/office/drawing/2014/main" id="{1A088720-4CFD-BC98-385A-2148E3399A27}"/>
                  </a:ext>
                </a:extLst>
              </p14:cNvPr>
              <p14:cNvContentPartPr/>
              <p14:nvPr/>
            </p14:nvContentPartPr>
            <p14:xfrm>
              <a:off x="11750581" y="5568193"/>
              <a:ext cx="114120" cy="132120"/>
            </p14:xfrm>
          </p:contentPart>
        </mc:Choice>
        <mc:Fallback xmlns="">
          <p:pic>
            <p:nvPicPr>
              <p:cNvPr id="699" name="Ink 698">
                <a:extLst>
                  <a:ext uri="{FF2B5EF4-FFF2-40B4-BE49-F238E27FC236}">
                    <a16:creationId xmlns:a16="http://schemas.microsoft.com/office/drawing/2014/main" id="{1A088720-4CFD-BC98-385A-2148E3399A27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1735461" y="5552713"/>
                <a:ext cx="1447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700" name="Ink 699">
                <a:extLst>
                  <a:ext uri="{FF2B5EF4-FFF2-40B4-BE49-F238E27FC236}">
                    <a16:creationId xmlns:a16="http://schemas.microsoft.com/office/drawing/2014/main" id="{79DAEAC6-F2E6-E1A9-C3F1-A1CED173136B}"/>
                  </a:ext>
                </a:extLst>
              </p14:cNvPr>
              <p14:cNvContentPartPr/>
              <p14:nvPr/>
            </p14:nvContentPartPr>
            <p14:xfrm>
              <a:off x="11987101" y="5699953"/>
              <a:ext cx="15840" cy="6480"/>
            </p14:xfrm>
          </p:contentPart>
        </mc:Choice>
        <mc:Fallback xmlns="">
          <p:pic>
            <p:nvPicPr>
              <p:cNvPr id="700" name="Ink 699">
                <a:extLst>
                  <a:ext uri="{FF2B5EF4-FFF2-40B4-BE49-F238E27FC236}">
                    <a16:creationId xmlns:a16="http://schemas.microsoft.com/office/drawing/2014/main" id="{79DAEAC6-F2E6-E1A9-C3F1-A1CED173136B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1971981" y="5684833"/>
                <a:ext cx="460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704" name="Ink 703">
                <a:extLst>
                  <a:ext uri="{FF2B5EF4-FFF2-40B4-BE49-F238E27FC236}">
                    <a16:creationId xmlns:a16="http://schemas.microsoft.com/office/drawing/2014/main" id="{30BC24D0-CE49-2EC5-7096-660200CD4391}"/>
                  </a:ext>
                </a:extLst>
              </p14:cNvPr>
              <p14:cNvContentPartPr/>
              <p14:nvPr/>
            </p14:nvContentPartPr>
            <p14:xfrm>
              <a:off x="9448741" y="5778073"/>
              <a:ext cx="1792800" cy="66240"/>
            </p14:xfrm>
          </p:contentPart>
        </mc:Choice>
        <mc:Fallback xmlns="">
          <p:pic>
            <p:nvPicPr>
              <p:cNvPr id="704" name="Ink 703">
                <a:extLst>
                  <a:ext uri="{FF2B5EF4-FFF2-40B4-BE49-F238E27FC236}">
                    <a16:creationId xmlns:a16="http://schemas.microsoft.com/office/drawing/2014/main" id="{30BC24D0-CE49-2EC5-7096-660200CD4391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9428221" y="5757553"/>
                <a:ext cx="183348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771" name="Ink 770">
                <a:extLst>
                  <a:ext uri="{FF2B5EF4-FFF2-40B4-BE49-F238E27FC236}">
                    <a16:creationId xmlns:a16="http://schemas.microsoft.com/office/drawing/2014/main" id="{63ECE49E-F162-C330-62CF-7F8857EA26B5}"/>
                  </a:ext>
                </a:extLst>
              </p14:cNvPr>
              <p14:cNvContentPartPr/>
              <p14:nvPr/>
            </p14:nvContentPartPr>
            <p14:xfrm>
              <a:off x="2600708" y="6240355"/>
              <a:ext cx="6678720" cy="533880"/>
            </p14:xfrm>
          </p:contentPart>
        </mc:Choice>
        <mc:Fallback xmlns="">
          <p:pic>
            <p:nvPicPr>
              <p:cNvPr id="771" name="Ink 770">
                <a:extLst>
                  <a:ext uri="{FF2B5EF4-FFF2-40B4-BE49-F238E27FC236}">
                    <a16:creationId xmlns:a16="http://schemas.microsoft.com/office/drawing/2014/main" id="{63ECE49E-F162-C330-62CF-7F8857EA26B5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2585588" y="6225235"/>
                <a:ext cx="670932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778" name="Ink 777">
                <a:extLst>
                  <a:ext uri="{FF2B5EF4-FFF2-40B4-BE49-F238E27FC236}">
                    <a16:creationId xmlns:a16="http://schemas.microsoft.com/office/drawing/2014/main" id="{69491366-7493-F823-B8B4-779F8234C25D}"/>
                  </a:ext>
                </a:extLst>
              </p14:cNvPr>
              <p14:cNvContentPartPr/>
              <p14:nvPr/>
            </p14:nvContentPartPr>
            <p14:xfrm>
              <a:off x="9518828" y="6246475"/>
              <a:ext cx="995760" cy="258120"/>
            </p14:xfrm>
          </p:contentPart>
        </mc:Choice>
        <mc:Fallback xmlns="">
          <p:pic>
            <p:nvPicPr>
              <p:cNvPr id="778" name="Ink 777">
                <a:extLst>
                  <a:ext uri="{FF2B5EF4-FFF2-40B4-BE49-F238E27FC236}">
                    <a16:creationId xmlns:a16="http://schemas.microsoft.com/office/drawing/2014/main" id="{69491366-7493-F823-B8B4-779F8234C25D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9503703" y="6225955"/>
                <a:ext cx="1026371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781" name="Ink 780">
                <a:extLst>
                  <a:ext uri="{FF2B5EF4-FFF2-40B4-BE49-F238E27FC236}">
                    <a16:creationId xmlns:a16="http://schemas.microsoft.com/office/drawing/2014/main" id="{BC4D1E39-9873-692C-88FF-486FAA47CBDD}"/>
                  </a:ext>
                </a:extLst>
              </p14:cNvPr>
              <p14:cNvContentPartPr/>
              <p14:nvPr/>
            </p14:nvContentPartPr>
            <p14:xfrm>
              <a:off x="10465988" y="6264475"/>
              <a:ext cx="78480" cy="396000"/>
            </p14:xfrm>
          </p:contentPart>
        </mc:Choice>
        <mc:Fallback xmlns="">
          <p:pic>
            <p:nvPicPr>
              <p:cNvPr id="781" name="Ink 780">
                <a:extLst>
                  <a:ext uri="{FF2B5EF4-FFF2-40B4-BE49-F238E27FC236}">
                    <a16:creationId xmlns:a16="http://schemas.microsoft.com/office/drawing/2014/main" id="{BC4D1E39-9873-692C-88FF-486FAA47CBDD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0450798" y="6249355"/>
                <a:ext cx="109221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782" name="Ink 781">
                <a:extLst>
                  <a:ext uri="{FF2B5EF4-FFF2-40B4-BE49-F238E27FC236}">
                    <a16:creationId xmlns:a16="http://schemas.microsoft.com/office/drawing/2014/main" id="{B5765143-D21F-94D1-6E95-C9E2AE4E9A5E}"/>
                  </a:ext>
                </a:extLst>
              </p14:cNvPr>
              <p14:cNvContentPartPr/>
              <p14:nvPr/>
            </p14:nvContentPartPr>
            <p14:xfrm>
              <a:off x="603075" y="1329534"/>
              <a:ext cx="232200" cy="24840"/>
            </p14:xfrm>
          </p:contentPart>
        </mc:Choice>
        <mc:Fallback xmlns="">
          <p:pic>
            <p:nvPicPr>
              <p:cNvPr id="782" name="Ink 781">
                <a:extLst>
                  <a:ext uri="{FF2B5EF4-FFF2-40B4-BE49-F238E27FC236}">
                    <a16:creationId xmlns:a16="http://schemas.microsoft.com/office/drawing/2014/main" id="{B5765143-D21F-94D1-6E95-C9E2AE4E9A5E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587595" y="1313826"/>
                <a:ext cx="262800" cy="55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783" name="Ink 782">
                <a:extLst>
                  <a:ext uri="{FF2B5EF4-FFF2-40B4-BE49-F238E27FC236}">
                    <a16:creationId xmlns:a16="http://schemas.microsoft.com/office/drawing/2014/main" id="{B0D03789-53F4-2DA8-6E24-0E011E5CD048}"/>
                  </a:ext>
                </a:extLst>
              </p14:cNvPr>
              <p14:cNvContentPartPr/>
              <p14:nvPr/>
            </p14:nvContentPartPr>
            <p14:xfrm>
              <a:off x="511301" y="3691519"/>
              <a:ext cx="275040" cy="12600"/>
            </p14:xfrm>
          </p:contentPart>
        </mc:Choice>
        <mc:Fallback xmlns="">
          <p:pic>
            <p:nvPicPr>
              <p:cNvPr id="783" name="Ink 782">
                <a:extLst>
                  <a:ext uri="{FF2B5EF4-FFF2-40B4-BE49-F238E27FC236}">
                    <a16:creationId xmlns:a16="http://schemas.microsoft.com/office/drawing/2014/main" id="{B0D03789-53F4-2DA8-6E24-0E011E5CD048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495841" y="3676039"/>
                <a:ext cx="3056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784" name="Ink 783">
                <a:extLst>
                  <a:ext uri="{FF2B5EF4-FFF2-40B4-BE49-F238E27FC236}">
                    <a16:creationId xmlns:a16="http://schemas.microsoft.com/office/drawing/2014/main" id="{977354A5-FA07-AB18-DE4D-34CBDF012F68}"/>
                  </a:ext>
                </a:extLst>
              </p14:cNvPr>
              <p14:cNvContentPartPr/>
              <p14:nvPr/>
            </p14:nvContentPartPr>
            <p14:xfrm>
              <a:off x="527941" y="5712520"/>
              <a:ext cx="330120" cy="49320"/>
            </p14:xfrm>
          </p:contentPart>
        </mc:Choice>
        <mc:Fallback xmlns="">
          <p:pic>
            <p:nvPicPr>
              <p:cNvPr id="784" name="Ink 783">
                <a:extLst>
                  <a:ext uri="{FF2B5EF4-FFF2-40B4-BE49-F238E27FC236}">
                    <a16:creationId xmlns:a16="http://schemas.microsoft.com/office/drawing/2014/main" id="{977354A5-FA07-AB18-DE4D-34CBDF012F68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512461" y="5697040"/>
                <a:ext cx="3607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785" name="Ink 784">
                <a:extLst>
                  <a:ext uri="{FF2B5EF4-FFF2-40B4-BE49-F238E27FC236}">
                    <a16:creationId xmlns:a16="http://schemas.microsoft.com/office/drawing/2014/main" id="{E110B40D-D04F-7EEA-ADA3-5001A8E6A31B}"/>
                  </a:ext>
                </a:extLst>
              </p14:cNvPr>
              <p14:cNvContentPartPr/>
              <p14:nvPr/>
            </p14:nvContentPartPr>
            <p14:xfrm>
              <a:off x="767955" y="1256094"/>
              <a:ext cx="67680" cy="195840"/>
            </p14:xfrm>
          </p:contentPart>
        </mc:Choice>
        <mc:Fallback xmlns="">
          <p:pic>
            <p:nvPicPr>
              <p:cNvPr id="785" name="Ink 784">
                <a:extLst>
                  <a:ext uri="{FF2B5EF4-FFF2-40B4-BE49-F238E27FC236}">
                    <a16:creationId xmlns:a16="http://schemas.microsoft.com/office/drawing/2014/main" id="{E110B40D-D04F-7EEA-ADA3-5001A8E6A31B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752392" y="1240614"/>
                <a:ext cx="98444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786" name="Ink 785">
                <a:extLst>
                  <a:ext uri="{FF2B5EF4-FFF2-40B4-BE49-F238E27FC236}">
                    <a16:creationId xmlns:a16="http://schemas.microsoft.com/office/drawing/2014/main" id="{51E57D83-39DF-0AA6-227A-3166F4C3AB00}"/>
                  </a:ext>
                </a:extLst>
              </p14:cNvPr>
              <p14:cNvContentPartPr/>
              <p14:nvPr/>
            </p14:nvContentPartPr>
            <p14:xfrm>
              <a:off x="730901" y="3599719"/>
              <a:ext cx="73800" cy="208080"/>
            </p14:xfrm>
          </p:contentPart>
        </mc:Choice>
        <mc:Fallback xmlns="">
          <p:pic>
            <p:nvPicPr>
              <p:cNvPr id="786" name="Ink 785">
                <a:extLst>
                  <a:ext uri="{FF2B5EF4-FFF2-40B4-BE49-F238E27FC236}">
                    <a16:creationId xmlns:a16="http://schemas.microsoft.com/office/drawing/2014/main" id="{51E57D83-39DF-0AA6-227A-3166F4C3AB00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15421" y="3584212"/>
                <a:ext cx="104400" cy="238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787" name="Ink 786">
                <a:extLst>
                  <a:ext uri="{FF2B5EF4-FFF2-40B4-BE49-F238E27FC236}">
                    <a16:creationId xmlns:a16="http://schemas.microsoft.com/office/drawing/2014/main" id="{B291E3D5-250A-74E6-B794-7E7BDD0F7519}"/>
                  </a:ext>
                </a:extLst>
              </p14:cNvPr>
              <p14:cNvContentPartPr/>
              <p14:nvPr/>
            </p14:nvContentPartPr>
            <p14:xfrm>
              <a:off x="774901" y="5614600"/>
              <a:ext cx="89280" cy="232200"/>
            </p14:xfrm>
          </p:contentPart>
        </mc:Choice>
        <mc:Fallback xmlns="">
          <p:pic>
            <p:nvPicPr>
              <p:cNvPr id="787" name="Ink 786">
                <a:extLst>
                  <a:ext uri="{FF2B5EF4-FFF2-40B4-BE49-F238E27FC236}">
                    <a16:creationId xmlns:a16="http://schemas.microsoft.com/office/drawing/2014/main" id="{B291E3D5-250A-74E6-B794-7E7BDD0F7519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59421" y="5599480"/>
                <a:ext cx="1198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788" name="Ink 787">
                <a:extLst>
                  <a:ext uri="{FF2B5EF4-FFF2-40B4-BE49-F238E27FC236}">
                    <a16:creationId xmlns:a16="http://schemas.microsoft.com/office/drawing/2014/main" id="{1715D00E-0E7D-AF5F-D720-5B8E6AE751A9}"/>
                  </a:ext>
                </a:extLst>
              </p14:cNvPr>
              <p14:cNvContentPartPr/>
              <p14:nvPr/>
            </p14:nvContentPartPr>
            <p14:xfrm>
              <a:off x="3904381" y="5535400"/>
              <a:ext cx="177480" cy="268920"/>
            </p14:xfrm>
          </p:contentPart>
        </mc:Choice>
        <mc:Fallback xmlns="">
          <p:pic>
            <p:nvPicPr>
              <p:cNvPr id="788" name="Ink 787">
                <a:extLst>
                  <a:ext uri="{FF2B5EF4-FFF2-40B4-BE49-F238E27FC236}">
                    <a16:creationId xmlns:a16="http://schemas.microsoft.com/office/drawing/2014/main" id="{1715D00E-0E7D-AF5F-D720-5B8E6AE751A9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889261" y="5519920"/>
                <a:ext cx="2080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789" name="Ink 788">
                <a:extLst>
                  <a:ext uri="{FF2B5EF4-FFF2-40B4-BE49-F238E27FC236}">
                    <a16:creationId xmlns:a16="http://schemas.microsoft.com/office/drawing/2014/main" id="{BD079932-7024-D7D0-7270-A10EAEA8B56D}"/>
                  </a:ext>
                </a:extLst>
              </p14:cNvPr>
              <p14:cNvContentPartPr/>
              <p14:nvPr/>
            </p14:nvContentPartPr>
            <p14:xfrm>
              <a:off x="3301661" y="4124959"/>
              <a:ext cx="140760" cy="439200"/>
            </p14:xfrm>
          </p:contentPart>
        </mc:Choice>
        <mc:Fallback xmlns="">
          <p:pic>
            <p:nvPicPr>
              <p:cNvPr id="789" name="Ink 788">
                <a:extLst>
                  <a:ext uri="{FF2B5EF4-FFF2-40B4-BE49-F238E27FC236}">
                    <a16:creationId xmlns:a16="http://schemas.microsoft.com/office/drawing/2014/main" id="{BD079932-7024-D7D0-7270-A10EAEA8B56D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286181" y="4109492"/>
                <a:ext cx="171360" cy="469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792" name="Ink 791">
                <a:extLst>
                  <a:ext uri="{FF2B5EF4-FFF2-40B4-BE49-F238E27FC236}">
                    <a16:creationId xmlns:a16="http://schemas.microsoft.com/office/drawing/2014/main" id="{0B9F0A52-73D1-132E-198E-D2DB690D9536}"/>
                  </a:ext>
                </a:extLst>
              </p14:cNvPr>
              <p14:cNvContentPartPr/>
              <p14:nvPr/>
            </p14:nvContentPartPr>
            <p14:xfrm>
              <a:off x="6275595" y="2880414"/>
              <a:ext cx="208080" cy="134640"/>
            </p14:xfrm>
          </p:contentPart>
        </mc:Choice>
        <mc:Fallback xmlns="">
          <p:pic>
            <p:nvPicPr>
              <p:cNvPr id="792" name="Ink 791">
                <a:extLst>
                  <a:ext uri="{FF2B5EF4-FFF2-40B4-BE49-F238E27FC236}">
                    <a16:creationId xmlns:a16="http://schemas.microsoft.com/office/drawing/2014/main" id="{0B9F0A52-73D1-132E-198E-D2DB690D9536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6260115" y="2864975"/>
                <a:ext cx="238680" cy="165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793" name="Ink 792">
                <a:extLst>
                  <a:ext uri="{FF2B5EF4-FFF2-40B4-BE49-F238E27FC236}">
                    <a16:creationId xmlns:a16="http://schemas.microsoft.com/office/drawing/2014/main" id="{19C28F46-9243-65E0-F859-D2589019256A}"/>
                  </a:ext>
                </a:extLst>
              </p14:cNvPr>
              <p14:cNvContentPartPr/>
              <p14:nvPr/>
            </p14:nvContentPartPr>
            <p14:xfrm>
              <a:off x="6550275" y="2819214"/>
              <a:ext cx="324000" cy="208080"/>
            </p14:xfrm>
          </p:contentPart>
        </mc:Choice>
        <mc:Fallback xmlns="">
          <p:pic>
            <p:nvPicPr>
              <p:cNvPr id="793" name="Ink 792">
                <a:extLst>
                  <a:ext uri="{FF2B5EF4-FFF2-40B4-BE49-F238E27FC236}">
                    <a16:creationId xmlns:a16="http://schemas.microsoft.com/office/drawing/2014/main" id="{19C28F46-9243-65E0-F859-D2589019256A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6534795" y="2803734"/>
                <a:ext cx="3546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794" name="Ink 793">
                <a:extLst>
                  <a:ext uri="{FF2B5EF4-FFF2-40B4-BE49-F238E27FC236}">
                    <a16:creationId xmlns:a16="http://schemas.microsoft.com/office/drawing/2014/main" id="{A62A8592-FF19-F836-D9CC-312FED9D2337}"/>
                  </a:ext>
                </a:extLst>
              </p14:cNvPr>
              <p14:cNvContentPartPr/>
              <p14:nvPr/>
            </p14:nvContentPartPr>
            <p14:xfrm>
              <a:off x="6775995" y="2758374"/>
              <a:ext cx="67680" cy="49320"/>
            </p14:xfrm>
          </p:contentPart>
        </mc:Choice>
        <mc:Fallback xmlns="">
          <p:pic>
            <p:nvPicPr>
              <p:cNvPr id="794" name="Ink 793">
                <a:extLst>
                  <a:ext uri="{FF2B5EF4-FFF2-40B4-BE49-F238E27FC236}">
                    <a16:creationId xmlns:a16="http://schemas.microsoft.com/office/drawing/2014/main" id="{A62A8592-FF19-F836-D9CC-312FED9D233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6760432" y="2742894"/>
                <a:ext cx="98444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795" name="Ink 794">
                <a:extLst>
                  <a:ext uri="{FF2B5EF4-FFF2-40B4-BE49-F238E27FC236}">
                    <a16:creationId xmlns:a16="http://schemas.microsoft.com/office/drawing/2014/main" id="{4062F51E-EFD1-3D8D-5C5D-EAA344C77EBE}"/>
                  </a:ext>
                </a:extLst>
              </p14:cNvPr>
              <p14:cNvContentPartPr/>
              <p14:nvPr/>
            </p14:nvContentPartPr>
            <p14:xfrm>
              <a:off x="6904515" y="2837574"/>
              <a:ext cx="281160" cy="189720"/>
            </p14:xfrm>
          </p:contentPart>
        </mc:Choice>
        <mc:Fallback xmlns="">
          <p:pic>
            <p:nvPicPr>
              <p:cNvPr id="795" name="Ink 794">
                <a:extLst>
                  <a:ext uri="{FF2B5EF4-FFF2-40B4-BE49-F238E27FC236}">
                    <a16:creationId xmlns:a16="http://schemas.microsoft.com/office/drawing/2014/main" id="{4062F51E-EFD1-3D8D-5C5D-EAA344C77EBE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6889035" y="2822094"/>
                <a:ext cx="3117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796" name="Ink 795">
                <a:extLst>
                  <a:ext uri="{FF2B5EF4-FFF2-40B4-BE49-F238E27FC236}">
                    <a16:creationId xmlns:a16="http://schemas.microsoft.com/office/drawing/2014/main" id="{EACD0952-621B-E934-23BF-019D2C182E06}"/>
                  </a:ext>
                </a:extLst>
              </p14:cNvPr>
              <p14:cNvContentPartPr/>
              <p14:nvPr/>
            </p14:nvContentPartPr>
            <p14:xfrm>
              <a:off x="7517595" y="2898774"/>
              <a:ext cx="89280" cy="134640"/>
            </p14:xfrm>
          </p:contentPart>
        </mc:Choice>
        <mc:Fallback xmlns="">
          <p:pic>
            <p:nvPicPr>
              <p:cNvPr id="796" name="Ink 795">
                <a:extLst>
                  <a:ext uri="{FF2B5EF4-FFF2-40B4-BE49-F238E27FC236}">
                    <a16:creationId xmlns:a16="http://schemas.microsoft.com/office/drawing/2014/main" id="{EACD0952-621B-E934-23BF-019D2C182E06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502115" y="2883294"/>
                <a:ext cx="1198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797" name="Ink 796">
                <a:extLst>
                  <a:ext uri="{FF2B5EF4-FFF2-40B4-BE49-F238E27FC236}">
                    <a16:creationId xmlns:a16="http://schemas.microsoft.com/office/drawing/2014/main" id="{436F2B70-44CF-3C9D-FA69-D09773AF8ED8}"/>
                  </a:ext>
                </a:extLst>
              </p14:cNvPr>
              <p14:cNvContentPartPr/>
              <p14:nvPr/>
            </p14:nvContentPartPr>
            <p14:xfrm>
              <a:off x="7588155" y="2819214"/>
              <a:ext cx="159120" cy="446040"/>
            </p14:xfrm>
          </p:contentPart>
        </mc:Choice>
        <mc:Fallback xmlns="">
          <p:pic>
            <p:nvPicPr>
              <p:cNvPr id="797" name="Ink 796">
                <a:extLst>
                  <a:ext uri="{FF2B5EF4-FFF2-40B4-BE49-F238E27FC236}">
                    <a16:creationId xmlns:a16="http://schemas.microsoft.com/office/drawing/2014/main" id="{436F2B70-44CF-3C9D-FA69-D09773AF8ED8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7572675" y="2803734"/>
                <a:ext cx="18972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798" name="Ink 797">
                <a:extLst>
                  <a:ext uri="{FF2B5EF4-FFF2-40B4-BE49-F238E27FC236}">
                    <a16:creationId xmlns:a16="http://schemas.microsoft.com/office/drawing/2014/main" id="{B863192B-5CB4-F685-1942-56592F741913}"/>
                  </a:ext>
                </a:extLst>
              </p14:cNvPr>
              <p14:cNvContentPartPr/>
              <p14:nvPr/>
            </p14:nvContentPartPr>
            <p14:xfrm>
              <a:off x="7606515" y="2965734"/>
              <a:ext cx="220320" cy="49320"/>
            </p14:xfrm>
          </p:contentPart>
        </mc:Choice>
        <mc:Fallback xmlns="">
          <p:pic>
            <p:nvPicPr>
              <p:cNvPr id="798" name="Ink 797">
                <a:extLst>
                  <a:ext uri="{FF2B5EF4-FFF2-40B4-BE49-F238E27FC236}">
                    <a16:creationId xmlns:a16="http://schemas.microsoft.com/office/drawing/2014/main" id="{B863192B-5CB4-F685-1942-56592F74191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7591010" y="2950254"/>
                <a:ext cx="25097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799" name="Ink 798">
                <a:extLst>
                  <a:ext uri="{FF2B5EF4-FFF2-40B4-BE49-F238E27FC236}">
                    <a16:creationId xmlns:a16="http://schemas.microsoft.com/office/drawing/2014/main" id="{6C60ACDC-68C7-1E84-D2C4-EDA7516115E6}"/>
                  </a:ext>
                </a:extLst>
              </p14:cNvPr>
              <p14:cNvContentPartPr/>
              <p14:nvPr/>
            </p14:nvContentPartPr>
            <p14:xfrm>
              <a:off x="7997115" y="2862054"/>
              <a:ext cx="85680" cy="195840"/>
            </p14:xfrm>
          </p:contentPart>
        </mc:Choice>
        <mc:Fallback xmlns="">
          <p:pic>
            <p:nvPicPr>
              <p:cNvPr id="799" name="Ink 798">
                <a:extLst>
                  <a:ext uri="{FF2B5EF4-FFF2-40B4-BE49-F238E27FC236}">
                    <a16:creationId xmlns:a16="http://schemas.microsoft.com/office/drawing/2014/main" id="{6C60ACDC-68C7-1E84-D2C4-EDA7516115E6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7981635" y="2846545"/>
                <a:ext cx="116280" cy="226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800" name="Ink 799">
                <a:extLst>
                  <a:ext uri="{FF2B5EF4-FFF2-40B4-BE49-F238E27FC236}">
                    <a16:creationId xmlns:a16="http://schemas.microsoft.com/office/drawing/2014/main" id="{B61E55E6-FFD8-5F2E-C4C3-2C082D6985D6}"/>
                  </a:ext>
                </a:extLst>
              </p14:cNvPr>
              <p14:cNvContentPartPr/>
              <p14:nvPr/>
            </p14:nvContentPartPr>
            <p14:xfrm>
              <a:off x="7987755" y="2929374"/>
              <a:ext cx="156240" cy="6480"/>
            </p14:xfrm>
          </p:contentPart>
        </mc:Choice>
        <mc:Fallback xmlns="">
          <p:pic>
            <p:nvPicPr>
              <p:cNvPr id="800" name="Ink 799">
                <a:extLst>
                  <a:ext uri="{FF2B5EF4-FFF2-40B4-BE49-F238E27FC236}">
                    <a16:creationId xmlns:a16="http://schemas.microsoft.com/office/drawing/2014/main" id="{B61E55E6-FFD8-5F2E-C4C3-2C082D6985D6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972275" y="2913894"/>
                <a:ext cx="1868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801" name="Ink 800">
                <a:extLst>
                  <a:ext uri="{FF2B5EF4-FFF2-40B4-BE49-F238E27FC236}">
                    <a16:creationId xmlns:a16="http://schemas.microsoft.com/office/drawing/2014/main" id="{C33651C9-492B-A959-0C4B-C3907A4645F1}"/>
                  </a:ext>
                </a:extLst>
              </p14:cNvPr>
              <p14:cNvContentPartPr/>
              <p14:nvPr/>
            </p14:nvContentPartPr>
            <p14:xfrm>
              <a:off x="8143995" y="2880414"/>
              <a:ext cx="195840" cy="165240"/>
            </p14:xfrm>
          </p:contentPart>
        </mc:Choice>
        <mc:Fallback xmlns="">
          <p:pic>
            <p:nvPicPr>
              <p:cNvPr id="801" name="Ink 800">
                <a:extLst>
                  <a:ext uri="{FF2B5EF4-FFF2-40B4-BE49-F238E27FC236}">
                    <a16:creationId xmlns:a16="http://schemas.microsoft.com/office/drawing/2014/main" id="{C33651C9-492B-A959-0C4B-C3907A4645F1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8128515" y="2864934"/>
                <a:ext cx="2264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802" name="Ink 801">
                <a:extLst>
                  <a:ext uri="{FF2B5EF4-FFF2-40B4-BE49-F238E27FC236}">
                    <a16:creationId xmlns:a16="http://schemas.microsoft.com/office/drawing/2014/main" id="{2E6BFC6B-8A16-A7D8-7D24-74C6258940A4}"/>
                  </a:ext>
                </a:extLst>
              </p14:cNvPr>
              <p14:cNvContentPartPr/>
              <p14:nvPr/>
            </p14:nvContentPartPr>
            <p14:xfrm>
              <a:off x="8357475" y="2911734"/>
              <a:ext cx="97920" cy="127800"/>
            </p14:xfrm>
          </p:contentPart>
        </mc:Choice>
        <mc:Fallback xmlns="">
          <p:pic>
            <p:nvPicPr>
              <p:cNvPr id="802" name="Ink 801">
                <a:extLst>
                  <a:ext uri="{FF2B5EF4-FFF2-40B4-BE49-F238E27FC236}">
                    <a16:creationId xmlns:a16="http://schemas.microsoft.com/office/drawing/2014/main" id="{2E6BFC6B-8A16-A7D8-7D24-74C6258940A4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8341995" y="2896254"/>
                <a:ext cx="1285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803" name="Ink 802">
                <a:extLst>
                  <a:ext uri="{FF2B5EF4-FFF2-40B4-BE49-F238E27FC236}">
                    <a16:creationId xmlns:a16="http://schemas.microsoft.com/office/drawing/2014/main" id="{3CA5AC17-81FA-9F11-53F3-C614DEE07BE4}"/>
                  </a:ext>
                </a:extLst>
              </p14:cNvPr>
              <p14:cNvContentPartPr/>
              <p14:nvPr/>
            </p14:nvContentPartPr>
            <p14:xfrm>
              <a:off x="8497875" y="2904894"/>
              <a:ext cx="85680" cy="159120"/>
            </p14:xfrm>
          </p:contentPart>
        </mc:Choice>
        <mc:Fallback xmlns="">
          <p:pic>
            <p:nvPicPr>
              <p:cNvPr id="803" name="Ink 802">
                <a:extLst>
                  <a:ext uri="{FF2B5EF4-FFF2-40B4-BE49-F238E27FC236}">
                    <a16:creationId xmlns:a16="http://schemas.microsoft.com/office/drawing/2014/main" id="{3CA5AC17-81FA-9F11-53F3-C614DEE07BE4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8482395" y="2889414"/>
                <a:ext cx="1162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804" name="Ink 803">
                <a:extLst>
                  <a:ext uri="{FF2B5EF4-FFF2-40B4-BE49-F238E27FC236}">
                    <a16:creationId xmlns:a16="http://schemas.microsoft.com/office/drawing/2014/main" id="{64788F9D-69EF-C915-2D66-14D50259DD1F}"/>
                  </a:ext>
                </a:extLst>
              </p14:cNvPr>
              <p14:cNvContentPartPr/>
              <p14:nvPr/>
            </p14:nvContentPartPr>
            <p14:xfrm>
              <a:off x="8650515" y="2886534"/>
              <a:ext cx="183600" cy="146880"/>
            </p14:xfrm>
          </p:contentPart>
        </mc:Choice>
        <mc:Fallback xmlns="">
          <p:pic>
            <p:nvPicPr>
              <p:cNvPr id="804" name="Ink 803">
                <a:extLst>
                  <a:ext uri="{FF2B5EF4-FFF2-40B4-BE49-F238E27FC236}">
                    <a16:creationId xmlns:a16="http://schemas.microsoft.com/office/drawing/2014/main" id="{64788F9D-69EF-C915-2D66-14D50259DD1F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8635035" y="2871054"/>
                <a:ext cx="2142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805" name="Ink 804">
                <a:extLst>
                  <a:ext uri="{FF2B5EF4-FFF2-40B4-BE49-F238E27FC236}">
                    <a16:creationId xmlns:a16="http://schemas.microsoft.com/office/drawing/2014/main" id="{E065AE89-22A9-AC70-1338-880424E6BBBC}"/>
                  </a:ext>
                </a:extLst>
              </p14:cNvPr>
              <p14:cNvContentPartPr/>
              <p14:nvPr/>
            </p14:nvContentPartPr>
            <p14:xfrm>
              <a:off x="9121395" y="2868174"/>
              <a:ext cx="73080" cy="177480"/>
            </p14:xfrm>
          </p:contentPart>
        </mc:Choice>
        <mc:Fallback xmlns="">
          <p:pic>
            <p:nvPicPr>
              <p:cNvPr id="805" name="Ink 804">
                <a:extLst>
                  <a:ext uri="{FF2B5EF4-FFF2-40B4-BE49-F238E27FC236}">
                    <a16:creationId xmlns:a16="http://schemas.microsoft.com/office/drawing/2014/main" id="{E065AE89-22A9-AC70-1338-880424E6BBBC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9105838" y="2852663"/>
                <a:ext cx="103831" cy="208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806" name="Ink 805">
                <a:extLst>
                  <a:ext uri="{FF2B5EF4-FFF2-40B4-BE49-F238E27FC236}">
                    <a16:creationId xmlns:a16="http://schemas.microsoft.com/office/drawing/2014/main" id="{4B8DABB1-73FD-E233-98CC-4089EBC9894B}"/>
                  </a:ext>
                </a:extLst>
              </p14:cNvPr>
              <p14:cNvContentPartPr/>
              <p14:nvPr/>
            </p14:nvContentPartPr>
            <p14:xfrm>
              <a:off x="9103035" y="2929374"/>
              <a:ext cx="182880" cy="24840"/>
            </p14:xfrm>
          </p:contentPart>
        </mc:Choice>
        <mc:Fallback xmlns="">
          <p:pic>
            <p:nvPicPr>
              <p:cNvPr id="806" name="Ink 805">
                <a:extLst>
                  <a:ext uri="{FF2B5EF4-FFF2-40B4-BE49-F238E27FC236}">
                    <a16:creationId xmlns:a16="http://schemas.microsoft.com/office/drawing/2014/main" id="{4B8DABB1-73FD-E233-98CC-4089EBC9894B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9087555" y="2913894"/>
                <a:ext cx="2134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807" name="Ink 806">
                <a:extLst>
                  <a:ext uri="{FF2B5EF4-FFF2-40B4-BE49-F238E27FC236}">
                    <a16:creationId xmlns:a16="http://schemas.microsoft.com/office/drawing/2014/main" id="{E8C52454-D116-4628-675B-0A496E891983}"/>
                  </a:ext>
                </a:extLst>
              </p14:cNvPr>
              <p14:cNvContentPartPr/>
              <p14:nvPr/>
            </p14:nvContentPartPr>
            <p14:xfrm>
              <a:off x="9261075" y="2880414"/>
              <a:ext cx="470520" cy="426960"/>
            </p14:xfrm>
          </p:contentPart>
        </mc:Choice>
        <mc:Fallback xmlns="">
          <p:pic>
            <p:nvPicPr>
              <p:cNvPr id="807" name="Ink 806">
                <a:extLst>
                  <a:ext uri="{FF2B5EF4-FFF2-40B4-BE49-F238E27FC236}">
                    <a16:creationId xmlns:a16="http://schemas.microsoft.com/office/drawing/2014/main" id="{E8C52454-D116-4628-675B-0A496E891983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9245595" y="2864947"/>
                <a:ext cx="501120" cy="457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808" name="Ink 807">
                <a:extLst>
                  <a:ext uri="{FF2B5EF4-FFF2-40B4-BE49-F238E27FC236}">
                    <a16:creationId xmlns:a16="http://schemas.microsoft.com/office/drawing/2014/main" id="{9D86D026-D7E9-E078-F8D7-3815A03EE02C}"/>
                  </a:ext>
                </a:extLst>
              </p14:cNvPr>
              <p14:cNvContentPartPr/>
              <p14:nvPr/>
            </p14:nvContentPartPr>
            <p14:xfrm>
              <a:off x="9975675" y="2935494"/>
              <a:ext cx="214200" cy="104040"/>
            </p14:xfrm>
          </p:contentPart>
        </mc:Choice>
        <mc:Fallback xmlns="">
          <p:pic>
            <p:nvPicPr>
              <p:cNvPr id="808" name="Ink 807">
                <a:extLst>
                  <a:ext uri="{FF2B5EF4-FFF2-40B4-BE49-F238E27FC236}">
                    <a16:creationId xmlns:a16="http://schemas.microsoft.com/office/drawing/2014/main" id="{9D86D026-D7E9-E078-F8D7-3815A03EE02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9960195" y="2920014"/>
                <a:ext cx="2448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809" name="Ink 808">
                <a:extLst>
                  <a:ext uri="{FF2B5EF4-FFF2-40B4-BE49-F238E27FC236}">
                    <a16:creationId xmlns:a16="http://schemas.microsoft.com/office/drawing/2014/main" id="{02AE2E5D-BAC3-43A4-248F-6157CA9DB79A}"/>
                  </a:ext>
                </a:extLst>
              </p14:cNvPr>
              <p14:cNvContentPartPr/>
              <p14:nvPr/>
            </p14:nvContentPartPr>
            <p14:xfrm>
              <a:off x="10280955" y="2849814"/>
              <a:ext cx="531720" cy="195120"/>
            </p14:xfrm>
          </p:contentPart>
        </mc:Choice>
        <mc:Fallback xmlns="">
          <p:pic>
            <p:nvPicPr>
              <p:cNvPr id="809" name="Ink 808">
                <a:extLst>
                  <a:ext uri="{FF2B5EF4-FFF2-40B4-BE49-F238E27FC236}">
                    <a16:creationId xmlns:a16="http://schemas.microsoft.com/office/drawing/2014/main" id="{02AE2E5D-BAC3-43A4-248F-6157CA9DB79A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10265475" y="2834334"/>
                <a:ext cx="5623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810" name="Ink 809">
                <a:extLst>
                  <a:ext uri="{FF2B5EF4-FFF2-40B4-BE49-F238E27FC236}">
                    <a16:creationId xmlns:a16="http://schemas.microsoft.com/office/drawing/2014/main" id="{48B8104E-8F1E-A007-EF86-872B17B68251}"/>
                  </a:ext>
                </a:extLst>
              </p14:cNvPr>
              <p14:cNvContentPartPr/>
              <p14:nvPr/>
            </p14:nvContentPartPr>
            <p14:xfrm>
              <a:off x="10732755" y="2898774"/>
              <a:ext cx="122400" cy="6480"/>
            </p14:xfrm>
          </p:contentPart>
        </mc:Choice>
        <mc:Fallback xmlns="">
          <p:pic>
            <p:nvPicPr>
              <p:cNvPr id="810" name="Ink 809">
                <a:extLst>
                  <a:ext uri="{FF2B5EF4-FFF2-40B4-BE49-F238E27FC236}">
                    <a16:creationId xmlns:a16="http://schemas.microsoft.com/office/drawing/2014/main" id="{48B8104E-8F1E-A007-EF86-872B17B6825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0717275" y="2883294"/>
                <a:ext cx="153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811" name="Ink 810">
                <a:extLst>
                  <a:ext uri="{FF2B5EF4-FFF2-40B4-BE49-F238E27FC236}">
                    <a16:creationId xmlns:a16="http://schemas.microsoft.com/office/drawing/2014/main" id="{1E68690C-BB11-A9F1-C0A0-79C18ABFAD6A}"/>
                  </a:ext>
                </a:extLst>
              </p14:cNvPr>
              <p14:cNvContentPartPr/>
              <p14:nvPr/>
            </p14:nvContentPartPr>
            <p14:xfrm>
              <a:off x="11001315" y="3008574"/>
              <a:ext cx="6480" cy="6480"/>
            </p14:xfrm>
          </p:contentPart>
        </mc:Choice>
        <mc:Fallback xmlns="">
          <p:pic>
            <p:nvPicPr>
              <p:cNvPr id="811" name="Ink 810">
                <a:extLst>
                  <a:ext uri="{FF2B5EF4-FFF2-40B4-BE49-F238E27FC236}">
                    <a16:creationId xmlns:a16="http://schemas.microsoft.com/office/drawing/2014/main" id="{1E68690C-BB11-A9F1-C0A0-79C18ABFAD6A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10984924" y="2993094"/>
                <a:ext cx="388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2FD3AA3-9FA2-A9C9-E79D-A47AFE22008E}"/>
                  </a:ext>
                </a:extLst>
              </p14:cNvPr>
              <p14:cNvContentPartPr/>
              <p14:nvPr/>
            </p14:nvContentPartPr>
            <p14:xfrm>
              <a:off x="4009781" y="3560479"/>
              <a:ext cx="873720" cy="455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2FD3AA3-9FA2-A9C9-E79D-A47AFE22008E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3994655" y="3545359"/>
                <a:ext cx="904333" cy="48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931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3DCB-AFFB-6895-70B8-A12B902D0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E1ACE-8147-8F2A-4150-525B4D772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EDC77-D5C9-CC7A-B504-9875B0A4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3" b="24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6C84C1F-2CF8-687F-55CF-167B7F2837D4}"/>
                  </a:ext>
                </a:extLst>
              </p14:cNvPr>
              <p14:cNvContentPartPr/>
              <p14:nvPr/>
            </p14:nvContentPartPr>
            <p14:xfrm>
              <a:off x="1353963" y="443200"/>
              <a:ext cx="677937" cy="679163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6C84C1F-2CF8-687F-55CF-167B7F2837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8490" y="427724"/>
                <a:ext cx="708163" cy="709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74CABFC-464D-AB1E-2B69-A40F640EDF30}"/>
                  </a:ext>
                </a:extLst>
              </p14:cNvPr>
              <p14:cNvContentPartPr/>
              <p14:nvPr/>
            </p14:nvContentPartPr>
            <p14:xfrm>
              <a:off x="2135444" y="458823"/>
              <a:ext cx="1049838" cy="65435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74CABFC-464D-AB1E-2B69-A40F640EDF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20323" y="443346"/>
                <a:ext cx="1080440" cy="684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1693AD7-E20D-4583-273C-D8CF15C1C3FC}"/>
                  </a:ext>
                </a:extLst>
              </p14:cNvPr>
              <p14:cNvContentPartPr/>
              <p14:nvPr/>
            </p14:nvContentPartPr>
            <p14:xfrm>
              <a:off x="3560658" y="416915"/>
              <a:ext cx="1779043" cy="349849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1693AD7-E20D-4583-273C-D8CF15C1C3F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45172" y="401438"/>
                <a:ext cx="1809654" cy="380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DC72784-6EE1-F298-3D55-2EF906323941}"/>
                  </a:ext>
                </a:extLst>
              </p14:cNvPr>
              <p14:cNvContentPartPr/>
              <p14:nvPr/>
            </p14:nvContentPartPr>
            <p14:xfrm>
              <a:off x="1107901" y="852160"/>
              <a:ext cx="4231800" cy="493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DC72784-6EE1-F298-3D55-2EF90632394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2781" y="837040"/>
                <a:ext cx="42620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9BD343A-D530-01B0-0497-20DBD635AF13}"/>
                  </a:ext>
                </a:extLst>
              </p14:cNvPr>
              <p14:cNvContentPartPr/>
              <p14:nvPr/>
            </p14:nvContentPartPr>
            <p14:xfrm>
              <a:off x="586543" y="1609349"/>
              <a:ext cx="191757" cy="60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9BD343A-D530-01B0-0497-20DBD635AF1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1433" y="1594476"/>
                <a:ext cx="222337" cy="35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309A848A-7ABE-FFA6-10ED-B8184FE2FBAC}"/>
                  </a:ext>
                </a:extLst>
              </p14:cNvPr>
              <p14:cNvContentPartPr/>
              <p14:nvPr/>
            </p14:nvContentPartPr>
            <p14:xfrm>
              <a:off x="527941" y="5079904"/>
              <a:ext cx="153267" cy="11706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309A848A-7ABE-FFA6-10ED-B8184FE2FBA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2470" y="5065005"/>
                <a:ext cx="183489" cy="41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DF07D88-0BF8-AF51-9D43-AD2919967316}"/>
                  </a:ext>
                </a:extLst>
              </p14:cNvPr>
              <p14:cNvContentPartPr/>
              <p14:nvPr/>
            </p14:nvContentPartPr>
            <p14:xfrm>
              <a:off x="657282" y="5074218"/>
              <a:ext cx="74206" cy="11706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DF07D88-0BF8-AF51-9D43-AD291996731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1792" y="5059319"/>
                <a:ext cx="104825" cy="41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6F10A4E0-1410-9263-4164-EF874E1ABD56}"/>
                  </a:ext>
                </a:extLst>
              </p14:cNvPr>
              <p14:cNvContentPartPr/>
              <p14:nvPr/>
            </p14:nvContentPartPr>
            <p14:xfrm>
              <a:off x="534571" y="2866381"/>
              <a:ext cx="259029" cy="17392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6F10A4E0-1410-9263-4164-EF874E1ABD5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9101" y="2851163"/>
                <a:ext cx="289609" cy="48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0DFCF562-1F0F-710A-5420-8FC5538B7138}"/>
                  </a:ext>
                </a:extLst>
              </p14:cNvPr>
              <p14:cNvContentPartPr/>
              <p14:nvPr/>
            </p14:nvContentPartPr>
            <p14:xfrm>
              <a:off x="1939248" y="1530082"/>
              <a:ext cx="635608" cy="210042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0DFCF562-1F0F-710A-5420-8FC5538B713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924123" y="1514617"/>
                <a:ext cx="666218" cy="240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C307BEFC-C98C-068F-0270-3D96E4A51B54}"/>
                  </a:ext>
                </a:extLst>
              </p14:cNvPr>
              <p14:cNvContentPartPr/>
              <p14:nvPr/>
            </p14:nvContentPartPr>
            <p14:xfrm>
              <a:off x="1145518" y="1518710"/>
              <a:ext cx="517710" cy="221079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C307BEFC-C98C-068F-0270-3D96E4A51B5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30048" y="1503227"/>
                <a:ext cx="547931" cy="251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FEE462DD-75E5-32AA-84F3-F55DDF00A6B7}"/>
                  </a:ext>
                </a:extLst>
              </p14:cNvPr>
              <p14:cNvContentPartPr/>
              <p14:nvPr/>
            </p14:nvContentPartPr>
            <p14:xfrm>
              <a:off x="2862666" y="1484595"/>
              <a:ext cx="2535151" cy="56758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FEE462DD-75E5-32AA-84F3-F55DDF00A6B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847546" y="1469479"/>
                <a:ext cx="2565751" cy="597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BD6A04ED-4DB4-AED7-355D-F66AA33E93C9}"/>
                  </a:ext>
                </a:extLst>
              </p14:cNvPr>
              <p14:cNvContentPartPr/>
              <p14:nvPr/>
            </p14:nvContentPartPr>
            <p14:xfrm>
              <a:off x="8475414" y="1478909"/>
              <a:ext cx="794424" cy="221413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BD6A04ED-4DB4-AED7-355D-F66AA33E93C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460289" y="1463453"/>
                <a:ext cx="825034" cy="251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93D4A80B-E78D-26EF-D28E-69A97BB1DDB2}"/>
                  </a:ext>
                </a:extLst>
              </p14:cNvPr>
              <p14:cNvContentPartPr/>
              <p14:nvPr/>
            </p14:nvContentPartPr>
            <p14:xfrm>
              <a:off x="7020068" y="1501318"/>
              <a:ext cx="1143956" cy="187633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93D4A80B-E78D-26EF-D28E-69A97BB1DDB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004950" y="1486192"/>
                <a:ext cx="1174193" cy="218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7A6C419A-0D1E-047F-90F3-F405DD0860EF}"/>
                  </a:ext>
                </a:extLst>
              </p14:cNvPr>
              <p14:cNvContentPartPr/>
              <p14:nvPr/>
            </p14:nvContentPartPr>
            <p14:xfrm>
              <a:off x="9628039" y="1484595"/>
              <a:ext cx="1564921" cy="346167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7A6C419A-0D1E-047F-90F3-F405DD0860E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612919" y="1469122"/>
                <a:ext cx="1595161" cy="376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A9D1E740-06EE-BDC6-C3DA-7A224796D268}"/>
                  </a:ext>
                </a:extLst>
              </p14:cNvPr>
              <p14:cNvContentPartPr/>
              <p14:nvPr/>
            </p14:nvContentPartPr>
            <p14:xfrm>
              <a:off x="1162856" y="2001337"/>
              <a:ext cx="982714" cy="174923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A9D1E740-06EE-BDC6-C3DA-7A224796D26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47732" y="1986220"/>
                <a:ext cx="1013323" cy="205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037CCE2D-3CC0-016C-2540-14D0661C9CEA}"/>
                  </a:ext>
                </a:extLst>
              </p14:cNvPr>
              <p14:cNvContentPartPr/>
              <p14:nvPr/>
            </p14:nvContentPartPr>
            <p14:xfrm>
              <a:off x="4668238" y="1989297"/>
              <a:ext cx="206321" cy="442158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037CCE2D-3CC0-016C-2540-14D0661C9CE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653115" y="1974174"/>
                <a:ext cx="236567" cy="472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F66A4583-0A9B-B258-DD0D-E8F732FC854D}"/>
                  </a:ext>
                </a:extLst>
              </p14:cNvPr>
              <p14:cNvContentPartPr/>
              <p14:nvPr/>
            </p14:nvContentPartPr>
            <p14:xfrm>
              <a:off x="5199472" y="2012040"/>
              <a:ext cx="1310054" cy="170575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F66A4583-0A9B-B258-DD0D-E8F732FC854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184352" y="1996926"/>
                <a:ext cx="1340294" cy="200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7E77FAF0-37A7-BE86-1DD6-16981577C5E3}"/>
                  </a:ext>
                </a:extLst>
              </p14:cNvPr>
              <p14:cNvContentPartPr/>
              <p14:nvPr/>
            </p14:nvContentPartPr>
            <p14:xfrm>
              <a:off x="9569437" y="1751161"/>
              <a:ext cx="1599944" cy="51507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7E77FAF0-37A7-BE86-1DD6-16981577C5E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553959" y="1735673"/>
                <a:ext cx="1630179" cy="82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36690D31-518D-AEFE-D837-28C0291BEBDA}"/>
                  </a:ext>
                </a:extLst>
              </p14:cNvPr>
              <p14:cNvContentPartPr/>
              <p14:nvPr/>
            </p14:nvContentPartPr>
            <p14:xfrm>
              <a:off x="1168751" y="2244825"/>
              <a:ext cx="935554" cy="34449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36690D31-518D-AEFE-D837-28C0291BEBD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53632" y="2229395"/>
                <a:ext cx="965791" cy="64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F2F55FDB-B178-A137-F716-79DCBF9E00E8}"/>
                  </a:ext>
                </a:extLst>
              </p14:cNvPr>
              <p14:cNvContentPartPr/>
              <p14:nvPr/>
            </p14:nvContentPartPr>
            <p14:xfrm>
              <a:off x="5656153" y="1541453"/>
              <a:ext cx="635608" cy="210042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F2F55FDB-B178-A137-F716-79DCBF9E00E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641028" y="1525988"/>
                <a:ext cx="666218" cy="240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BC69A134-3914-6B0B-EA80-8BA441BE9753}"/>
                  </a:ext>
                </a:extLst>
              </p14:cNvPr>
              <p14:cNvContentPartPr/>
              <p14:nvPr/>
            </p14:nvContentPartPr>
            <p14:xfrm>
              <a:off x="6497389" y="1450480"/>
              <a:ext cx="374152" cy="312387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BC69A134-3914-6B0B-EA80-8BA441BE975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481904" y="1435364"/>
                <a:ext cx="404761" cy="342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D2AE0819-056C-8CAB-BE14-8223F5B120FF}"/>
                  </a:ext>
                </a:extLst>
              </p14:cNvPr>
              <p14:cNvContentPartPr/>
              <p14:nvPr/>
            </p14:nvContentPartPr>
            <p14:xfrm>
              <a:off x="2436500" y="1927087"/>
              <a:ext cx="1802797" cy="465235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D2AE0819-056C-8CAB-BE14-8223F5B120F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421378" y="1911615"/>
                <a:ext cx="1833402" cy="495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EFEE4D70-4745-2ADC-1884-10576F989FFA}"/>
                  </a:ext>
                </a:extLst>
              </p14:cNvPr>
              <p14:cNvContentPartPr/>
              <p14:nvPr/>
            </p14:nvContentPartPr>
            <p14:xfrm>
              <a:off x="1039410" y="2835149"/>
              <a:ext cx="447318" cy="340147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EFEE4D70-4745-2ADC-1884-10576F989FF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24295" y="2820031"/>
                <a:ext cx="477547" cy="370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48D38D99-F8D6-F601-758C-4B9D4B45644F}"/>
                  </a:ext>
                </a:extLst>
              </p14:cNvPr>
              <p14:cNvContentPartPr/>
              <p14:nvPr/>
            </p14:nvContentPartPr>
            <p14:xfrm>
              <a:off x="2503771" y="2845852"/>
              <a:ext cx="518057" cy="216062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48D38D99-F8D6-F601-758C-4B9D4B45644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488651" y="2830728"/>
                <a:ext cx="548298" cy="246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5D1FE066-C9C8-25E4-8F93-338A62126971}"/>
                  </a:ext>
                </a:extLst>
              </p14:cNvPr>
              <p14:cNvContentPartPr/>
              <p14:nvPr/>
            </p14:nvContentPartPr>
            <p14:xfrm>
              <a:off x="1809907" y="2789328"/>
              <a:ext cx="335662" cy="232785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5D1FE066-C9C8-25E4-8F93-338A6212697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794781" y="2773857"/>
                <a:ext cx="366275" cy="263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9A0B3931-4630-7F00-5914-DB7E45536F21}"/>
                  </a:ext>
                </a:extLst>
              </p14:cNvPr>
              <p14:cNvContentPartPr/>
              <p14:nvPr/>
            </p14:nvContentPartPr>
            <p14:xfrm>
              <a:off x="3374482" y="2868595"/>
              <a:ext cx="1564574" cy="403026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9A0B3931-4630-7F00-5914-DB7E45536F2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359005" y="2853482"/>
                <a:ext cx="1594807" cy="433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CCDD5FAF-7876-5D14-3AF0-129B770F186F}"/>
                  </a:ext>
                </a:extLst>
              </p14:cNvPr>
              <p14:cNvContentPartPr/>
              <p14:nvPr/>
            </p14:nvContentPartPr>
            <p14:xfrm>
              <a:off x="5264662" y="2800699"/>
              <a:ext cx="5796415" cy="547513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CCDD5FAF-7876-5D14-3AF0-129B770F186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249543" y="2785220"/>
                <a:ext cx="5826653" cy="577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76BDB62B-BA66-E606-30EC-2BEF35708D88}"/>
                  </a:ext>
                </a:extLst>
              </p14:cNvPr>
              <p14:cNvContentPartPr/>
              <p14:nvPr/>
            </p14:nvContentPartPr>
            <p14:xfrm>
              <a:off x="1930232" y="3339516"/>
              <a:ext cx="126567" cy="170575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76BDB62B-BA66-E606-30EC-2BEF35708D8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914727" y="3324402"/>
                <a:ext cx="157217" cy="200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73844DAB-27D1-EB61-0A2E-11220DFF6DED}"/>
                  </a:ext>
                </a:extLst>
              </p14:cNvPr>
              <p14:cNvContentPartPr/>
              <p14:nvPr/>
            </p14:nvContentPartPr>
            <p14:xfrm>
              <a:off x="1092464" y="3345202"/>
              <a:ext cx="529500" cy="159203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73844DAB-27D1-EB61-0A2E-11220DFF6DE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77346" y="3330074"/>
                <a:ext cx="560097" cy="189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099E5A88-3E40-1AAA-D2CA-81B84A1D59CB}"/>
                  </a:ext>
                </a:extLst>
              </p14:cNvPr>
              <p14:cNvContentPartPr/>
              <p14:nvPr/>
            </p14:nvContentPartPr>
            <p14:xfrm>
              <a:off x="2145223" y="3316773"/>
              <a:ext cx="1088475" cy="357873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099E5A88-3E40-1AAA-D2CA-81B84A1D59C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129740" y="3301652"/>
                <a:ext cx="1119080" cy="3881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F0473D4B-0B2F-6598-C394-1A8506A96BD6}"/>
                  </a:ext>
                </a:extLst>
              </p14:cNvPr>
              <p14:cNvContentPartPr/>
              <p14:nvPr/>
            </p14:nvContentPartPr>
            <p14:xfrm>
              <a:off x="3615479" y="3203391"/>
              <a:ext cx="5387240" cy="613067"/>
            </p14:xfrm>
          </p:contentPart>
        </mc:Choice>
        <mc:Fallback xmlns=""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F0473D4B-0B2F-6598-C394-1A8506A96BD6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600359" y="3188271"/>
                <a:ext cx="5417839" cy="643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4F43CA0F-55EA-4159-2C7D-470FDB9CEC17}"/>
                  </a:ext>
                </a:extLst>
              </p14:cNvPr>
              <p14:cNvContentPartPr/>
              <p14:nvPr/>
            </p14:nvContentPartPr>
            <p14:xfrm>
              <a:off x="9479165" y="3577653"/>
              <a:ext cx="6242" cy="28764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4F43CA0F-55EA-4159-2C7D-470FDB9CEC17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463376" y="3562552"/>
                <a:ext cx="37452" cy="59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F35C7542-4840-E83C-1742-3529A84FA1CD}"/>
                  </a:ext>
                </a:extLst>
              </p14:cNvPr>
              <p14:cNvContentPartPr/>
              <p14:nvPr/>
            </p14:nvContentPartPr>
            <p14:xfrm>
              <a:off x="9620296" y="2857223"/>
              <a:ext cx="282608" cy="261549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F35C7542-4840-E83C-1742-3529A84FA1C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604816" y="2842092"/>
                <a:ext cx="313209" cy="292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C80630FA-7EAB-832D-157C-E330A689877C}"/>
                  </a:ext>
                </a:extLst>
              </p14:cNvPr>
              <p14:cNvContentPartPr/>
              <p14:nvPr/>
            </p14:nvContentPartPr>
            <p14:xfrm>
              <a:off x="10337739" y="3291688"/>
              <a:ext cx="1153319" cy="195660"/>
            </p14:xfrm>
          </p:contentPart>
        </mc:Choice>
        <mc:Fallback xmlns=""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C80630FA-7EAB-832D-157C-E330A689877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322256" y="3276222"/>
                <a:ext cx="1183925" cy="225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DF71ACA5-7D77-4EB3-7D92-084AE526C8C2}"/>
                  </a:ext>
                </a:extLst>
              </p14:cNvPr>
              <p14:cNvContentPartPr/>
              <p14:nvPr/>
            </p14:nvContentPartPr>
            <p14:xfrm>
              <a:off x="3056851" y="3753579"/>
              <a:ext cx="2746674" cy="397340"/>
            </p14:xfrm>
          </p:contentPart>
        </mc:Choice>
        <mc:Fallback xmlns=""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DF71ACA5-7D77-4EB3-7D92-084AE526C8C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041372" y="3738463"/>
                <a:ext cx="2777273" cy="427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EE57EA3B-3E65-162B-77EF-7E2470C526B9}"/>
                  </a:ext>
                </a:extLst>
              </p14:cNvPr>
              <p14:cNvContentPartPr/>
              <p14:nvPr/>
            </p14:nvContentPartPr>
            <p14:xfrm>
              <a:off x="1992302" y="3747893"/>
              <a:ext cx="694211" cy="187633"/>
            </p14:xfrm>
          </p:contentPart>
        </mc:Choice>
        <mc:Fallback xmlns=""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EE57EA3B-3E65-162B-77EF-7E2470C526B9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977187" y="3732767"/>
                <a:ext cx="724441" cy="218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33" name="Ink 532">
                <a:extLst>
                  <a:ext uri="{FF2B5EF4-FFF2-40B4-BE49-F238E27FC236}">
                    <a16:creationId xmlns:a16="http://schemas.microsoft.com/office/drawing/2014/main" id="{85C5D4E2-C095-2DCE-26C1-6841F9CABB8A}"/>
                  </a:ext>
                </a:extLst>
              </p14:cNvPr>
              <p14:cNvContentPartPr/>
              <p14:nvPr/>
            </p14:nvContentPartPr>
            <p14:xfrm>
              <a:off x="1080674" y="3747893"/>
              <a:ext cx="653293" cy="187633"/>
            </p14:xfrm>
          </p:contentPart>
        </mc:Choice>
        <mc:Fallback xmlns="">
          <p:pic>
            <p:nvPicPr>
              <p:cNvPr id="533" name="Ink 532">
                <a:extLst>
                  <a:ext uri="{FF2B5EF4-FFF2-40B4-BE49-F238E27FC236}">
                    <a16:creationId xmlns:a16="http://schemas.microsoft.com/office/drawing/2014/main" id="{85C5D4E2-C095-2DCE-26C1-6841F9CABB8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65548" y="3732767"/>
                <a:ext cx="683905" cy="218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55" name="Ink 554">
                <a:extLst>
                  <a:ext uri="{FF2B5EF4-FFF2-40B4-BE49-F238E27FC236}">
                    <a16:creationId xmlns:a16="http://schemas.microsoft.com/office/drawing/2014/main" id="{1933C8DC-22E1-6BDF-D2DF-61BB9C0F2325}"/>
                  </a:ext>
                </a:extLst>
              </p14:cNvPr>
              <p14:cNvContentPartPr/>
              <p14:nvPr/>
            </p14:nvContentPartPr>
            <p14:xfrm>
              <a:off x="9734379" y="3702741"/>
              <a:ext cx="921337" cy="544837"/>
            </p14:xfrm>
          </p:contentPart>
        </mc:Choice>
        <mc:Fallback xmlns="">
          <p:pic>
            <p:nvPicPr>
              <p:cNvPr id="555" name="Ink 554">
                <a:extLst>
                  <a:ext uri="{FF2B5EF4-FFF2-40B4-BE49-F238E27FC236}">
                    <a16:creationId xmlns:a16="http://schemas.microsoft.com/office/drawing/2014/main" id="{1933C8DC-22E1-6BDF-D2DF-61BB9C0F2325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719257" y="3687267"/>
                <a:ext cx="951580" cy="575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56" name="Ink 555">
                <a:extLst>
                  <a:ext uri="{FF2B5EF4-FFF2-40B4-BE49-F238E27FC236}">
                    <a16:creationId xmlns:a16="http://schemas.microsoft.com/office/drawing/2014/main" id="{E4AD6DE4-A1AD-46D2-383D-BD6FF7498ACE}"/>
                  </a:ext>
                </a:extLst>
              </p14:cNvPr>
              <p14:cNvContentPartPr/>
              <p14:nvPr/>
            </p14:nvContentPartPr>
            <p14:xfrm>
              <a:off x="6082319" y="3685683"/>
              <a:ext cx="3320559" cy="516408"/>
            </p14:xfrm>
          </p:contentPart>
        </mc:Choice>
        <mc:Fallback xmlns="">
          <p:pic>
            <p:nvPicPr>
              <p:cNvPr id="556" name="Ink 555">
                <a:extLst>
                  <a:ext uri="{FF2B5EF4-FFF2-40B4-BE49-F238E27FC236}">
                    <a16:creationId xmlns:a16="http://schemas.microsoft.com/office/drawing/2014/main" id="{E4AD6DE4-A1AD-46D2-383D-BD6FF7498AC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067199" y="3670209"/>
                <a:ext cx="3351158" cy="546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63" name="Ink 562">
                <a:extLst>
                  <a:ext uri="{FF2B5EF4-FFF2-40B4-BE49-F238E27FC236}">
                    <a16:creationId xmlns:a16="http://schemas.microsoft.com/office/drawing/2014/main" id="{E96459FE-FAEA-AC3B-C0BA-4DB1E0C662BB}"/>
                  </a:ext>
                </a:extLst>
              </p14:cNvPr>
              <p14:cNvContentPartPr/>
              <p14:nvPr/>
            </p14:nvContentPartPr>
            <p14:xfrm>
              <a:off x="1033515" y="4201757"/>
              <a:ext cx="1341262" cy="414397"/>
            </p14:xfrm>
          </p:contentPart>
        </mc:Choice>
        <mc:Fallback xmlns="">
          <p:pic>
            <p:nvPicPr>
              <p:cNvPr id="563" name="Ink 562">
                <a:extLst>
                  <a:ext uri="{FF2B5EF4-FFF2-40B4-BE49-F238E27FC236}">
                    <a16:creationId xmlns:a16="http://schemas.microsoft.com/office/drawing/2014/main" id="{E96459FE-FAEA-AC3B-C0BA-4DB1E0C662BB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018396" y="4186636"/>
                <a:ext cx="1371500" cy="4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69" name="Ink 568">
                <a:extLst>
                  <a:ext uri="{FF2B5EF4-FFF2-40B4-BE49-F238E27FC236}">
                    <a16:creationId xmlns:a16="http://schemas.microsoft.com/office/drawing/2014/main" id="{A5B4FD13-6DC5-098A-A0CE-DB50ED2456A7}"/>
                  </a:ext>
                </a:extLst>
              </p14:cNvPr>
              <p14:cNvContentPartPr/>
              <p14:nvPr/>
            </p14:nvContentPartPr>
            <p14:xfrm>
              <a:off x="2362640" y="4128510"/>
              <a:ext cx="1529552" cy="424431"/>
            </p14:xfrm>
          </p:contentPart>
        </mc:Choice>
        <mc:Fallback xmlns="">
          <p:pic>
            <p:nvPicPr>
              <p:cNvPr id="569" name="Ink 568">
                <a:extLst>
                  <a:ext uri="{FF2B5EF4-FFF2-40B4-BE49-F238E27FC236}">
                    <a16:creationId xmlns:a16="http://schemas.microsoft.com/office/drawing/2014/main" id="{A5B4FD13-6DC5-098A-A0CE-DB50ED2456A7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347521" y="4113390"/>
                <a:ext cx="1559790" cy="455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79" name="Ink 578">
                <a:extLst>
                  <a:ext uri="{FF2B5EF4-FFF2-40B4-BE49-F238E27FC236}">
                    <a16:creationId xmlns:a16="http://schemas.microsoft.com/office/drawing/2014/main" id="{3A38DAD3-3F19-AEF5-24CB-34D499B15437}"/>
                  </a:ext>
                </a:extLst>
              </p14:cNvPr>
              <p14:cNvContentPartPr/>
              <p14:nvPr/>
            </p14:nvContentPartPr>
            <p14:xfrm>
              <a:off x="3991712" y="4196071"/>
              <a:ext cx="2229310" cy="448512"/>
            </p14:xfrm>
          </p:contentPart>
        </mc:Choice>
        <mc:Fallback xmlns="">
          <p:pic>
            <p:nvPicPr>
              <p:cNvPr id="579" name="Ink 578">
                <a:extLst>
                  <a:ext uri="{FF2B5EF4-FFF2-40B4-BE49-F238E27FC236}">
                    <a16:creationId xmlns:a16="http://schemas.microsoft.com/office/drawing/2014/main" id="{3A38DAD3-3F19-AEF5-24CB-34D499B15437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976593" y="4180953"/>
                <a:ext cx="2259548" cy="479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B537D3F4-0DAA-DB8E-D41C-C2291D1DDF08}"/>
                  </a:ext>
                </a:extLst>
              </p14:cNvPr>
              <p14:cNvContentPartPr/>
              <p14:nvPr/>
            </p14:nvContentPartPr>
            <p14:xfrm>
              <a:off x="1121938" y="5001453"/>
              <a:ext cx="947344" cy="261549"/>
            </p14:xfrm>
          </p:contentPart>
        </mc:Choice>
        <mc:Fallback xmlns=""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B537D3F4-0DAA-DB8E-D41C-C2291D1DDF0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106455" y="4986322"/>
                <a:ext cx="977950" cy="292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94" name="Ink 593">
                <a:extLst>
                  <a:ext uri="{FF2B5EF4-FFF2-40B4-BE49-F238E27FC236}">
                    <a16:creationId xmlns:a16="http://schemas.microsoft.com/office/drawing/2014/main" id="{7BCAC04B-07B2-03C8-338F-FF474C8617D2}"/>
                  </a:ext>
                </a:extLst>
              </p14:cNvPr>
              <p14:cNvContentPartPr/>
              <p14:nvPr/>
            </p14:nvContentPartPr>
            <p14:xfrm>
              <a:off x="2073790" y="5126542"/>
              <a:ext cx="477486" cy="136460"/>
            </p14:xfrm>
          </p:contentPart>
        </mc:Choice>
        <mc:Fallback xmlns="">
          <p:pic>
            <p:nvPicPr>
              <p:cNvPr id="594" name="Ink 593">
                <a:extLst>
                  <a:ext uri="{FF2B5EF4-FFF2-40B4-BE49-F238E27FC236}">
                    <a16:creationId xmlns:a16="http://schemas.microsoft.com/office/drawing/2014/main" id="{7BCAC04B-07B2-03C8-338F-FF474C8617D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058666" y="5111060"/>
                <a:ext cx="508094" cy="167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FFEF9F71-5539-432F-0057-B36C19EB14C0}"/>
                  </a:ext>
                </a:extLst>
              </p14:cNvPr>
              <p14:cNvContentPartPr/>
              <p14:nvPr/>
            </p14:nvContentPartPr>
            <p14:xfrm>
              <a:off x="4032976" y="5058981"/>
              <a:ext cx="347105" cy="214724"/>
            </p14:xfrm>
          </p:contentPart>
        </mc:Choice>
        <mc:Fallback xmlns=""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FFEF9F71-5539-432F-0057-B36C19EB14C0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017869" y="5043849"/>
                <a:ext cx="377679" cy="245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04" name="Ink 603">
                <a:extLst>
                  <a:ext uri="{FF2B5EF4-FFF2-40B4-BE49-F238E27FC236}">
                    <a16:creationId xmlns:a16="http://schemas.microsoft.com/office/drawing/2014/main" id="{ADB95966-641A-38CE-DC7A-388C6D050BEE}"/>
                  </a:ext>
                </a:extLst>
              </p14:cNvPr>
              <p14:cNvContentPartPr/>
              <p14:nvPr/>
            </p14:nvContentPartPr>
            <p14:xfrm>
              <a:off x="3003797" y="5081055"/>
              <a:ext cx="735475" cy="181947"/>
            </p14:xfrm>
          </p:contentPart>
        </mc:Choice>
        <mc:Fallback xmlns="">
          <p:pic>
            <p:nvPicPr>
              <p:cNvPr id="604" name="Ink 603">
                <a:extLst>
                  <a:ext uri="{FF2B5EF4-FFF2-40B4-BE49-F238E27FC236}">
                    <a16:creationId xmlns:a16="http://schemas.microsoft.com/office/drawing/2014/main" id="{ADB95966-641A-38CE-DC7A-388C6D050BEE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988677" y="5065923"/>
                <a:ext cx="766075" cy="212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D1F9F7B6-A490-53B5-1857-A5ECE3E8842F}"/>
                  </a:ext>
                </a:extLst>
              </p14:cNvPr>
              <p14:cNvContentPartPr/>
              <p14:nvPr/>
            </p14:nvContentPartPr>
            <p14:xfrm>
              <a:off x="4474053" y="5126542"/>
              <a:ext cx="500373" cy="289643"/>
            </p14:xfrm>
          </p:contentPart>
        </mc:Choice>
        <mc:Fallback xmlns=""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D1F9F7B6-A490-53B5-1857-A5ECE3E8842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458934" y="5111070"/>
                <a:ext cx="530611" cy="319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5B9C53E6-E274-5CF2-0EF5-7EC69BBCF903}"/>
                  </a:ext>
                </a:extLst>
              </p14:cNvPr>
              <p14:cNvContentPartPr/>
              <p14:nvPr/>
            </p14:nvContentPartPr>
            <p14:xfrm>
              <a:off x="5262928" y="5115170"/>
              <a:ext cx="364443" cy="170575"/>
            </p14:xfrm>
          </p:contentPart>
        </mc:Choice>
        <mc:Fallback xmlns=""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5B9C53E6-E274-5CF2-0EF5-7EC69BBCF90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247443" y="5099696"/>
                <a:ext cx="395053" cy="200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22" name="Ink 621">
                <a:extLst>
                  <a:ext uri="{FF2B5EF4-FFF2-40B4-BE49-F238E27FC236}">
                    <a16:creationId xmlns:a16="http://schemas.microsoft.com/office/drawing/2014/main" id="{6BFBD35D-045E-4E57-9611-0E98EEB4FD15}"/>
                  </a:ext>
                </a:extLst>
              </p14:cNvPr>
              <p14:cNvContentPartPr/>
              <p14:nvPr/>
            </p14:nvContentPartPr>
            <p14:xfrm>
              <a:off x="5903391" y="5035568"/>
              <a:ext cx="1164415" cy="476607"/>
            </p14:xfrm>
          </p:contentPart>
        </mc:Choice>
        <mc:Fallback xmlns="">
          <p:pic>
            <p:nvPicPr>
              <p:cNvPr id="622" name="Ink 621">
                <a:extLst>
                  <a:ext uri="{FF2B5EF4-FFF2-40B4-BE49-F238E27FC236}">
                    <a16:creationId xmlns:a16="http://schemas.microsoft.com/office/drawing/2014/main" id="{6BFBD35D-045E-4E57-9611-0E98EEB4FD1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887918" y="5020438"/>
                <a:ext cx="1194641" cy="507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623" name="Ink 622">
                <a:extLst>
                  <a:ext uri="{FF2B5EF4-FFF2-40B4-BE49-F238E27FC236}">
                    <a16:creationId xmlns:a16="http://schemas.microsoft.com/office/drawing/2014/main" id="{F602683D-99F0-32F6-CBB9-EA4F57F6AB1F}"/>
                  </a:ext>
                </a:extLst>
              </p14:cNvPr>
              <p14:cNvContentPartPr/>
              <p14:nvPr/>
            </p14:nvContentPartPr>
            <p14:xfrm>
              <a:off x="7421847" y="5018511"/>
              <a:ext cx="181355" cy="312387"/>
            </p14:xfrm>
          </p:contentPart>
        </mc:Choice>
        <mc:Fallback xmlns="">
          <p:pic>
            <p:nvPicPr>
              <p:cNvPr id="623" name="Ink 622">
                <a:extLst>
                  <a:ext uri="{FF2B5EF4-FFF2-40B4-BE49-F238E27FC236}">
                    <a16:creationId xmlns:a16="http://schemas.microsoft.com/office/drawing/2014/main" id="{F602683D-99F0-32F6-CBB9-EA4F57F6AB1F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406734" y="5003395"/>
                <a:ext cx="211941" cy="342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630" name="Ink 629">
                <a:extLst>
                  <a:ext uri="{FF2B5EF4-FFF2-40B4-BE49-F238E27FC236}">
                    <a16:creationId xmlns:a16="http://schemas.microsoft.com/office/drawing/2014/main" id="{331A8038-B32E-3874-7073-C751B4E660AA}"/>
                  </a:ext>
                </a:extLst>
              </p14:cNvPr>
              <p14:cNvContentPartPr/>
              <p14:nvPr/>
            </p14:nvContentPartPr>
            <p14:xfrm>
              <a:off x="7743986" y="5063998"/>
              <a:ext cx="435529" cy="278272"/>
            </p14:xfrm>
          </p:contentPart>
        </mc:Choice>
        <mc:Fallback xmlns="">
          <p:pic>
            <p:nvPicPr>
              <p:cNvPr id="630" name="Ink 629">
                <a:extLst>
                  <a:ext uri="{FF2B5EF4-FFF2-40B4-BE49-F238E27FC236}">
                    <a16:creationId xmlns:a16="http://schemas.microsoft.com/office/drawing/2014/main" id="{331A8038-B32E-3874-7073-C751B4E660A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728868" y="5048878"/>
                <a:ext cx="466124" cy="308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43" name="Ink 642">
                <a:extLst>
                  <a:ext uri="{FF2B5EF4-FFF2-40B4-BE49-F238E27FC236}">
                    <a16:creationId xmlns:a16="http://schemas.microsoft.com/office/drawing/2014/main" id="{B6EB13A2-E566-DF0D-546D-EE86998A036A}"/>
                  </a:ext>
                </a:extLst>
              </p14:cNvPr>
              <p14:cNvContentPartPr/>
              <p14:nvPr/>
            </p14:nvContentPartPr>
            <p14:xfrm>
              <a:off x="8526273" y="5018511"/>
              <a:ext cx="2952302" cy="431455"/>
            </p14:xfrm>
          </p:contentPart>
        </mc:Choice>
        <mc:Fallback xmlns="">
          <p:pic>
            <p:nvPicPr>
              <p:cNvPr id="643" name="Ink 642">
                <a:extLst>
                  <a:ext uri="{FF2B5EF4-FFF2-40B4-BE49-F238E27FC236}">
                    <a16:creationId xmlns:a16="http://schemas.microsoft.com/office/drawing/2014/main" id="{B6EB13A2-E566-DF0D-546D-EE86998A036A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511151" y="5003397"/>
                <a:ext cx="2982905" cy="461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49" name="Ink 648">
                <a:extLst>
                  <a:ext uri="{FF2B5EF4-FFF2-40B4-BE49-F238E27FC236}">
                    <a16:creationId xmlns:a16="http://schemas.microsoft.com/office/drawing/2014/main" id="{40EDCCC0-56DC-54C0-C172-C938EB5D9077}"/>
                  </a:ext>
                </a:extLst>
              </p14:cNvPr>
              <p14:cNvContentPartPr/>
              <p14:nvPr/>
            </p14:nvContentPartPr>
            <p14:xfrm>
              <a:off x="1086569" y="5534919"/>
              <a:ext cx="717790" cy="181947"/>
            </p14:xfrm>
          </p:contentPart>
        </mc:Choice>
        <mc:Fallback xmlns="">
          <p:pic>
            <p:nvPicPr>
              <p:cNvPr id="649" name="Ink 648">
                <a:extLst>
                  <a:ext uri="{FF2B5EF4-FFF2-40B4-BE49-F238E27FC236}">
                    <a16:creationId xmlns:a16="http://schemas.microsoft.com/office/drawing/2014/main" id="{40EDCCC0-56DC-54C0-C172-C938EB5D9077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071450" y="5519426"/>
                <a:ext cx="748388" cy="212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62" name="Ink 661">
                <a:extLst>
                  <a:ext uri="{FF2B5EF4-FFF2-40B4-BE49-F238E27FC236}">
                    <a16:creationId xmlns:a16="http://schemas.microsoft.com/office/drawing/2014/main" id="{F4724573-ADEF-1015-6D68-D6377D098F01}"/>
                  </a:ext>
                </a:extLst>
              </p14:cNvPr>
              <p14:cNvContentPartPr/>
              <p14:nvPr/>
            </p14:nvContentPartPr>
            <p14:xfrm>
              <a:off x="4615184" y="5495118"/>
              <a:ext cx="312083" cy="204690"/>
            </p14:xfrm>
          </p:contentPart>
        </mc:Choice>
        <mc:Fallback xmlns="">
          <p:pic>
            <p:nvPicPr>
              <p:cNvPr id="662" name="Ink 661">
                <a:extLst>
                  <a:ext uri="{FF2B5EF4-FFF2-40B4-BE49-F238E27FC236}">
                    <a16:creationId xmlns:a16="http://schemas.microsoft.com/office/drawing/2014/main" id="{F4724573-ADEF-1015-6D68-D6377D098F01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600066" y="5479982"/>
                <a:ext cx="342679" cy="2353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63" name="Ink 662">
                <a:extLst>
                  <a:ext uri="{FF2B5EF4-FFF2-40B4-BE49-F238E27FC236}">
                    <a16:creationId xmlns:a16="http://schemas.microsoft.com/office/drawing/2014/main" id="{0560DE48-2EDF-0439-0524-8D5EF294E39A}"/>
                  </a:ext>
                </a:extLst>
              </p14:cNvPr>
              <p14:cNvContentPartPr/>
              <p14:nvPr/>
            </p14:nvContentPartPr>
            <p14:xfrm>
              <a:off x="3092220" y="5534919"/>
              <a:ext cx="1182100" cy="198670"/>
            </p14:xfrm>
          </p:contentPart>
        </mc:Choice>
        <mc:Fallback xmlns="">
          <p:pic>
            <p:nvPicPr>
              <p:cNvPr id="663" name="Ink 662">
                <a:extLst>
                  <a:ext uri="{FF2B5EF4-FFF2-40B4-BE49-F238E27FC236}">
                    <a16:creationId xmlns:a16="http://schemas.microsoft.com/office/drawing/2014/main" id="{0560DE48-2EDF-0439-0524-8D5EF294E39A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076747" y="5519471"/>
                <a:ext cx="1212327" cy="228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64" name="Ink 663">
                <a:extLst>
                  <a:ext uri="{FF2B5EF4-FFF2-40B4-BE49-F238E27FC236}">
                    <a16:creationId xmlns:a16="http://schemas.microsoft.com/office/drawing/2014/main" id="{411AF84A-919F-2C99-8DEC-5633D5FCBCB7}"/>
                  </a:ext>
                </a:extLst>
              </p14:cNvPr>
              <p14:cNvContentPartPr/>
              <p14:nvPr/>
            </p14:nvContentPartPr>
            <p14:xfrm>
              <a:off x="2139328" y="5534919"/>
              <a:ext cx="629713" cy="345833"/>
            </p14:xfrm>
          </p:contentPart>
        </mc:Choice>
        <mc:Fallback xmlns="">
          <p:pic>
            <p:nvPicPr>
              <p:cNvPr id="664" name="Ink 663">
                <a:extLst>
                  <a:ext uri="{FF2B5EF4-FFF2-40B4-BE49-F238E27FC236}">
                    <a16:creationId xmlns:a16="http://schemas.microsoft.com/office/drawing/2014/main" id="{411AF84A-919F-2C99-8DEC-5633D5FCBCB7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124206" y="5519429"/>
                <a:ext cx="660317" cy="376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73" name="Ink 672">
                <a:extLst>
                  <a:ext uri="{FF2B5EF4-FFF2-40B4-BE49-F238E27FC236}">
                    <a16:creationId xmlns:a16="http://schemas.microsoft.com/office/drawing/2014/main" id="{062C2D4B-F0CB-4828-0BCC-F6BA7B4A7574}"/>
                  </a:ext>
                </a:extLst>
              </p14:cNvPr>
              <p14:cNvContentPartPr/>
              <p14:nvPr/>
            </p14:nvContentPartPr>
            <p14:xfrm>
              <a:off x="7920486" y="5569368"/>
              <a:ext cx="594344" cy="436472"/>
            </p14:xfrm>
          </p:contentPart>
        </mc:Choice>
        <mc:Fallback xmlns="">
          <p:pic>
            <p:nvPicPr>
              <p:cNvPr id="673" name="Ink 672">
                <a:extLst>
                  <a:ext uri="{FF2B5EF4-FFF2-40B4-BE49-F238E27FC236}">
                    <a16:creationId xmlns:a16="http://schemas.microsoft.com/office/drawing/2014/main" id="{062C2D4B-F0CB-4828-0BCC-F6BA7B4A7574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905366" y="5554255"/>
                <a:ext cx="624943" cy="466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683" name="Ink 682">
                <a:extLst>
                  <a:ext uri="{FF2B5EF4-FFF2-40B4-BE49-F238E27FC236}">
                    <a16:creationId xmlns:a16="http://schemas.microsoft.com/office/drawing/2014/main" id="{A0843FDC-3DEA-500E-7B98-60BA99D00C08}"/>
                  </a:ext>
                </a:extLst>
              </p14:cNvPr>
              <p14:cNvContentPartPr/>
              <p14:nvPr/>
            </p14:nvContentPartPr>
            <p14:xfrm>
              <a:off x="8779753" y="5449631"/>
              <a:ext cx="2015014" cy="550857"/>
            </p14:xfrm>
          </p:contentPart>
        </mc:Choice>
        <mc:Fallback xmlns="">
          <p:pic>
            <p:nvPicPr>
              <p:cNvPr id="683" name="Ink 682">
                <a:extLst>
                  <a:ext uri="{FF2B5EF4-FFF2-40B4-BE49-F238E27FC236}">
                    <a16:creationId xmlns:a16="http://schemas.microsoft.com/office/drawing/2014/main" id="{A0843FDC-3DEA-500E-7B98-60BA99D00C08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764632" y="5434500"/>
                <a:ext cx="2045615" cy="5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684" name="Ink 683">
                <a:extLst>
                  <a:ext uri="{FF2B5EF4-FFF2-40B4-BE49-F238E27FC236}">
                    <a16:creationId xmlns:a16="http://schemas.microsoft.com/office/drawing/2014/main" id="{55D42110-8F95-C11E-E339-9D89C8232616}"/>
                  </a:ext>
                </a:extLst>
              </p14:cNvPr>
              <p14:cNvContentPartPr/>
              <p14:nvPr/>
            </p14:nvContentPartPr>
            <p14:xfrm>
              <a:off x="7203736" y="5500804"/>
              <a:ext cx="387676" cy="397340"/>
            </p14:xfrm>
          </p:contentPart>
        </mc:Choice>
        <mc:Fallback xmlns="">
          <p:pic>
            <p:nvPicPr>
              <p:cNvPr id="684" name="Ink 683">
                <a:extLst>
                  <a:ext uri="{FF2B5EF4-FFF2-40B4-BE49-F238E27FC236}">
                    <a16:creationId xmlns:a16="http://schemas.microsoft.com/office/drawing/2014/main" id="{55D42110-8F95-C11E-E339-9D89C8232616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188258" y="5485688"/>
                <a:ext cx="418273" cy="427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685" name="Ink 684">
                <a:extLst>
                  <a:ext uri="{FF2B5EF4-FFF2-40B4-BE49-F238E27FC236}">
                    <a16:creationId xmlns:a16="http://schemas.microsoft.com/office/drawing/2014/main" id="{31A04D43-7955-84E0-01B0-98E4228A67A2}"/>
                  </a:ext>
                </a:extLst>
              </p14:cNvPr>
              <p14:cNvContentPartPr/>
              <p14:nvPr/>
            </p14:nvContentPartPr>
            <p14:xfrm>
              <a:off x="5456420" y="5506490"/>
              <a:ext cx="1446676" cy="210042"/>
            </p14:xfrm>
          </p:contentPart>
        </mc:Choice>
        <mc:Fallback xmlns="">
          <p:pic>
            <p:nvPicPr>
              <p:cNvPr id="685" name="Ink 684">
                <a:extLst>
                  <a:ext uri="{FF2B5EF4-FFF2-40B4-BE49-F238E27FC236}">
                    <a16:creationId xmlns:a16="http://schemas.microsoft.com/office/drawing/2014/main" id="{31A04D43-7955-84E0-01B0-98E4228A67A2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440946" y="5491384"/>
                <a:ext cx="1477265" cy="2406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94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3DCB-AFFB-6895-70B8-A12B902D0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E1ACE-8147-8F2A-4150-525B4D772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EDC77-D5C9-CC7A-B504-9875B0A4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3" b="24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72241E2-4D93-E2B6-4064-9CBA2C15968A}"/>
                  </a:ext>
                </a:extLst>
              </p14:cNvPr>
              <p14:cNvContentPartPr/>
              <p14:nvPr/>
            </p14:nvContentPartPr>
            <p14:xfrm>
              <a:off x="1110388" y="416915"/>
              <a:ext cx="4231800" cy="705448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72241E2-4D93-E2B6-4064-9CBA2C1596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4908" y="401438"/>
                <a:ext cx="4262400" cy="7360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033B6E1-11CF-7145-B0F1-EE8A4F62FCC1}"/>
                  </a:ext>
                </a:extLst>
              </p14:cNvPr>
              <p14:cNvContentPartPr/>
              <p14:nvPr/>
            </p14:nvContentPartPr>
            <p14:xfrm>
              <a:off x="1126261" y="1444342"/>
              <a:ext cx="1799753" cy="483324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033B6E1-11CF-7145-B0F1-EE8A4F62FC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0780" y="1429216"/>
                <a:ext cx="1830355" cy="513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BAF74C3-1463-61F6-0C10-4C204930A7E5}"/>
                  </a:ext>
                </a:extLst>
              </p14:cNvPr>
              <p14:cNvContentPartPr/>
              <p14:nvPr/>
            </p14:nvContentPartPr>
            <p14:xfrm>
              <a:off x="3275454" y="1444059"/>
              <a:ext cx="1287504" cy="4720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BAF74C3-1463-61F6-0C10-4C204930A7E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59977" y="1428938"/>
                <a:ext cx="1318099" cy="502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E0C22CE-BB39-335F-C5F4-4869E5B32F5F}"/>
                  </a:ext>
                </a:extLst>
              </p14:cNvPr>
              <p14:cNvContentPartPr/>
              <p14:nvPr/>
            </p14:nvContentPartPr>
            <p14:xfrm>
              <a:off x="4594359" y="1585641"/>
              <a:ext cx="328556" cy="121181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E0C22CE-BB39-335F-C5F4-4869E5B32F5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9228" y="1570538"/>
                <a:ext cx="359178" cy="15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7659F4F-43A2-B785-FF20-77B317E12DE1}"/>
                  </a:ext>
                </a:extLst>
              </p14:cNvPr>
              <p14:cNvContentPartPr/>
              <p14:nvPr/>
            </p14:nvContentPartPr>
            <p14:xfrm>
              <a:off x="5268008" y="1510897"/>
              <a:ext cx="673650" cy="236318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7659F4F-43A2-B785-FF20-77B317E12DE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52534" y="1495430"/>
                <a:ext cx="703878" cy="266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0E863B7-1C87-7AEA-3420-9DE7AD517D4F}"/>
                  </a:ext>
                </a:extLst>
              </p14:cNvPr>
              <p14:cNvContentPartPr/>
              <p14:nvPr/>
            </p14:nvContentPartPr>
            <p14:xfrm>
              <a:off x="6776246" y="1481954"/>
              <a:ext cx="1525412" cy="573143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0E863B7-1C87-7AEA-3420-9DE7AD517D4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60769" y="1466824"/>
                <a:ext cx="1556007" cy="603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16E5406-94D6-BC80-0348-1033993F0B91}"/>
                  </a:ext>
                </a:extLst>
              </p14:cNvPr>
              <p14:cNvContentPartPr/>
              <p14:nvPr/>
            </p14:nvContentPartPr>
            <p14:xfrm>
              <a:off x="6189108" y="1505172"/>
              <a:ext cx="340005" cy="236318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16E5406-94D6-BC80-0348-1033993F0B9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73620" y="1489705"/>
                <a:ext cx="370620" cy="266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769BA21-FBEC-847F-B6AB-1011E70A9EC7}"/>
                  </a:ext>
                </a:extLst>
              </p14:cNvPr>
              <p14:cNvContentPartPr/>
              <p14:nvPr/>
            </p14:nvContentPartPr>
            <p14:xfrm>
              <a:off x="8658521" y="1499447"/>
              <a:ext cx="408707" cy="409025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769BA21-FBEC-847F-B6AB-1011E70A9EC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643051" y="1483965"/>
                <a:ext cx="439288" cy="43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FAEC6E2-9CA9-3E43-04DD-135D2F9696FD}"/>
                  </a:ext>
                </a:extLst>
              </p14:cNvPr>
              <p14:cNvContentPartPr/>
              <p14:nvPr/>
            </p14:nvContentPartPr>
            <p14:xfrm>
              <a:off x="9366521" y="1516623"/>
              <a:ext cx="564237" cy="391849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FAEC6E2-9CA9-3E43-04DD-135D2F9696F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351048" y="1501496"/>
                <a:ext cx="594824" cy="4224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EE613BD-6DF0-B150-074E-C919ACEA407E}"/>
                  </a:ext>
                </a:extLst>
              </p14:cNvPr>
              <p14:cNvContentPartPr/>
              <p14:nvPr/>
            </p14:nvContentPartPr>
            <p14:xfrm>
              <a:off x="3224477" y="1982898"/>
              <a:ext cx="696868" cy="460232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EE613BD-6DF0-B150-074E-C919ACEA407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09359" y="1967773"/>
                <a:ext cx="727104" cy="490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74C40D0-6952-4BA0-1C12-6012039CC377}"/>
                  </a:ext>
                </a:extLst>
              </p14:cNvPr>
              <p14:cNvContentPartPr/>
              <p14:nvPr/>
            </p14:nvContentPartPr>
            <p14:xfrm>
              <a:off x="4191695" y="1977809"/>
              <a:ext cx="881024" cy="488221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74C40D0-6952-4BA0-1C12-6012039CC37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76213" y="1962338"/>
                <a:ext cx="911628" cy="518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35226FA-8CD8-7DB9-F53B-56351C608B12}"/>
                  </a:ext>
                </a:extLst>
              </p14:cNvPr>
              <p14:cNvContentPartPr/>
              <p14:nvPr/>
            </p14:nvContentPartPr>
            <p14:xfrm>
              <a:off x="6361815" y="1925329"/>
              <a:ext cx="368631" cy="431925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35226FA-8CD8-7DB9-F53B-56351C608B1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346335" y="1910212"/>
                <a:ext cx="399230" cy="4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B10666B7-CE3A-AD95-6F63-4BD77405485B}"/>
                  </a:ext>
                </a:extLst>
              </p14:cNvPr>
              <p14:cNvContentPartPr/>
              <p14:nvPr/>
            </p14:nvContentPartPr>
            <p14:xfrm>
              <a:off x="5152870" y="1913879"/>
              <a:ext cx="881024" cy="224868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B10666B7-CE3A-AD95-6F63-4BD77405485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137748" y="1898408"/>
                <a:ext cx="911628" cy="255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BBEEF09-0F11-27C9-402D-59DEC048FBC2}"/>
                  </a:ext>
                </a:extLst>
              </p14:cNvPr>
              <p14:cNvContentPartPr/>
              <p14:nvPr/>
            </p14:nvContentPartPr>
            <p14:xfrm>
              <a:off x="5717108" y="1695054"/>
              <a:ext cx="17493" cy="23218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BBEEF09-0F11-27C9-402D-59DEC048FBC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01757" y="1680052"/>
                <a:ext cx="47838" cy="53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4AE4BA3-11FE-606C-D7DD-4EE9022185AB}"/>
                  </a:ext>
                </a:extLst>
              </p14:cNvPr>
              <p14:cNvContentPartPr/>
              <p14:nvPr/>
            </p14:nvContentPartPr>
            <p14:xfrm>
              <a:off x="6816321" y="1977172"/>
              <a:ext cx="189882" cy="230593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4AE4BA3-11FE-606C-D7DD-4EE9022185A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801188" y="1961703"/>
                <a:ext cx="220508" cy="260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7938729-AF93-E798-11EE-F415EBFE99D6}"/>
                  </a:ext>
                </a:extLst>
              </p14:cNvPr>
              <p14:cNvContentPartPr/>
              <p14:nvPr/>
            </p14:nvContentPartPr>
            <p14:xfrm>
              <a:off x="7199083" y="2122237"/>
              <a:ext cx="50889" cy="81423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7938729-AF93-E798-11EE-F415EBFE99D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184031" y="2106745"/>
                <a:ext cx="81351" cy="112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15A7007-6FDF-5D11-3136-C9EF4667EDFA}"/>
                  </a:ext>
                </a:extLst>
              </p14:cNvPr>
              <p14:cNvContentPartPr/>
              <p14:nvPr/>
            </p14:nvContentPartPr>
            <p14:xfrm>
              <a:off x="7604927" y="1985153"/>
              <a:ext cx="1182863" cy="173024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15A7007-6FDF-5D11-3136-C9EF4667EDF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589808" y="1970013"/>
                <a:ext cx="1213460" cy="203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88A3106-2E1C-D185-9D94-B340D53DEE23}"/>
                  </a:ext>
                </a:extLst>
              </p14:cNvPr>
              <p14:cNvContentPartPr/>
              <p14:nvPr/>
            </p14:nvContentPartPr>
            <p14:xfrm>
              <a:off x="4850093" y="2642280"/>
              <a:ext cx="605680" cy="265387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88A3106-2E1C-D185-9D94-B340D53DEE2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834618" y="2627156"/>
                <a:ext cx="636270" cy="295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C1E7310-E6D6-16BF-A237-5E38228EE5AD}"/>
                  </a:ext>
                </a:extLst>
              </p14:cNvPr>
              <p14:cNvContentPartPr/>
              <p14:nvPr/>
            </p14:nvContentPartPr>
            <p14:xfrm>
              <a:off x="5531016" y="2842252"/>
              <a:ext cx="676178" cy="154894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C1E7310-E6D6-16BF-A237-5E38228EE5A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515894" y="2827123"/>
                <a:ext cx="706782" cy="185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3C9FBED-C72B-5278-4229-F56E84836954}"/>
                  </a:ext>
                </a:extLst>
              </p14:cNvPr>
              <p14:cNvContentPartPr/>
              <p14:nvPr/>
            </p14:nvContentPartPr>
            <p14:xfrm>
              <a:off x="6320399" y="2723286"/>
              <a:ext cx="702954" cy="346054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3C9FBED-C72B-5278-4229-F56E8483695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304922" y="2708146"/>
                <a:ext cx="733549" cy="376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34368B3-D6CA-2AF7-CD47-FC0712C0A91C}"/>
                  </a:ext>
                </a:extLst>
              </p14:cNvPr>
              <p14:cNvContentPartPr/>
              <p14:nvPr/>
            </p14:nvContentPartPr>
            <p14:xfrm>
              <a:off x="7136559" y="2869367"/>
              <a:ext cx="11185" cy="16608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34368B3-D6CA-2AF7-CD47-FC0712C0A91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121405" y="2854203"/>
                <a:ext cx="41854" cy="47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63009AE-CAA0-207F-A905-CB649F5B5787}"/>
                  </a:ext>
                </a:extLst>
              </p14:cNvPr>
              <p14:cNvContentPartPr/>
              <p14:nvPr/>
            </p14:nvContentPartPr>
            <p14:xfrm>
              <a:off x="8574666" y="2723286"/>
              <a:ext cx="167774" cy="184043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63009AE-CAA0-207F-A905-CB649F5B578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559218" y="2708189"/>
                <a:ext cx="197952" cy="214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8A6697B3-0383-55B0-9120-48CF663388E0}"/>
                  </a:ext>
                </a:extLst>
              </p14:cNvPr>
              <p14:cNvContentPartPr/>
              <p14:nvPr/>
            </p14:nvContentPartPr>
            <p14:xfrm>
              <a:off x="8196074" y="2804631"/>
              <a:ext cx="178620" cy="75922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8A6697B3-0383-55B0-9120-48CF663388E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180979" y="2789159"/>
                <a:ext cx="208809" cy="106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01625310-760F-B845-880F-0B0533F73AB5}"/>
                  </a:ext>
                </a:extLst>
              </p14:cNvPr>
              <p14:cNvContentPartPr/>
              <p14:nvPr/>
            </p14:nvContentPartPr>
            <p14:xfrm>
              <a:off x="7341954" y="2729387"/>
              <a:ext cx="670755" cy="237595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01625310-760F-B845-880F-0B0533F73AB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326832" y="2714267"/>
                <a:ext cx="701358" cy="268194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F86A53D1-9796-4E7B-B64F-C1F53C59D9EA}"/>
              </a:ext>
            </a:extLst>
          </p:cNvPr>
          <p:cNvSpPr/>
          <p:nvPr/>
        </p:nvSpPr>
        <p:spPr>
          <a:xfrm>
            <a:off x="953640" y="1273320"/>
            <a:ext cx="10607040" cy="1913372"/>
          </a:xfrm>
          <a:prstGeom prst="rect">
            <a:avLst/>
          </a:prstGeom>
          <a:solidFill>
            <a:srgbClr val="004F8B">
              <a:alpha val="5000"/>
            </a:srgbClr>
          </a:solidFill>
          <a:ln w="41144">
            <a:solidFill>
              <a:srgbClr val="004F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4F8B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FD7A456A-3E2C-DB1D-97CA-1D6A207C648D}"/>
                  </a:ext>
                </a:extLst>
              </p14:cNvPr>
              <p14:cNvContentPartPr/>
              <p14:nvPr/>
            </p14:nvContentPartPr>
            <p14:xfrm>
              <a:off x="2073007" y="3505273"/>
              <a:ext cx="183119" cy="163843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FD7A456A-3E2C-DB1D-97CA-1D6A207C648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057897" y="3490149"/>
                <a:ext cx="213699" cy="194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E127A0DA-441D-90C9-BB4D-C7F961758960}"/>
                  </a:ext>
                </a:extLst>
              </p14:cNvPr>
              <p14:cNvContentPartPr/>
              <p14:nvPr/>
            </p14:nvContentPartPr>
            <p14:xfrm>
              <a:off x="2672479" y="3483427"/>
              <a:ext cx="131074" cy="174766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E127A0DA-441D-90C9-BB4D-C7F96175896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656995" y="3468293"/>
                <a:ext cx="161682" cy="205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B3008D3F-B7A2-658D-181E-0F271242E390}"/>
                  </a:ext>
                </a:extLst>
              </p14:cNvPr>
              <p14:cNvContentPartPr/>
              <p14:nvPr/>
            </p14:nvContentPartPr>
            <p14:xfrm>
              <a:off x="3119353" y="3429134"/>
              <a:ext cx="1138869" cy="544536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B3008D3F-B7A2-658D-181E-0F271242E39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103875" y="3413658"/>
                <a:ext cx="1169464" cy="575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D49575E3-7997-29CC-00A6-D80AAC605B73}"/>
                  </a:ext>
                </a:extLst>
              </p14:cNvPr>
              <p14:cNvContentPartPr/>
              <p14:nvPr/>
            </p14:nvContentPartPr>
            <p14:xfrm>
              <a:off x="4356206" y="3494993"/>
              <a:ext cx="212675" cy="179585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D49575E3-7997-29CC-00A6-D80AAC605B7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340732" y="3479878"/>
                <a:ext cx="243263" cy="210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025C1CE7-7D25-C555-1048-B65AC7DF2811}"/>
                  </a:ext>
                </a:extLst>
              </p14:cNvPr>
              <p14:cNvContentPartPr/>
              <p14:nvPr/>
            </p14:nvContentPartPr>
            <p14:xfrm>
              <a:off x="8911681" y="3499812"/>
              <a:ext cx="1416759" cy="185689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025C1CE7-7D25-C555-1048-B65AC7DF281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896559" y="3484698"/>
                <a:ext cx="1447002" cy="215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8A3A6B4B-699F-F00B-141F-34CD1425DC0A}"/>
                  </a:ext>
                </a:extLst>
              </p14:cNvPr>
              <p14:cNvContentPartPr/>
              <p14:nvPr/>
            </p14:nvContentPartPr>
            <p14:xfrm>
              <a:off x="6410346" y="3473147"/>
              <a:ext cx="2272276" cy="403182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8A3A6B4B-699F-F00B-141F-34CD1425DC0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394866" y="3458014"/>
                <a:ext cx="2302875" cy="433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956D1CD6-9E3B-3CB1-318E-75B447FF43DC}"/>
                  </a:ext>
                </a:extLst>
              </p14:cNvPr>
              <p14:cNvContentPartPr/>
              <p14:nvPr/>
            </p14:nvContentPartPr>
            <p14:xfrm>
              <a:off x="4884680" y="3423673"/>
              <a:ext cx="1286327" cy="419566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956D1CD6-9E3B-3CB1-318E-75B447FF43D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869199" y="3408200"/>
                <a:ext cx="1316928" cy="450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CE27D7EF-C035-39F9-FB21-AC100D48B5F3}"/>
                  </a:ext>
                </a:extLst>
              </p14:cNvPr>
              <p14:cNvContentPartPr/>
              <p14:nvPr/>
            </p14:nvContentPartPr>
            <p14:xfrm>
              <a:off x="7614431" y="3854162"/>
              <a:ext cx="1520526" cy="506949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CE27D7EF-C035-39F9-FB21-AC100D48B5F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599312" y="3838691"/>
                <a:ext cx="1550764" cy="537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6A0FF226-B759-5129-C798-C45880AFAB12}"/>
                  </a:ext>
                </a:extLst>
              </p14:cNvPr>
              <p14:cNvContentPartPr/>
              <p14:nvPr/>
            </p14:nvContentPartPr>
            <p14:xfrm>
              <a:off x="5571213" y="3854162"/>
              <a:ext cx="1743802" cy="457796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6A0FF226-B759-5129-C798-C45880AFAB12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555733" y="3838686"/>
                <a:ext cx="1774401" cy="488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310B4BE9-BFEF-A6BF-8A58-D591D563B5C3}"/>
                  </a:ext>
                </a:extLst>
              </p14:cNvPr>
              <p14:cNvContentPartPr/>
              <p14:nvPr/>
            </p14:nvContentPartPr>
            <p14:xfrm>
              <a:off x="4209069" y="3865406"/>
              <a:ext cx="1062730" cy="230665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310B4BE9-BFEF-A6BF-8A58-D591D563B5C3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193589" y="3850269"/>
                <a:ext cx="1093330" cy="261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C3700B21-8F4D-C68B-B45D-5A9BEED933D2}"/>
                  </a:ext>
                </a:extLst>
              </p14:cNvPr>
              <p14:cNvContentPartPr/>
              <p14:nvPr/>
            </p14:nvContentPartPr>
            <p14:xfrm>
              <a:off x="1126238" y="5057809"/>
              <a:ext cx="505825" cy="353885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C3700B21-8F4D-C68B-B45D-5A9BEED933D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111117" y="5042689"/>
                <a:ext cx="536427" cy="384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C08BFC6E-9EF6-37C9-8755-3FD1391CB041}"/>
                  </a:ext>
                </a:extLst>
              </p14:cNvPr>
              <p14:cNvContentPartPr/>
              <p14:nvPr/>
            </p14:nvContentPartPr>
            <p14:xfrm>
              <a:off x="1273049" y="5351431"/>
              <a:ext cx="1288924" cy="33016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C08BFC6E-9EF6-37C9-8755-3FD1391CB04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257568" y="5336358"/>
                <a:ext cx="1319527" cy="631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F7A209E9-32AC-6BE3-A110-E2DDE1CD2BD8}"/>
                  </a:ext>
                </a:extLst>
              </p14:cNvPr>
              <p14:cNvContentPartPr/>
              <p14:nvPr/>
            </p14:nvContentPartPr>
            <p14:xfrm>
              <a:off x="1680787" y="5019663"/>
              <a:ext cx="1114867" cy="261247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F7A209E9-32AC-6BE3-A110-E2DDE1CD2BD8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665308" y="5004550"/>
                <a:ext cx="1145466" cy="291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32B533D3-E307-D022-941E-54E1DABAED79}"/>
                  </a:ext>
                </a:extLst>
              </p14:cNvPr>
              <p14:cNvContentPartPr/>
              <p14:nvPr/>
            </p14:nvContentPartPr>
            <p14:xfrm>
              <a:off x="3170374" y="5014535"/>
              <a:ext cx="1598895" cy="450691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32B533D3-E307-D022-941E-54E1DABAED7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155253" y="4999068"/>
                <a:ext cx="1629498" cy="480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60BE27BF-0A76-DC30-CF88-6D8BBC28FB30}"/>
                  </a:ext>
                </a:extLst>
              </p14:cNvPr>
              <p14:cNvContentPartPr/>
              <p14:nvPr/>
            </p14:nvContentPartPr>
            <p14:xfrm>
              <a:off x="5105845" y="5057809"/>
              <a:ext cx="766431" cy="221499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60BE27BF-0A76-DC30-CF88-6D8BBC28FB30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090725" y="5042682"/>
                <a:ext cx="796671" cy="252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C8C13DC3-C810-5EB0-0BEF-9D81E89F1889}"/>
                  </a:ext>
                </a:extLst>
              </p14:cNvPr>
              <p14:cNvContentPartPr/>
              <p14:nvPr/>
            </p14:nvContentPartPr>
            <p14:xfrm>
              <a:off x="6671724" y="5020305"/>
              <a:ext cx="1370024" cy="532751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C8C13DC3-C810-5EB0-0BEF-9D81E89F188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656250" y="5005176"/>
                <a:ext cx="1400253" cy="563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DAF72B93-FD3C-CC47-96BC-830DEB68B730}"/>
                  </a:ext>
                </a:extLst>
              </p14:cNvPr>
              <p14:cNvContentPartPr/>
              <p14:nvPr/>
            </p14:nvContentPartPr>
            <p14:xfrm>
              <a:off x="6149551" y="5041461"/>
              <a:ext cx="260606" cy="250348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DAF72B93-FD3C-CC47-96BC-830DEB68B730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134433" y="5026354"/>
                <a:ext cx="291202" cy="280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88A54356-7D81-83E8-F77B-666F0EB08744}"/>
                  </a:ext>
                </a:extLst>
              </p14:cNvPr>
              <p14:cNvContentPartPr/>
              <p14:nvPr/>
            </p14:nvContentPartPr>
            <p14:xfrm>
              <a:off x="8378644" y="5025113"/>
              <a:ext cx="288493" cy="424406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88A54356-7D81-83E8-F77B-666F0EB08744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363517" y="5009994"/>
                <a:ext cx="319107" cy="455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87B62092-CDCB-EE1E-9592-47A57635B186}"/>
                  </a:ext>
                </a:extLst>
              </p14:cNvPr>
              <p14:cNvContentPartPr/>
              <p14:nvPr/>
            </p14:nvContentPartPr>
            <p14:xfrm>
              <a:off x="8965888" y="5033127"/>
              <a:ext cx="369912" cy="237206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87B62092-CDCB-EE1E-9592-47A57635B186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950775" y="5018009"/>
                <a:ext cx="400498" cy="267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49F384D0-6136-1397-2873-5D3F30BED033}"/>
                  </a:ext>
                </a:extLst>
              </p14:cNvPr>
              <p14:cNvContentPartPr/>
              <p14:nvPr/>
            </p14:nvContentPartPr>
            <p14:xfrm>
              <a:off x="10194551" y="5069349"/>
              <a:ext cx="473449" cy="211883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49F384D0-6136-1397-2873-5D3F30BED033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0179429" y="5054214"/>
                <a:ext cx="504052" cy="242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21E99565-3704-1F5A-5E98-5D50AE639AAD}"/>
                  </a:ext>
                </a:extLst>
              </p14:cNvPr>
              <p14:cNvContentPartPr/>
              <p14:nvPr/>
            </p14:nvContentPartPr>
            <p14:xfrm>
              <a:off x="9428119" y="5117751"/>
              <a:ext cx="527622" cy="215408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21E99565-3704-1F5A-5E98-5D50AE639AAD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9412643" y="5102262"/>
                <a:ext cx="558214" cy="246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A519045B-CC5A-C39B-7F89-2E09B9011DA9}"/>
                  </a:ext>
                </a:extLst>
              </p14:cNvPr>
              <p14:cNvContentPartPr/>
              <p14:nvPr/>
            </p14:nvContentPartPr>
            <p14:xfrm>
              <a:off x="2871303" y="5552736"/>
              <a:ext cx="560319" cy="212203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A519045B-CC5A-C39B-7F89-2E09B9011DA9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856179" y="5537270"/>
                <a:ext cx="590928" cy="242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B9FE978F-470C-6460-0BAF-2410DF803BD6}"/>
                  </a:ext>
                </a:extLst>
              </p14:cNvPr>
              <p14:cNvContentPartPr/>
              <p14:nvPr/>
            </p14:nvContentPartPr>
            <p14:xfrm>
              <a:off x="4094516" y="5628706"/>
              <a:ext cx="266696" cy="293942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B9FE978F-470C-6460-0BAF-2410DF803BD6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079400" y="5613577"/>
                <a:ext cx="297289" cy="324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17C06CB7-01DC-0FBD-41D0-DD74CD9F6DF5}"/>
                  </a:ext>
                </a:extLst>
              </p14:cNvPr>
              <p14:cNvContentPartPr/>
              <p14:nvPr/>
            </p14:nvContentPartPr>
            <p14:xfrm>
              <a:off x="4709007" y="5715574"/>
              <a:ext cx="756174" cy="223422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17C06CB7-01DC-0FBD-41D0-DD74CD9F6DF5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693523" y="5700439"/>
                <a:ext cx="786781" cy="254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BE950657-E3AA-CC88-4845-D8CB6E6E4C48}"/>
                  </a:ext>
                </a:extLst>
              </p14:cNvPr>
              <p14:cNvContentPartPr/>
              <p14:nvPr/>
            </p14:nvContentPartPr>
            <p14:xfrm>
              <a:off x="5671293" y="5895081"/>
              <a:ext cx="60263" cy="108986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BE950657-E3AA-CC88-4845-D8CB6E6E4C48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655776" y="5879974"/>
                <a:ext cx="90936" cy="1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43D7B133-BBD5-6D82-714E-B58F93A56AB4}"/>
                  </a:ext>
                </a:extLst>
              </p14:cNvPr>
              <p14:cNvContentPartPr/>
              <p14:nvPr/>
            </p14:nvContentPartPr>
            <p14:xfrm>
              <a:off x="6171348" y="5710125"/>
              <a:ext cx="734056" cy="253554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43D7B133-BBD5-6D82-714E-B58F93A56AB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156235" y="5694998"/>
                <a:ext cx="764282" cy="284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749F0E3E-8120-96C3-338A-F72A0629BF28}"/>
                  </a:ext>
                </a:extLst>
              </p14:cNvPr>
              <p14:cNvContentPartPr/>
              <p14:nvPr/>
            </p14:nvContentPartPr>
            <p14:xfrm>
              <a:off x="7068563" y="5726473"/>
              <a:ext cx="758418" cy="215408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749F0E3E-8120-96C3-338A-F72A0629BF28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053085" y="5711344"/>
                <a:ext cx="789014" cy="246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69ED8CD4-D482-A21C-D4EE-CFBF76A32DE8}"/>
                  </a:ext>
                </a:extLst>
              </p14:cNvPr>
              <p14:cNvContentPartPr/>
              <p14:nvPr/>
            </p14:nvContentPartPr>
            <p14:xfrm>
              <a:off x="7421808" y="5998297"/>
              <a:ext cx="315420" cy="253554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69ED8CD4-D482-A21C-D4EE-CFBF76A32DE8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406702" y="5983170"/>
                <a:ext cx="345991" cy="284168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484D33DD-89B9-4CE5-BEE5-9A6C4E798963}"/>
              </a:ext>
            </a:extLst>
          </p:cNvPr>
          <p:cNvSpPr/>
          <p:nvPr/>
        </p:nvSpPr>
        <p:spPr>
          <a:xfrm>
            <a:off x="953640" y="4642560"/>
            <a:ext cx="10464148" cy="1798525"/>
          </a:xfrm>
          <a:prstGeom prst="rect">
            <a:avLst/>
          </a:prstGeom>
          <a:solidFill>
            <a:srgbClr val="004F8B">
              <a:alpha val="5000"/>
            </a:srgbClr>
          </a:solidFill>
          <a:ln w="41144">
            <a:solidFill>
              <a:srgbClr val="004F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4F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52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3DCB-AFFB-6895-70B8-A12B902D0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E1ACE-8147-8F2A-4150-525B4D772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EDC77-D5C9-CC7A-B504-9875B0A4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3" b="24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5C090922-D2BC-A9C8-81A3-C1F11085E012}"/>
                  </a:ext>
                </a:extLst>
              </p14:cNvPr>
              <p14:cNvContentPartPr/>
              <p14:nvPr/>
            </p14:nvContentPartPr>
            <p14:xfrm>
              <a:off x="4160701" y="491800"/>
              <a:ext cx="3645360" cy="6660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5C090922-D2BC-A9C8-81A3-C1F11085E0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5581" y="476680"/>
                <a:ext cx="3675960" cy="6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81F34B0E-4385-B2CB-E667-6BAFD3A6C9C3}"/>
                  </a:ext>
                </a:extLst>
              </p14:cNvPr>
              <p14:cNvContentPartPr/>
              <p14:nvPr/>
            </p14:nvContentPartPr>
            <p14:xfrm>
              <a:off x="2023741" y="475600"/>
              <a:ext cx="1813680" cy="3344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81F34B0E-4385-B2CB-E667-6BAFD3A6C9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8621" y="460464"/>
                <a:ext cx="1844280" cy="365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E0B29074-F36F-A773-FBDC-9EC8C60F1704}"/>
                  </a:ext>
                </a:extLst>
              </p14:cNvPr>
              <p14:cNvContentPartPr/>
              <p14:nvPr/>
            </p14:nvContentPartPr>
            <p14:xfrm>
              <a:off x="2060461" y="882760"/>
              <a:ext cx="6118200" cy="493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E0B29074-F36F-A773-FBDC-9EC8C60F17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44981" y="867640"/>
                <a:ext cx="61488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4DCD9CF5-F954-1E23-0578-F7B08BE9A250}"/>
                  </a:ext>
                </a:extLst>
              </p14:cNvPr>
              <p14:cNvContentPartPr/>
              <p14:nvPr/>
            </p14:nvContentPartPr>
            <p14:xfrm>
              <a:off x="1061821" y="1481080"/>
              <a:ext cx="1788480" cy="4456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4DCD9CF5-F954-1E23-0578-F7B08BE9A2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6344" y="1465948"/>
                <a:ext cx="1818714" cy="476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B6B5A429-F57F-0EDC-D085-E053BC42BF09}"/>
                  </a:ext>
                </a:extLst>
              </p14:cNvPr>
              <p14:cNvContentPartPr/>
              <p14:nvPr/>
            </p14:nvContentPartPr>
            <p14:xfrm>
              <a:off x="1089541" y="1823080"/>
              <a:ext cx="1832040" cy="738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B6B5A429-F57F-0EDC-D085-E053BC42BF0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4421" y="1807600"/>
                <a:ext cx="186264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55BFB0EA-8BAC-0A36-3558-3B7600CC4476}"/>
                  </a:ext>
                </a:extLst>
              </p14:cNvPr>
              <p14:cNvContentPartPr/>
              <p14:nvPr/>
            </p14:nvContentPartPr>
            <p14:xfrm>
              <a:off x="3049381" y="1560280"/>
              <a:ext cx="49320" cy="493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55BFB0EA-8BAC-0A36-3558-3B7600CC447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34261" y="1545160"/>
                <a:ext cx="795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11591F99-9210-5E11-8165-1767CEF43E53}"/>
                  </a:ext>
                </a:extLst>
              </p14:cNvPr>
              <p14:cNvContentPartPr/>
              <p14:nvPr/>
            </p14:nvContentPartPr>
            <p14:xfrm>
              <a:off x="3007905" y="1716217"/>
              <a:ext cx="52970" cy="32676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11591F99-9210-5E11-8165-1767CEF43E5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92771" y="1701136"/>
                <a:ext cx="83599" cy="63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58E50182-45DF-4B03-3BA5-BD0794547694}"/>
                  </a:ext>
                </a:extLst>
              </p14:cNvPr>
              <p14:cNvContentPartPr/>
              <p14:nvPr/>
            </p14:nvContentPartPr>
            <p14:xfrm>
              <a:off x="3407241" y="1491956"/>
              <a:ext cx="1887987" cy="280326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58E50182-45DF-4B03-3BA5-BD079454769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392120" y="1476842"/>
                <a:ext cx="1918589" cy="310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F0D5FA29-FF58-C3F5-58DE-CE386B35C6EB}"/>
                  </a:ext>
                </a:extLst>
              </p14:cNvPr>
              <p14:cNvContentPartPr/>
              <p14:nvPr/>
            </p14:nvContentPartPr>
            <p14:xfrm>
              <a:off x="7400940" y="1462720"/>
              <a:ext cx="706146" cy="443706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F0D5FA29-FF58-C3F5-58DE-CE386B35C6E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85464" y="1447606"/>
                <a:ext cx="736379" cy="473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DCECBAE8-1AB0-789A-75BF-5ED7473CB1C9}"/>
                  </a:ext>
                </a:extLst>
              </p14:cNvPr>
              <p14:cNvContentPartPr/>
              <p14:nvPr/>
            </p14:nvContentPartPr>
            <p14:xfrm>
              <a:off x="5569018" y="1567627"/>
              <a:ext cx="1505505" cy="204655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DCECBAE8-1AB0-789A-75BF-5ED7473CB1C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53898" y="1552494"/>
                <a:ext cx="1536105" cy="235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65002B3C-BC5B-E47C-B274-8CEC43D31FED}"/>
                  </a:ext>
                </a:extLst>
              </p14:cNvPr>
              <p14:cNvContentPartPr/>
              <p14:nvPr/>
            </p14:nvContentPartPr>
            <p14:xfrm>
              <a:off x="8311054" y="1696268"/>
              <a:ext cx="70511" cy="99404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65002B3C-BC5B-E47C-B274-8CEC43D31FE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95505" y="1680781"/>
                <a:ext cx="101247" cy="130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0A4E2371-E970-551F-91EE-A3A23E1435A2}"/>
                  </a:ext>
                </a:extLst>
              </p14:cNvPr>
              <p14:cNvContentPartPr/>
              <p14:nvPr/>
            </p14:nvContentPartPr>
            <p14:xfrm>
              <a:off x="8660859" y="1497804"/>
              <a:ext cx="81862" cy="496332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0A4E2371-E970-551F-91EE-A3A23E1435A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45779" y="1482676"/>
                <a:ext cx="112381" cy="526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74D23B62-1212-BBCA-9BEE-D42A89C8E0E9}"/>
                  </a:ext>
                </a:extLst>
              </p14:cNvPr>
              <p14:cNvContentPartPr/>
              <p14:nvPr/>
            </p14:nvContentPartPr>
            <p14:xfrm>
              <a:off x="8900254" y="1527040"/>
              <a:ext cx="437515" cy="385233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74D23B62-1212-BBCA-9BEE-D42A89C8E0E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884783" y="1511573"/>
                <a:ext cx="468098" cy="415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F5BFA831-8055-3781-BD87-1C1E5994AAFE}"/>
                  </a:ext>
                </a:extLst>
              </p14:cNvPr>
              <p14:cNvContentPartPr/>
              <p14:nvPr/>
            </p14:nvContentPartPr>
            <p14:xfrm>
              <a:off x="9594362" y="1596864"/>
              <a:ext cx="577850" cy="163724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F5BFA831-8055-3781-BD87-1C1E5994AAF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578881" y="1581751"/>
                <a:ext cx="608453" cy="193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132CDE95-4484-C2AA-423F-9C1757A2D987}"/>
                  </a:ext>
                </a:extLst>
              </p14:cNvPr>
              <p14:cNvContentPartPr/>
              <p14:nvPr/>
            </p14:nvContentPartPr>
            <p14:xfrm>
              <a:off x="3369749" y="1958708"/>
              <a:ext cx="723688" cy="256937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132CDE95-4484-C2AA-423F-9C1757A2D98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54627" y="1943234"/>
                <a:ext cx="754292" cy="287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55254928-8B83-AAD9-5FBC-EA58AA4D0C82}"/>
                  </a:ext>
                </a:extLst>
              </p14:cNvPr>
              <p14:cNvContentPartPr/>
              <p14:nvPr/>
            </p14:nvContentPartPr>
            <p14:xfrm>
              <a:off x="5627491" y="1935319"/>
              <a:ext cx="2846943" cy="542766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55254928-8B83-AAD9-5FBC-EA58AA4D0C8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612013" y="1920202"/>
                <a:ext cx="2877540" cy="57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6F5AA5D6-0DBF-2376-A919-694CB75F8845}"/>
                  </a:ext>
                </a:extLst>
              </p14:cNvPr>
              <p14:cNvContentPartPr/>
              <p14:nvPr/>
            </p14:nvContentPartPr>
            <p14:xfrm>
              <a:off x="4130585" y="1941166"/>
              <a:ext cx="1193879" cy="507338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6F5AA5D6-0DBF-2376-A919-694CB75F884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115463" y="1926043"/>
                <a:ext cx="1224122" cy="537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A8066FC6-23A7-68B1-B4AF-12178982BB26}"/>
                  </a:ext>
                </a:extLst>
              </p14:cNvPr>
              <p14:cNvContentPartPr/>
              <p14:nvPr/>
            </p14:nvContentPartPr>
            <p14:xfrm>
              <a:off x="8958383" y="1964555"/>
              <a:ext cx="379730" cy="373883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A8066FC6-23A7-68B1-B4AF-12178982BB2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943251" y="1949067"/>
                <a:ext cx="410353" cy="40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CBF8A0F5-37A3-6312-1B4E-FE216EFADEB8}"/>
                  </a:ext>
                </a:extLst>
              </p14:cNvPr>
              <p14:cNvContentPartPr/>
              <p14:nvPr/>
            </p14:nvContentPartPr>
            <p14:xfrm>
              <a:off x="2249821" y="2471893"/>
              <a:ext cx="1925134" cy="571315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CBF8A0F5-37A3-6312-1B4E-FE216EFADEB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234345" y="2456773"/>
                <a:ext cx="1955366" cy="601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A1CF9E9C-FF4B-0ABE-F3E0-03D3BD0B5DE1}"/>
                  </a:ext>
                </a:extLst>
              </p14:cNvPr>
              <p14:cNvContentPartPr/>
              <p14:nvPr/>
            </p14:nvContentPartPr>
            <p14:xfrm>
              <a:off x="4548150" y="2524519"/>
              <a:ext cx="653521" cy="245242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A1CF9E9C-FF4B-0ABE-F3E0-03D3BD0B5DE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533036" y="2509416"/>
                <a:ext cx="684110" cy="275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37DD85E9-D17F-FEE6-D909-9F51A5B291DD}"/>
                  </a:ext>
                </a:extLst>
              </p14:cNvPr>
              <p14:cNvContentPartPr/>
              <p14:nvPr/>
            </p14:nvContentPartPr>
            <p14:xfrm>
              <a:off x="5382249" y="2717136"/>
              <a:ext cx="29580" cy="41275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37DD85E9-D17F-FEE6-D909-9F51A5B291D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367098" y="2701567"/>
                <a:ext cx="60242" cy="72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DE666BD5-445B-064E-61F8-FE20A61314CB}"/>
                  </a:ext>
                </a:extLst>
              </p14:cNvPr>
              <p14:cNvContentPartPr/>
              <p14:nvPr/>
            </p14:nvContentPartPr>
            <p14:xfrm>
              <a:off x="5664983" y="2530366"/>
              <a:ext cx="569595" cy="239395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DE666BD5-445B-064E-61F8-FE20A61314C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649861" y="2515246"/>
                <a:ext cx="600199" cy="269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8E5162B1-67D9-4C04-3A08-9E37067DC316}"/>
                  </a:ext>
                </a:extLst>
              </p14:cNvPr>
              <p14:cNvContentPartPr/>
              <p14:nvPr/>
            </p14:nvContentPartPr>
            <p14:xfrm>
              <a:off x="9679935" y="2506977"/>
              <a:ext cx="169571" cy="309562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8E5162B1-67D9-4C04-3A08-9E37067DC31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664814" y="2491859"/>
                <a:ext cx="200173" cy="340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E652EC99-9427-B89A-1981-E58484440D34}"/>
                  </a:ext>
                </a:extLst>
              </p14:cNvPr>
              <p14:cNvContentPartPr/>
              <p14:nvPr/>
            </p14:nvContentPartPr>
            <p14:xfrm>
              <a:off x="8944897" y="2512824"/>
              <a:ext cx="466751" cy="303715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E652EC99-9427-B89A-1981-E58484440D3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929782" y="2497710"/>
                <a:ext cx="497340" cy="333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257537F2-9D3E-1C7E-99D6-8ED524F2554D}"/>
                  </a:ext>
                </a:extLst>
              </p14:cNvPr>
              <p14:cNvContentPartPr/>
              <p14:nvPr/>
            </p14:nvContentPartPr>
            <p14:xfrm>
              <a:off x="7737259" y="2524519"/>
              <a:ext cx="963083" cy="31541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257537F2-9D3E-1C7E-99D6-8ED524F2554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722138" y="2509397"/>
                <a:ext cx="993326" cy="346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DF0B177C-6DEA-43D4-76FD-0F7B949BC176}"/>
                  </a:ext>
                </a:extLst>
              </p14:cNvPr>
              <p14:cNvContentPartPr/>
              <p14:nvPr/>
            </p14:nvContentPartPr>
            <p14:xfrm>
              <a:off x="10088214" y="2531054"/>
              <a:ext cx="163724" cy="186425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DF0B177C-6DEA-43D4-76FD-0F7B949BC17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073101" y="2515579"/>
                <a:ext cx="193950" cy="216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5B57D326-F69C-E8F0-61E4-1B80D75A31C0}"/>
                  </a:ext>
                </a:extLst>
              </p14:cNvPr>
              <p14:cNvContentPartPr/>
              <p14:nvPr/>
            </p14:nvContentPartPr>
            <p14:xfrm>
              <a:off x="10409127" y="2484276"/>
              <a:ext cx="466751" cy="27723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5B57D326-F69C-E8F0-61E4-1B80D75A31C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394012" y="2469154"/>
                <a:ext cx="497340" cy="307833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ángulo 18">
            <a:extLst>
              <a:ext uri="{FF2B5EF4-FFF2-40B4-BE49-F238E27FC236}">
                <a16:creationId xmlns:a16="http://schemas.microsoft.com/office/drawing/2014/main" id="{39F05210-777D-495D-AFE4-5D55047A510F}"/>
              </a:ext>
            </a:extLst>
          </p:cNvPr>
          <p:cNvSpPr/>
          <p:nvPr/>
        </p:nvSpPr>
        <p:spPr>
          <a:xfrm>
            <a:off x="940288" y="1359000"/>
            <a:ext cx="10461992" cy="1779365"/>
          </a:xfrm>
          <a:prstGeom prst="rect">
            <a:avLst/>
          </a:prstGeom>
          <a:solidFill>
            <a:srgbClr val="004F8B">
              <a:alpha val="5000"/>
            </a:srgbClr>
          </a:solidFill>
          <a:ln w="30856">
            <a:solidFill>
              <a:srgbClr val="004F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4F8B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4574EDD6-78BA-7322-2A51-93F5C0B89200}"/>
                  </a:ext>
                </a:extLst>
              </p14:cNvPr>
              <p14:cNvContentPartPr/>
              <p14:nvPr/>
            </p14:nvContentPartPr>
            <p14:xfrm>
              <a:off x="6596821" y="2452720"/>
              <a:ext cx="504000" cy="3110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4574EDD6-78BA-7322-2A51-93F5C0B8920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581690" y="2437240"/>
                <a:ext cx="534622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39E4FB43-8931-C79D-F2FF-199BC9BA5322}"/>
                  </a:ext>
                </a:extLst>
              </p14:cNvPr>
              <p14:cNvContentPartPr/>
              <p14:nvPr/>
            </p14:nvContentPartPr>
            <p14:xfrm>
              <a:off x="7305301" y="2665480"/>
              <a:ext cx="24840" cy="12240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39E4FB43-8931-C79D-F2FF-199BC9BA532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290181" y="2650360"/>
                <a:ext cx="554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2F06160-A2A5-6F9D-6EBB-D193823419E5}"/>
                  </a:ext>
                </a:extLst>
              </p14:cNvPr>
              <p14:cNvContentPartPr/>
              <p14:nvPr/>
            </p14:nvContentPartPr>
            <p14:xfrm>
              <a:off x="2506141" y="3349392"/>
              <a:ext cx="716508" cy="291288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2F06160-A2A5-6F9D-6EBB-D193823419E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491019" y="3334270"/>
                <a:ext cx="747113" cy="321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C9F3B63A-4D7B-B07B-3958-289B6DCCE6FF}"/>
                  </a:ext>
                </a:extLst>
              </p14:cNvPr>
              <p14:cNvContentPartPr/>
              <p14:nvPr/>
            </p14:nvContentPartPr>
            <p14:xfrm>
              <a:off x="3088057" y="3506087"/>
              <a:ext cx="173849" cy="22762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C9F3B63A-4D7B-B07B-3958-289B6DCCE6F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072580" y="3490912"/>
                <a:ext cx="204444" cy="53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E1B7E914-FB8E-267F-63E2-945D24B9E69A}"/>
                  </a:ext>
                </a:extLst>
              </p14:cNvPr>
              <p14:cNvContentPartPr/>
              <p14:nvPr/>
            </p14:nvContentPartPr>
            <p14:xfrm>
              <a:off x="5225376" y="3455615"/>
              <a:ext cx="576637" cy="224322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E1B7E914-FB8E-267F-63E2-945D24B9E69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209898" y="3440492"/>
                <a:ext cx="607233" cy="254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5003EA2E-6623-8858-18CA-D6B9CDE492C5}"/>
                  </a:ext>
                </a:extLst>
              </p14:cNvPr>
              <p14:cNvContentPartPr/>
              <p14:nvPr/>
            </p14:nvContentPartPr>
            <p14:xfrm>
              <a:off x="3417941" y="3411740"/>
              <a:ext cx="1404647" cy="59841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5003EA2E-6623-8858-18CA-D6B9CDE492C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402822" y="3396258"/>
                <a:ext cx="1435245" cy="629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7C29A6DC-66E8-7E06-ED94-54D3E05CB6A9}"/>
                  </a:ext>
                </a:extLst>
              </p14:cNvPr>
              <p14:cNvContentPartPr/>
              <p14:nvPr/>
            </p14:nvContentPartPr>
            <p14:xfrm>
              <a:off x="5930339" y="3657174"/>
              <a:ext cx="50802" cy="67626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7C29A6DC-66E8-7E06-ED94-54D3E05CB6A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914846" y="3641985"/>
                <a:ext cx="81427" cy="9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4242C187-9A55-C745-3A2B-9870F5EDB25A}"/>
                  </a:ext>
                </a:extLst>
              </p14:cNvPr>
              <p14:cNvContentPartPr/>
              <p14:nvPr/>
            </p14:nvContentPartPr>
            <p14:xfrm>
              <a:off x="6274078" y="3517304"/>
              <a:ext cx="81811" cy="162633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4242C187-9A55-C745-3A2B-9870F5EDB25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258581" y="3502192"/>
                <a:ext cx="112445" cy="192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643D3EA2-012F-9884-921A-80A80E4A3030}"/>
                  </a:ext>
                </a:extLst>
              </p14:cNvPr>
              <p14:cNvContentPartPr/>
              <p14:nvPr/>
            </p14:nvContentPartPr>
            <p14:xfrm>
              <a:off x="6461782" y="3612309"/>
              <a:ext cx="5938" cy="17154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643D3EA2-012F-9884-921A-80A80E4A303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447112" y="3597299"/>
                <a:ext cx="35279" cy="47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FC109191-81D5-743D-41A5-79713F033B7A}"/>
                  </a:ext>
                </a:extLst>
              </p14:cNvPr>
              <p14:cNvContentPartPr/>
              <p14:nvPr/>
            </p14:nvContentPartPr>
            <p14:xfrm>
              <a:off x="6568005" y="3500479"/>
              <a:ext cx="67626" cy="168241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FC109191-81D5-743D-41A5-79713F033B7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552897" y="3485348"/>
                <a:ext cx="97842" cy="198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539BD54B-6CF6-2907-E017-3FD4B81E5D49}"/>
                  </a:ext>
                </a:extLst>
              </p14:cNvPr>
              <p14:cNvContentPartPr/>
              <p14:nvPr/>
            </p14:nvContentPartPr>
            <p14:xfrm>
              <a:off x="6539964" y="3562167"/>
              <a:ext cx="117768" cy="33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539BD54B-6CF6-2907-E017-3FD4B81E5D4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524838" y="3547977"/>
                <a:ext cx="148380" cy="28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E48649E0-557D-CEA3-CE43-5F0D0D882D5B}"/>
                  </a:ext>
                </a:extLst>
              </p14:cNvPr>
              <p14:cNvContentPartPr/>
              <p14:nvPr/>
            </p14:nvContentPartPr>
            <p14:xfrm>
              <a:off x="8117801" y="3494871"/>
              <a:ext cx="139541" cy="179457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E48649E0-557D-CEA3-CE43-5F0D0D882D5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102696" y="3479736"/>
                <a:ext cx="170111" cy="210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3E78581C-84EC-0D2F-AE6B-8A2F4382319C}"/>
                  </a:ext>
                </a:extLst>
              </p14:cNvPr>
              <p14:cNvContentPartPr/>
              <p14:nvPr/>
            </p14:nvContentPartPr>
            <p14:xfrm>
              <a:off x="7323439" y="3494871"/>
              <a:ext cx="565421" cy="179457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3E78581C-84EC-0D2F-AE6B-8A2F4382319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308323" y="3479736"/>
                <a:ext cx="595654" cy="210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EEFF53C8-760C-83F7-112F-B8314D13D905}"/>
                  </a:ext>
                </a:extLst>
              </p14:cNvPr>
              <p14:cNvContentPartPr/>
              <p14:nvPr/>
            </p14:nvContentPartPr>
            <p14:xfrm>
              <a:off x="6948691" y="3439120"/>
              <a:ext cx="190343" cy="246424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EEFF53C8-760C-83F7-112F-B8314D13D905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933219" y="3423651"/>
                <a:ext cx="220927" cy="2770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626C207A-A6BB-FA97-BC9B-7EC6CD445422}"/>
                  </a:ext>
                </a:extLst>
              </p14:cNvPr>
              <p14:cNvContentPartPr/>
              <p14:nvPr/>
            </p14:nvContentPartPr>
            <p14:xfrm>
              <a:off x="8419975" y="3640350"/>
              <a:ext cx="33978" cy="84121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626C207A-A6BB-FA97-BC9B-7EC6CD44542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404793" y="3625251"/>
                <a:ext cx="64703" cy="114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F2989EC6-00F6-BB12-1874-CD6BBD78EE6A}"/>
                  </a:ext>
                </a:extLst>
              </p14:cNvPr>
              <p14:cNvContentPartPr/>
              <p14:nvPr/>
            </p14:nvContentPartPr>
            <p14:xfrm>
              <a:off x="8744580" y="3478046"/>
              <a:ext cx="164612" cy="212775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F2989EC6-00F6-BB12-1874-CD6BBD78EE6A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729091" y="3462950"/>
                <a:ext cx="195229" cy="242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173C70FD-18E3-F0BD-7C55-DA85A2A95975}"/>
                  </a:ext>
                </a:extLst>
              </p14:cNvPr>
              <p14:cNvContentPartPr/>
              <p14:nvPr/>
            </p14:nvContentPartPr>
            <p14:xfrm>
              <a:off x="9069186" y="3517304"/>
              <a:ext cx="151087" cy="168241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173C70FD-18E3-F0BD-7C55-DA85A2A95975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9053754" y="3502173"/>
                <a:ext cx="181233" cy="198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F8194DFD-2344-87BC-0BC7-AC9005BE63D3}"/>
                  </a:ext>
                </a:extLst>
              </p14:cNvPr>
              <p14:cNvContentPartPr/>
              <p14:nvPr/>
            </p14:nvContentPartPr>
            <p14:xfrm>
              <a:off x="2522965" y="4065571"/>
              <a:ext cx="548597" cy="62711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F8194DFD-2344-87BC-0BC7-AC9005BE63D3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507486" y="4050451"/>
                <a:ext cx="579195" cy="657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622931B6-DF3D-59FE-3560-46BAB0BE3470}"/>
                  </a:ext>
                </a:extLst>
              </p14:cNvPr>
              <p14:cNvContentPartPr/>
              <p14:nvPr/>
            </p14:nvContentPartPr>
            <p14:xfrm>
              <a:off x="3093664" y="4535656"/>
              <a:ext cx="296896" cy="173519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622931B6-DF3D-59FE-3560-46BAB0BE347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078189" y="4520208"/>
                <a:ext cx="327125" cy="204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2480E6D0-F426-48CC-6AFA-2A8C59477794}"/>
                  </a:ext>
                </a:extLst>
              </p14:cNvPr>
              <p14:cNvContentPartPr/>
              <p14:nvPr/>
            </p14:nvContentPartPr>
            <p14:xfrm>
              <a:off x="3362190" y="4121651"/>
              <a:ext cx="1471614" cy="280071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2480E6D0-F426-48CC-6AFA-2A8C59477794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346711" y="4106171"/>
                <a:ext cx="1502213" cy="310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FDEEA619-5D6B-59D6-5DFB-F5D4BB9D5919}"/>
                  </a:ext>
                </a:extLst>
              </p14:cNvPr>
              <p14:cNvContentPartPr/>
              <p14:nvPr/>
            </p14:nvContentPartPr>
            <p14:xfrm>
              <a:off x="5124431" y="4278346"/>
              <a:ext cx="168241" cy="11546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FDEEA619-5D6B-59D6-5DFB-F5D4BB9D591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109300" y="4262831"/>
                <a:ext cx="198863" cy="42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29D2FC22-D33B-1CB3-6670-3BE5AE377174}"/>
                  </a:ext>
                </a:extLst>
              </p14:cNvPr>
              <p14:cNvContentPartPr/>
              <p14:nvPr/>
            </p14:nvContentPartPr>
            <p14:xfrm>
              <a:off x="5586599" y="4166185"/>
              <a:ext cx="344069" cy="218713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29D2FC22-D33B-1CB3-6670-3BE5AE377174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571123" y="4151052"/>
                <a:ext cx="374661" cy="249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B6F4096D-0591-7EF2-1270-5992FEBF27BE}"/>
                  </a:ext>
                </a:extLst>
              </p14:cNvPr>
              <p14:cNvContentPartPr/>
              <p14:nvPr/>
            </p14:nvContentPartPr>
            <p14:xfrm>
              <a:off x="5325990" y="4591407"/>
              <a:ext cx="772259" cy="182755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B6F4096D-0591-7EF2-1270-5992FEBF27BE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310876" y="4576268"/>
                <a:ext cx="802487" cy="213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A80F0900-C7E7-3ECA-08A9-A38B0FAB04B1}"/>
                  </a:ext>
                </a:extLst>
              </p14:cNvPr>
              <p14:cNvContentPartPr/>
              <p14:nvPr/>
            </p14:nvContentPartPr>
            <p14:xfrm>
              <a:off x="6193256" y="4127259"/>
              <a:ext cx="406088" cy="28568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A80F0900-C7E7-3ECA-08A9-A38B0FAB04B1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177789" y="4111788"/>
                <a:ext cx="436302" cy="315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D81ED39B-2C50-9451-E808-D411E49E03EA}"/>
                  </a:ext>
                </a:extLst>
              </p14:cNvPr>
              <p14:cNvContentPartPr/>
              <p14:nvPr/>
            </p14:nvContentPartPr>
            <p14:xfrm>
              <a:off x="7401622" y="4194225"/>
              <a:ext cx="347368" cy="128985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D81ED39B-2C50-9451-E808-D411E49E03EA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386503" y="4179093"/>
                <a:ext cx="377605" cy="159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D636150C-EF48-D05D-58DC-BC566A2D2F89}"/>
                  </a:ext>
                </a:extLst>
              </p14:cNvPr>
              <p14:cNvContentPartPr/>
              <p14:nvPr/>
            </p14:nvContentPartPr>
            <p14:xfrm>
              <a:off x="6579220" y="4183009"/>
              <a:ext cx="638326" cy="212775"/>
            </p14:xfrm>
          </p:contentPart>
        </mc:Choice>
        <mc:Fallback xmlns=""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D636150C-EF48-D05D-58DC-BC566A2D2F89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564099" y="4167913"/>
                <a:ext cx="668568" cy="242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2AA68295-505F-D81F-DE08-236BD6C90238}"/>
                  </a:ext>
                </a:extLst>
              </p14:cNvPr>
              <p14:cNvContentPartPr/>
              <p14:nvPr/>
            </p14:nvContentPartPr>
            <p14:xfrm>
              <a:off x="3689766" y="4345313"/>
              <a:ext cx="92038" cy="112161"/>
            </p14:xfrm>
          </p:contentPart>
        </mc:Choice>
        <mc:Fallback xmlns=""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2AA68295-505F-D81F-DE08-236BD6C90238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674725" y="4330214"/>
                <a:ext cx="122120" cy="142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F8545AFF-EB9E-E318-DD0F-C70AF16296AC}"/>
                  </a:ext>
                </a:extLst>
              </p14:cNvPr>
              <p14:cNvContentPartPr/>
              <p14:nvPr/>
            </p14:nvContentPartPr>
            <p14:xfrm>
              <a:off x="7849275" y="4116043"/>
              <a:ext cx="134593" cy="28568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F8545AFF-EB9E-E318-DD0F-C70AF16296AC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834160" y="4100572"/>
                <a:ext cx="165182" cy="315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243AEEFA-D8BD-F013-2A44-3B51E7CD0A91}"/>
                  </a:ext>
                </a:extLst>
              </p14:cNvPr>
              <p14:cNvContentPartPr/>
              <p14:nvPr/>
            </p14:nvContentPartPr>
            <p14:xfrm>
              <a:off x="8162665" y="4071178"/>
              <a:ext cx="67626" cy="492847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243AEEFA-D8BD-F013-2A44-3B51E7CD0A91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147476" y="4056058"/>
                <a:ext cx="98365" cy="523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2B116409-6E0E-9AE2-347F-8BA07B385C85}"/>
                  </a:ext>
                </a:extLst>
              </p14:cNvPr>
              <p14:cNvContentPartPr/>
              <p14:nvPr/>
            </p14:nvContentPartPr>
            <p14:xfrm>
              <a:off x="8940202" y="4154969"/>
              <a:ext cx="654160" cy="218713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2B116409-6E0E-9AE2-347F-8BA07B385C85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8925089" y="4139836"/>
                <a:ext cx="684385" cy="249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1BA57A0D-BFCB-D8B9-D54E-1E8B257EFBA6}"/>
                  </a:ext>
                </a:extLst>
              </p14:cNvPr>
              <p14:cNvContentPartPr/>
              <p14:nvPr/>
            </p14:nvContentPartPr>
            <p14:xfrm>
              <a:off x="8509703" y="4171794"/>
              <a:ext cx="179127" cy="252031"/>
            </p14:xfrm>
          </p:contentPart>
        </mc:Choice>
        <mc:Fallback xmlns=""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1BA57A0D-BFCB-D8B9-D54E-1E8B257EFBA6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494236" y="4156672"/>
                <a:ext cx="209701" cy="282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15B727E9-5358-2837-7423-AFB585CACFBC}"/>
                  </a:ext>
                </a:extLst>
              </p14:cNvPr>
              <p14:cNvContentPartPr/>
              <p14:nvPr/>
            </p14:nvContentPartPr>
            <p14:xfrm>
              <a:off x="1071181" y="5115120"/>
              <a:ext cx="802715" cy="350005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15B727E9-5358-2837-7423-AFB585CACFBC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51014" y="5094955"/>
                <a:ext cx="838367" cy="385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503" name="Ink 502">
                <a:extLst>
                  <a:ext uri="{FF2B5EF4-FFF2-40B4-BE49-F238E27FC236}">
                    <a16:creationId xmlns:a16="http://schemas.microsoft.com/office/drawing/2014/main" id="{54F89F23-719E-ED10-2450-A7233575208C}"/>
                  </a:ext>
                </a:extLst>
              </p14:cNvPr>
              <p14:cNvContentPartPr/>
              <p14:nvPr/>
            </p14:nvContentPartPr>
            <p14:xfrm>
              <a:off x="2251605" y="5207689"/>
              <a:ext cx="320613" cy="142908"/>
            </p14:xfrm>
          </p:contentPart>
        </mc:Choice>
        <mc:Fallback xmlns="">
          <p:pic>
            <p:nvPicPr>
              <p:cNvPr id="503" name="Ink 502">
                <a:extLst>
                  <a:ext uri="{FF2B5EF4-FFF2-40B4-BE49-F238E27FC236}">
                    <a16:creationId xmlns:a16="http://schemas.microsoft.com/office/drawing/2014/main" id="{54F89F23-719E-ED10-2450-A7233575208C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236115" y="5192210"/>
                <a:ext cx="350873" cy="173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4E069081-FE8B-0AE3-7403-461BB16E3426}"/>
                  </a:ext>
                </a:extLst>
              </p14:cNvPr>
              <p14:cNvContentPartPr/>
              <p14:nvPr/>
            </p14:nvContentPartPr>
            <p14:xfrm>
              <a:off x="2377620" y="5040795"/>
              <a:ext cx="80407" cy="102704"/>
            </p14:xfrm>
          </p:contentPart>
        </mc:Choice>
        <mc:Fallback xmlns=""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4E069081-FE8B-0AE3-7403-461BB16E3426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357068" y="5020326"/>
                <a:ext cx="121512" cy="143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0A6240EB-0DED-20CB-4A9D-2072D93729F4}"/>
                  </a:ext>
                </a:extLst>
              </p14:cNvPr>
              <p14:cNvContentPartPr/>
              <p14:nvPr/>
            </p14:nvContentPartPr>
            <p14:xfrm>
              <a:off x="2927629" y="5178297"/>
              <a:ext cx="97637" cy="206760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0A6240EB-0DED-20CB-4A9D-2072D93729F4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912137" y="5162808"/>
                <a:ext cx="128261" cy="237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506" name="Ink 505">
                <a:extLst>
                  <a:ext uri="{FF2B5EF4-FFF2-40B4-BE49-F238E27FC236}">
                    <a16:creationId xmlns:a16="http://schemas.microsoft.com/office/drawing/2014/main" id="{D1CAB0DC-1BCB-E6FB-5FC5-E26C170855E3}"/>
                  </a:ext>
                </a:extLst>
              </p14:cNvPr>
              <p14:cNvContentPartPr/>
              <p14:nvPr/>
            </p14:nvContentPartPr>
            <p14:xfrm>
              <a:off x="2916142" y="5264109"/>
              <a:ext cx="143583" cy="17568"/>
            </p14:xfrm>
          </p:contentPart>
        </mc:Choice>
        <mc:Fallback xmlns="">
          <p:pic>
            <p:nvPicPr>
              <p:cNvPr id="506" name="Ink 505">
                <a:extLst>
                  <a:ext uri="{FF2B5EF4-FFF2-40B4-BE49-F238E27FC236}">
                    <a16:creationId xmlns:a16="http://schemas.microsoft.com/office/drawing/2014/main" id="{D1CAB0DC-1BCB-E6FB-5FC5-E26C170855E3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900668" y="5248692"/>
                <a:ext cx="174171" cy="48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507" name="Ink 506">
                <a:extLst>
                  <a:ext uri="{FF2B5EF4-FFF2-40B4-BE49-F238E27FC236}">
                    <a16:creationId xmlns:a16="http://schemas.microsoft.com/office/drawing/2014/main" id="{F8792D98-5183-6499-0261-3E9CAFD9BE26}"/>
                  </a:ext>
                </a:extLst>
              </p14:cNvPr>
              <p14:cNvContentPartPr/>
              <p14:nvPr/>
            </p14:nvContentPartPr>
            <p14:xfrm>
              <a:off x="3093848" y="5195527"/>
              <a:ext cx="361492" cy="164530"/>
            </p14:xfrm>
          </p:contentPart>
        </mc:Choice>
        <mc:Fallback xmlns="">
          <p:pic>
            <p:nvPicPr>
              <p:cNvPr id="507" name="Ink 506">
                <a:extLst>
                  <a:ext uri="{FF2B5EF4-FFF2-40B4-BE49-F238E27FC236}">
                    <a16:creationId xmlns:a16="http://schemas.microsoft.com/office/drawing/2014/main" id="{F8792D98-5183-6499-0261-3E9CAFD9BE26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078350" y="5180046"/>
                <a:ext cx="392127" cy="195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508" name="Ink 507">
                <a:extLst>
                  <a:ext uri="{FF2B5EF4-FFF2-40B4-BE49-F238E27FC236}">
                    <a16:creationId xmlns:a16="http://schemas.microsoft.com/office/drawing/2014/main" id="{003CF943-CB62-3E12-A8C8-CFB1CCC65276}"/>
                  </a:ext>
                </a:extLst>
              </p14:cNvPr>
              <p14:cNvContentPartPr/>
              <p14:nvPr/>
            </p14:nvContentPartPr>
            <p14:xfrm>
              <a:off x="3317500" y="5086742"/>
              <a:ext cx="74663" cy="80407"/>
            </p14:xfrm>
          </p:contentPart>
        </mc:Choice>
        <mc:Fallback xmlns="">
          <p:pic>
            <p:nvPicPr>
              <p:cNvPr id="508" name="Ink 507">
                <a:extLst>
                  <a:ext uri="{FF2B5EF4-FFF2-40B4-BE49-F238E27FC236}">
                    <a16:creationId xmlns:a16="http://schemas.microsoft.com/office/drawing/2014/main" id="{003CF943-CB62-3E12-A8C8-CFB1CCC65276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302065" y="5071238"/>
                <a:ext cx="105174" cy="111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509" name="Ink 508">
                <a:extLst>
                  <a:ext uri="{FF2B5EF4-FFF2-40B4-BE49-F238E27FC236}">
                    <a16:creationId xmlns:a16="http://schemas.microsoft.com/office/drawing/2014/main" id="{BFCE7DA1-A2B6-489E-2F1B-04B81B28711D}"/>
                  </a:ext>
                </a:extLst>
              </p14:cNvPr>
              <p14:cNvContentPartPr/>
              <p14:nvPr/>
            </p14:nvContentPartPr>
            <p14:xfrm>
              <a:off x="3701965" y="5218500"/>
              <a:ext cx="119934" cy="154394"/>
            </p14:xfrm>
          </p:contentPart>
        </mc:Choice>
        <mc:Fallback xmlns="">
          <p:pic>
            <p:nvPicPr>
              <p:cNvPr id="509" name="Ink 508">
                <a:extLst>
                  <a:ext uri="{FF2B5EF4-FFF2-40B4-BE49-F238E27FC236}">
                    <a16:creationId xmlns:a16="http://schemas.microsoft.com/office/drawing/2014/main" id="{BFCE7DA1-A2B6-489E-2F1B-04B81B28711D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686524" y="5203025"/>
                <a:ext cx="150456" cy="184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40F5E0D3-B1C3-5827-5FB3-525C27EAAFE0}"/>
                  </a:ext>
                </a:extLst>
              </p14:cNvPr>
              <p14:cNvContentPartPr/>
              <p14:nvPr/>
            </p14:nvContentPartPr>
            <p14:xfrm>
              <a:off x="3873252" y="5229987"/>
              <a:ext cx="229395" cy="350005"/>
            </p14:xfrm>
          </p:contentPart>
        </mc:Choice>
        <mc:Fallback xmlns=""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40F5E0D3-B1C3-5827-5FB3-525C27EAAFE0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857791" y="5214503"/>
                <a:ext cx="259957" cy="380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69D1518D-5694-13D4-E377-F35D72500096}"/>
                  </a:ext>
                </a:extLst>
              </p14:cNvPr>
              <p14:cNvContentPartPr/>
              <p14:nvPr/>
            </p14:nvContentPartPr>
            <p14:xfrm>
              <a:off x="4108053" y="5246879"/>
              <a:ext cx="309802" cy="126353"/>
            </p14:xfrm>
          </p:contentPart>
        </mc:Choice>
        <mc:Fallback xmlns=""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69D1518D-5694-13D4-E377-F35D72500096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092581" y="5231400"/>
                <a:ext cx="340027" cy="156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6C836765-9F75-5078-F6F1-D2F350322AFE}"/>
                  </a:ext>
                </a:extLst>
              </p14:cNvPr>
              <p14:cNvContentPartPr/>
              <p14:nvPr/>
            </p14:nvContentPartPr>
            <p14:xfrm>
              <a:off x="4320218" y="5143837"/>
              <a:ext cx="52028" cy="57771"/>
            </p14:xfrm>
          </p:contentPart>
        </mc:Choice>
        <mc:Fallback xmlns=""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6C836765-9F75-5078-F6F1-D2F350322AF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304789" y="5128311"/>
                <a:ext cx="82168" cy="88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45446E74-55A8-F61D-2FFD-27609E53F186}"/>
                  </a:ext>
                </a:extLst>
              </p14:cNvPr>
              <p14:cNvContentPartPr/>
              <p14:nvPr/>
            </p14:nvContentPartPr>
            <p14:xfrm>
              <a:off x="4486437" y="5246879"/>
              <a:ext cx="137840" cy="120610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45446E74-55A8-F61D-2FFD-27609E53F186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470961" y="5231398"/>
                <a:ext cx="168431" cy="151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B9C8E3FA-2A8C-C22F-AE84-18B9F3A328FF}"/>
                  </a:ext>
                </a:extLst>
              </p14:cNvPr>
              <p14:cNvContentPartPr/>
              <p14:nvPr/>
            </p14:nvContentPartPr>
            <p14:xfrm>
              <a:off x="4686778" y="5212757"/>
              <a:ext cx="275342" cy="183111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B9C8E3FA-2A8C-C22F-AE84-18B9F3A328FF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671301" y="5197288"/>
                <a:ext cx="305936" cy="213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70847459-81A9-2408-B362-8E2D005C2F84}"/>
                  </a:ext>
                </a:extLst>
              </p14:cNvPr>
              <p14:cNvContentPartPr/>
              <p14:nvPr/>
            </p14:nvContentPartPr>
            <p14:xfrm>
              <a:off x="5013472" y="5241812"/>
              <a:ext cx="80407" cy="125002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70847459-81A9-2408-B362-8E2D005C2F84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4997968" y="5226322"/>
                <a:ext cx="111055" cy="155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5F4044B5-7314-D7F0-9572-8A9D7BEE99F1}"/>
                  </a:ext>
                </a:extLst>
              </p14:cNvPr>
              <p14:cNvContentPartPr/>
              <p14:nvPr/>
            </p14:nvContentPartPr>
            <p14:xfrm>
              <a:off x="5156718" y="5253298"/>
              <a:ext cx="229395" cy="114191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5F4044B5-7314-D7F0-9572-8A9D7BEE99F1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141233" y="5237808"/>
                <a:ext cx="260005" cy="144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DEFBC234-5901-3E8F-4960-F027A15669D1}"/>
                  </a:ext>
                </a:extLst>
              </p14:cNvPr>
              <p14:cNvContentPartPr/>
              <p14:nvPr/>
            </p14:nvContentPartPr>
            <p14:xfrm>
              <a:off x="5408749" y="5207014"/>
              <a:ext cx="97637" cy="17230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DEFBC234-5901-3E8F-4960-F027A15669D1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393257" y="5191547"/>
                <a:ext cx="128261" cy="202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518" name="Ink 517">
                <a:extLst>
                  <a:ext uri="{FF2B5EF4-FFF2-40B4-BE49-F238E27FC236}">
                    <a16:creationId xmlns:a16="http://schemas.microsoft.com/office/drawing/2014/main" id="{75F99C9A-0354-C240-8729-915C48224E5B}"/>
                  </a:ext>
                </a:extLst>
              </p14:cNvPr>
              <p14:cNvContentPartPr/>
              <p14:nvPr/>
            </p14:nvContentPartPr>
            <p14:xfrm>
              <a:off x="5397262" y="5264109"/>
              <a:ext cx="109123" cy="6081"/>
            </p14:xfrm>
          </p:contentPart>
        </mc:Choice>
        <mc:Fallback xmlns="">
          <p:pic>
            <p:nvPicPr>
              <p:cNvPr id="518" name="Ink 517">
                <a:extLst>
                  <a:ext uri="{FF2B5EF4-FFF2-40B4-BE49-F238E27FC236}">
                    <a16:creationId xmlns:a16="http://schemas.microsoft.com/office/drawing/2014/main" id="{75F99C9A-0354-C240-8729-915C48224E5B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5381776" y="5248728"/>
                <a:ext cx="139735" cy="36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669335FB-9081-E129-A48B-29E532C225D6}"/>
                  </a:ext>
                </a:extLst>
              </p14:cNvPr>
              <p14:cNvContentPartPr/>
              <p14:nvPr/>
            </p14:nvContentPartPr>
            <p14:xfrm>
              <a:off x="5798620" y="5184040"/>
              <a:ext cx="97637" cy="189530"/>
            </p14:xfrm>
          </p:contentPart>
        </mc:Choice>
        <mc:Fallback xmlns=""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669335FB-9081-E129-A48B-29E532C225D6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5783128" y="5168576"/>
                <a:ext cx="128261" cy="219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935889BA-2D12-7ED1-285E-1BC9B4BFA5A1}"/>
                  </a:ext>
                </a:extLst>
              </p14:cNvPr>
              <p14:cNvContentPartPr/>
              <p14:nvPr/>
            </p14:nvContentPartPr>
            <p14:xfrm>
              <a:off x="5792876" y="5229987"/>
              <a:ext cx="240882" cy="120610"/>
            </p14:xfrm>
          </p:contentPart>
        </mc:Choice>
        <mc:Fallback xmlns=""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935889BA-2D12-7ED1-285E-1BC9B4BFA5A1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5777393" y="5214506"/>
                <a:ext cx="271487" cy="151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7EB75DBA-DAB8-B2A6-1ABA-0A62F4A92A12}"/>
                  </a:ext>
                </a:extLst>
              </p14:cNvPr>
              <p14:cNvContentPartPr/>
              <p14:nvPr/>
            </p14:nvContentPartPr>
            <p14:xfrm>
              <a:off x="6153693" y="5218500"/>
              <a:ext cx="338" cy="17568"/>
            </p14:xfrm>
          </p:contentPart>
        </mc:Choice>
        <mc:Fallback xmlns=""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7EB75DBA-DAB8-B2A6-1ABA-0A62F4A92A12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139159" y="5203083"/>
                <a:ext cx="29068" cy="48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522" name="Ink 521">
                <a:extLst>
                  <a:ext uri="{FF2B5EF4-FFF2-40B4-BE49-F238E27FC236}">
                    <a16:creationId xmlns:a16="http://schemas.microsoft.com/office/drawing/2014/main" id="{F71E0DC9-626F-E28D-68BD-61A7E9F86941}"/>
                  </a:ext>
                </a:extLst>
              </p14:cNvPr>
              <p14:cNvContentPartPr/>
              <p14:nvPr/>
            </p14:nvContentPartPr>
            <p14:xfrm>
              <a:off x="6124976" y="5350259"/>
              <a:ext cx="6081" cy="338"/>
            </p14:xfrm>
          </p:contentPart>
        </mc:Choice>
        <mc:Fallback xmlns="">
          <p:pic>
            <p:nvPicPr>
              <p:cNvPr id="522" name="Ink 521">
                <a:extLst>
                  <a:ext uri="{FF2B5EF4-FFF2-40B4-BE49-F238E27FC236}">
                    <a16:creationId xmlns:a16="http://schemas.microsoft.com/office/drawing/2014/main" id="{F71E0DC9-626F-E28D-68BD-61A7E9F86941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109595" y="5335725"/>
                <a:ext cx="36486" cy="29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540" name="Ink 539">
                <a:extLst>
                  <a:ext uri="{FF2B5EF4-FFF2-40B4-BE49-F238E27FC236}">
                    <a16:creationId xmlns:a16="http://schemas.microsoft.com/office/drawing/2014/main" id="{6C55BB38-CCB0-8EEB-7226-38F70026E1B7}"/>
                  </a:ext>
                </a:extLst>
              </p14:cNvPr>
              <p14:cNvContentPartPr/>
              <p14:nvPr/>
            </p14:nvContentPartPr>
            <p14:xfrm>
              <a:off x="7729393" y="5195527"/>
              <a:ext cx="143583" cy="152029"/>
            </p14:xfrm>
          </p:contentPart>
        </mc:Choice>
        <mc:Fallback xmlns="">
          <p:pic>
            <p:nvPicPr>
              <p:cNvPr id="540" name="Ink 539">
                <a:extLst>
                  <a:ext uri="{FF2B5EF4-FFF2-40B4-BE49-F238E27FC236}">
                    <a16:creationId xmlns:a16="http://schemas.microsoft.com/office/drawing/2014/main" id="{6C55BB38-CCB0-8EEB-7226-38F70026E1B7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7714279" y="5180036"/>
                <a:ext cx="174171" cy="182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541" name="Ink 540">
                <a:extLst>
                  <a:ext uri="{FF2B5EF4-FFF2-40B4-BE49-F238E27FC236}">
                    <a16:creationId xmlns:a16="http://schemas.microsoft.com/office/drawing/2014/main" id="{FE3B656D-C8E7-BD06-6C4C-F4D6BBA25F48}"/>
                  </a:ext>
                </a:extLst>
              </p14:cNvPr>
              <p14:cNvContentPartPr/>
              <p14:nvPr/>
            </p14:nvContentPartPr>
            <p14:xfrm>
              <a:off x="6520590" y="5126607"/>
              <a:ext cx="997313" cy="258112"/>
            </p14:xfrm>
          </p:contentPart>
        </mc:Choice>
        <mc:Fallback xmlns="">
          <p:pic>
            <p:nvPicPr>
              <p:cNvPr id="541" name="Ink 540">
                <a:extLst>
                  <a:ext uri="{FF2B5EF4-FFF2-40B4-BE49-F238E27FC236}">
                    <a16:creationId xmlns:a16="http://schemas.microsoft.com/office/drawing/2014/main" id="{FE3B656D-C8E7-BD06-6C4C-F4D6BBA25F48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505108" y="5111487"/>
                <a:ext cx="1027916" cy="288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542" name="Ink 541">
                <a:extLst>
                  <a:ext uri="{FF2B5EF4-FFF2-40B4-BE49-F238E27FC236}">
                    <a16:creationId xmlns:a16="http://schemas.microsoft.com/office/drawing/2014/main" id="{A41DC121-4EED-60DF-7718-EA26189CAF96}"/>
                  </a:ext>
                </a:extLst>
              </p14:cNvPr>
              <p14:cNvContentPartPr/>
              <p14:nvPr/>
            </p14:nvContentPartPr>
            <p14:xfrm>
              <a:off x="8010141" y="5333029"/>
              <a:ext cx="46285" cy="86150"/>
            </p14:xfrm>
          </p:contentPart>
        </mc:Choice>
        <mc:Fallback xmlns="">
          <p:pic>
            <p:nvPicPr>
              <p:cNvPr id="542" name="Ink 541">
                <a:extLst>
                  <a:ext uri="{FF2B5EF4-FFF2-40B4-BE49-F238E27FC236}">
                    <a16:creationId xmlns:a16="http://schemas.microsoft.com/office/drawing/2014/main" id="{A41DC121-4EED-60DF-7718-EA26189CAF96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994954" y="5317594"/>
                <a:ext cx="77021" cy="1163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559" name="Ink 558">
                <a:extLst>
                  <a:ext uri="{FF2B5EF4-FFF2-40B4-BE49-F238E27FC236}">
                    <a16:creationId xmlns:a16="http://schemas.microsoft.com/office/drawing/2014/main" id="{169A51A0-CAC8-AA8E-64C2-99B622725A4F}"/>
                  </a:ext>
                </a:extLst>
              </p14:cNvPr>
              <p14:cNvContentPartPr/>
              <p14:nvPr/>
            </p14:nvContentPartPr>
            <p14:xfrm>
              <a:off x="8405755" y="5149580"/>
              <a:ext cx="220949" cy="281085"/>
            </p14:xfrm>
          </p:contentPart>
        </mc:Choice>
        <mc:Fallback xmlns="">
          <p:pic>
            <p:nvPicPr>
              <p:cNvPr id="559" name="Ink 558">
                <a:extLst>
                  <a:ext uri="{FF2B5EF4-FFF2-40B4-BE49-F238E27FC236}">
                    <a16:creationId xmlns:a16="http://schemas.microsoft.com/office/drawing/2014/main" id="{169A51A0-CAC8-AA8E-64C2-99B622725A4F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8390307" y="5134464"/>
                <a:ext cx="251127" cy="311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572" name="Ink 571">
                <a:extLst>
                  <a:ext uri="{FF2B5EF4-FFF2-40B4-BE49-F238E27FC236}">
                    <a16:creationId xmlns:a16="http://schemas.microsoft.com/office/drawing/2014/main" id="{1A0F49B3-A669-0D32-0F6D-DEA716E2FFF4}"/>
                  </a:ext>
                </a:extLst>
              </p14:cNvPr>
              <p14:cNvContentPartPr/>
              <p14:nvPr/>
            </p14:nvContentPartPr>
            <p14:xfrm>
              <a:off x="8806775" y="5103634"/>
              <a:ext cx="1564551" cy="619266"/>
            </p14:xfrm>
          </p:contentPart>
        </mc:Choice>
        <mc:Fallback xmlns="">
          <p:pic>
            <p:nvPicPr>
              <p:cNvPr id="572" name="Ink 571">
                <a:extLst>
                  <a:ext uri="{FF2B5EF4-FFF2-40B4-BE49-F238E27FC236}">
                    <a16:creationId xmlns:a16="http://schemas.microsoft.com/office/drawing/2014/main" id="{1A0F49B3-A669-0D32-0F6D-DEA716E2FFF4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8791295" y="5088512"/>
                <a:ext cx="1595151" cy="649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5BD06490-D915-C10F-53E5-FA3FE9568923}"/>
                  </a:ext>
                </a:extLst>
              </p14:cNvPr>
              <p14:cNvContentPartPr/>
              <p14:nvPr/>
            </p14:nvContentPartPr>
            <p14:xfrm>
              <a:off x="10548694" y="5155999"/>
              <a:ext cx="567576" cy="240206"/>
            </p14:xfrm>
          </p:contentPart>
        </mc:Choice>
        <mc:Fallback xmlns=""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5BD06490-D915-C10F-53E5-FA3FE9568923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0533218" y="5140896"/>
                <a:ext cx="597808" cy="270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A40562F2-8B27-251E-17BE-7F69D4F87025}"/>
                  </a:ext>
                </a:extLst>
              </p14:cNvPr>
              <p14:cNvContentPartPr/>
              <p14:nvPr/>
            </p14:nvContentPartPr>
            <p14:xfrm>
              <a:off x="2091129" y="5614452"/>
              <a:ext cx="453048" cy="222639"/>
            </p14:xfrm>
          </p:contentPart>
        </mc:Choice>
        <mc:Fallback xmlns=""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A40562F2-8B27-251E-17BE-7F69D4F87025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2076003" y="5598961"/>
                <a:ext cx="483659" cy="253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587" name="Ink 586">
                <a:extLst>
                  <a:ext uri="{FF2B5EF4-FFF2-40B4-BE49-F238E27FC236}">
                    <a16:creationId xmlns:a16="http://schemas.microsoft.com/office/drawing/2014/main" id="{77BA5EB6-33A7-9CAF-CC84-AAE8105B798E}"/>
                  </a:ext>
                </a:extLst>
              </p14:cNvPr>
              <p14:cNvContentPartPr/>
              <p14:nvPr/>
            </p14:nvContentPartPr>
            <p14:xfrm>
              <a:off x="1449565" y="5659723"/>
              <a:ext cx="469940" cy="189192"/>
            </p14:xfrm>
          </p:contentPart>
        </mc:Choice>
        <mc:Fallback xmlns="">
          <p:pic>
            <p:nvPicPr>
              <p:cNvPr id="587" name="Ink 586">
                <a:extLst>
                  <a:ext uri="{FF2B5EF4-FFF2-40B4-BE49-F238E27FC236}">
                    <a16:creationId xmlns:a16="http://schemas.microsoft.com/office/drawing/2014/main" id="{77BA5EB6-33A7-9CAF-CC84-AAE8105B798E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434092" y="5644257"/>
                <a:ext cx="500526" cy="219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612" name="Ink 611">
                <a:extLst>
                  <a:ext uri="{FF2B5EF4-FFF2-40B4-BE49-F238E27FC236}">
                    <a16:creationId xmlns:a16="http://schemas.microsoft.com/office/drawing/2014/main" id="{203EAAA9-2E53-2BE4-5032-122C10A29E89}"/>
                  </a:ext>
                </a:extLst>
              </p14:cNvPr>
              <p14:cNvContentPartPr/>
              <p14:nvPr/>
            </p14:nvContentPartPr>
            <p14:xfrm>
              <a:off x="2990806" y="5556343"/>
              <a:ext cx="2618960" cy="493251"/>
            </p14:xfrm>
          </p:contentPart>
        </mc:Choice>
        <mc:Fallback xmlns="">
          <p:pic>
            <p:nvPicPr>
              <p:cNvPr id="612" name="Ink 611">
                <a:extLst>
                  <a:ext uri="{FF2B5EF4-FFF2-40B4-BE49-F238E27FC236}">
                    <a16:creationId xmlns:a16="http://schemas.microsoft.com/office/drawing/2014/main" id="{203EAAA9-2E53-2BE4-5032-122C10A29E89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975686" y="5541221"/>
                <a:ext cx="2649560" cy="523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CA2CA267-8ACB-88F2-69F3-F029DE85699A}"/>
                  </a:ext>
                </a:extLst>
              </p14:cNvPr>
              <p14:cNvContentPartPr/>
              <p14:nvPr/>
            </p14:nvContentPartPr>
            <p14:xfrm>
              <a:off x="5964501" y="5722562"/>
              <a:ext cx="132097" cy="338"/>
            </p14:xfrm>
          </p:contentPart>
        </mc:Choice>
        <mc:Fallback xmlns=""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CA2CA267-8ACB-88F2-69F3-F029DE85699A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5949384" y="5708366"/>
                <a:ext cx="162692" cy="29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624" name="Ink 623">
                <a:extLst>
                  <a:ext uri="{FF2B5EF4-FFF2-40B4-BE49-F238E27FC236}">
                    <a16:creationId xmlns:a16="http://schemas.microsoft.com/office/drawing/2014/main" id="{03F08AC5-BCBF-9DE3-A8A7-4F2DDC1A6E5C}"/>
                  </a:ext>
                </a:extLst>
              </p14:cNvPr>
              <p14:cNvContentPartPr/>
              <p14:nvPr/>
            </p14:nvContentPartPr>
            <p14:xfrm>
              <a:off x="6268221" y="5631007"/>
              <a:ext cx="722309" cy="446966"/>
            </p14:xfrm>
          </p:contentPart>
        </mc:Choice>
        <mc:Fallback xmlns="">
          <p:pic>
            <p:nvPicPr>
              <p:cNvPr id="624" name="Ink 623">
                <a:extLst>
                  <a:ext uri="{FF2B5EF4-FFF2-40B4-BE49-F238E27FC236}">
                    <a16:creationId xmlns:a16="http://schemas.microsoft.com/office/drawing/2014/main" id="{03F08AC5-BCBF-9DE3-A8A7-4F2DDC1A6E5C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6253098" y="5615532"/>
                <a:ext cx="752915" cy="477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645" name="Ink 644">
                <a:extLst>
                  <a:ext uri="{FF2B5EF4-FFF2-40B4-BE49-F238E27FC236}">
                    <a16:creationId xmlns:a16="http://schemas.microsoft.com/office/drawing/2014/main" id="{6A08094F-463C-A04D-A6A4-D2FD5743D341}"/>
                  </a:ext>
                </a:extLst>
              </p14:cNvPr>
              <p14:cNvContentPartPr/>
              <p14:nvPr/>
            </p14:nvContentPartPr>
            <p14:xfrm>
              <a:off x="9631787" y="5653980"/>
              <a:ext cx="739539" cy="229395"/>
            </p14:xfrm>
          </p:contentPart>
        </mc:Choice>
        <mc:Fallback xmlns="">
          <p:pic>
            <p:nvPicPr>
              <p:cNvPr id="645" name="Ink 644">
                <a:extLst>
                  <a:ext uri="{FF2B5EF4-FFF2-40B4-BE49-F238E27FC236}">
                    <a16:creationId xmlns:a16="http://schemas.microsoft.com/office/drawing/2014/main" id="{6A08094F-463C-A04D-A6A4-D2FD5743D341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9616665" y="5638519"/>
                <a:ext cx="770143" cy="259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646" name="Ink 645">
                <a:extLst>
                  <a:ext uri="{FF2B5EF4-FFF2-40B4-BE49-F238E27FC236}">
                    <a16:creationId xmlns:a16="http://schemas.microsoft.com/office/drawing/2014/main" id="{DC569E12-1C66-8C88-F757-163390B7862E}"/>
                  </a:ext>
                </a:extLst>
              </p14:cNvPr>
              <p14:cNvContentPartPr/>
              <p14:nvPr/>
            </p14:nvContentPartPr>
            <p14:xfrm>
              <a:off x="9236511" y="5659723"/>
              <a:ext cx="166557" cy="243923"/>
            </p14:xfrm>
          </p:contentPart>
        </mc:Choice>
        <mc:Fallback xmlns="">
          <p:pic>
            <p:nvPicPr>
              <p:cNvPr id="646" name="Ink 645">
                <a:extLst>
                  <a:ext uri="{FF2B5EF4-FFF2-40B4-BE49-F238E27FC236}">
                    <a16:creationId xmlns:a16="http://schemas.microsoft.com/office/drawing/2014/main" id="{DC569E12-1C66-8C88-F757-163390B7862E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221402" y="5644253"/>
                <a:ext cx="196775" cy="274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647" name="Ink 646">
                <a:extLst>
                  <a:ext uri="{FF2B5EF4-FFF2-40B4-BE49-F238E27FC236}">
                    <a16:creationId xmlns:a16="http://schemas.microsoft.com/office/drawing/2014/main" id="{0A8EA25C-A811-E952-C800-7DDCAF87B98D}"/>
                  </a:ext>
                </a:extLst>
              </p14:cNvPr>
              <p14:cNvContentPartPr/>
              <p14:nvPr/>
            </p14:nvContentPartPr>
            <p14:xfrm>
              <a:off x="7082085" y="5562087"/>
              <a:ext cx="1793609" cy="395614"/>
            </p14:xfrm>
          </p:contentPart>
        </mc:Choice>
        <mc:Fallback xmlns="">
          <p:pic>
            <p:nvPicPr>
              <p:cNvPr id="647" name="Ink 646">
                <a:extLst>
                  <a:ext uri="{FF2B5EF4-FFF2-40B4-BE49-F238E27FC236}">
                    <a16:creationId xmlns:a16="http://schemas.microsoft.com/office/drawing/2014/main" id="{0A8EA25C-A811-E952-C800-7DDCAF87B98D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066607" y="5546968"/>
                <a:ext cx="1824204" cy="426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653" name="Ink 652">
                <a:extLst>
                  <a:ext uri="{FF2B5EF4-FFF2-40B4-BE49-F238E27FC236}">
                    <a16:creationId xmlns:a16="http://schemas.microsoft.com/office/drawing/2014/main" id="{2ABF9668-10FA-B6E0-8A75-C3EDD2BA6CFE}"/>
                  </a:ext>
                </a:extLst>
              </p14:cNvPr>
              <p14:cNvContentPartPr/>
              <p14:nvPr/>
            </p14:nvContentPartPr>
            <p14:xfrm>
              <a:off x="10602541" y="5614600"/>
              <a:ext cx="146520" cy="439920"/>
            </p14:xfrm>
          </p:contentPart>
        </mc:Choice>
        <mc:Fallback xmlns="">
          <p:pic>
            <p:nvPicPr>
              <p:cNvPr id="653" name="Ink 652">
                <a:extLst>
                  <a:ext uri="{FF2B5EF4-FFF2-40B4-BE49-F238E27FC236}">
                    <a16:creationId xmlns:a16="http://schemas.microsoft.com/office/drawing/2014/main" id="{2ABF9668-10FA-B6E0-8A75-C3EDD2BA6CFE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0587099" y="5599480"/>
                <a:ext cx="177045" cy="47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16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3DCB-AFFB-6895-70B8-A12B902D0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E1ACE-8147-8F2A-4150-525B4D772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EDC77-D5C9-CC7A-B504-9875B0A4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3" b="24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5C090922-D2BC-A9C8-81A3-C1F11085E012}"/>
                  </a:ext>
                </a:extLst>
              </p14:cNvPr>
              <p14:cNvContentPartPr/>
              <p14:nvPr/>
            </p14:nvContentPartPr>
            <p14:xfrm>
              <a:off x="4273320" y="477765"/>
              <a:ext cx="3645360" cy="6660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5C090922-D2BC-A9C8-81A3-C1F11085E0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7840" y="462285"/>
                <a:ext cx="3675960" cy="69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87" name="Ink 586">
                <a:extLst>
                  <a:ext uri="{FF2B5EF4-FFF2-40B4-BE49-F238E27FC236}">
                    <a16:creationId xmlns:a16="http://schemas.microsoft.com/office/drawing/2014/main" id="{77BA5EB6-33A7-9CAF-CC84-AAE8105B798E}"/>
                  </a:ext>
                </a:extLst>
              </p14:cNvPr>
              <p14:cNvContentPartPr/>
              <p14:nvPr/>
            </p14:nvContentPartPr>
            <p14:xfrm>
              <a:off x="1919365" y="5791483"/>
              <a:ext cx="360" cy="360"/>
            </p14:xfrm>
          </p:contentPart>
        </mc:Choice>
        <mc:Fallback xmlns="">
          <p:pic>
            <p:nvPicPr>
              <p:cNvPr id="587" name="Ink 586">
                <a:extLst>
                  <a:ext uri="{FF2B5EF4-FFF2-40B4-BE49-F238E27FC236}">
                    <a16:creationId xmlns:a16="http://schemas.microsoft.com/office/drawing/2014/main" id="{77BA5EB6-33A7-9CAF-CC84-AAE8105B79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3885" y="5776003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F02BDA6-AEF9-01C3-CB8F-8D445B05D591}"/>
                  </a:ext>
                </a:extLst>
              </p14:cNvPr>
              <p14:cNvContentPartPr/>
              <p14:nvPr/>
            </p14:nvContentPartPr>
            <p14:xfrm>
              <a:off x="1261261" y="443920"/>
              <a:ext cx="2203920" cy="6469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F02BDA6-AEF9-01C3-CB8F-8D445B05D59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46141" y="428440"/>
                <a:ext cx="2234520" cy="6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18EA5DE-A6A7-89A8-C75D-E631AC339128}"/>
                  </a:ext>
                </a:extLst>
              </p14:cNvPr>
              <p14:cNvContentPartPr/>
              <p14:nvPr/>
            </p14:nvContentPartPr>
            <p14:xfrm>
              <a:off x="3544021" y="529240"/>
              <a:ext cx="427680" cy="261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18EA5DE-A6A7-89A8-C75D-E631AC3391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28901" y="514120"/>
                <a:ext cx="45828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3D3B81E-5B43-E659-6578-DB0E949D2DD1}"/>
                  </a:ext>
                </a:extLst>
              </p14:cNvPr>
              <p14:cNvContentPartPr/>
              <p14:nvPr/>
            </p14:nvContentPartPr>
            <p14:xfrm>
              <a:off x="1364221" y="919480"/>
              <a:ext cx="751320" cy="126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3D3B81E-5B43-E659-6578-DB0E949D2DD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49101" y="904000"/>
                <a:ext cx="7819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1F703CF-D585-0D35-C46C-C19E3072CE1F}"/>
                  </a:ext>
                </a:extLst>
              </p14:cNvPr>
              <p14:cNvContentPartPr/>
              <p14:nvPr/>
            </p14:nvContentPartPr>
            <p14:xfrm>
              <a:off x="2151901" y="858280"/>
              <a:ext cx="6093720" cy="79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1F703CF-D585-0D35-C46C-C19E3072CE1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36782" y="843092"/>
                <a:ext cx="6123958" cy="110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4AAB8A6-A9AC-D085-CAE6-53C9E2CA3797}"/>
                  </a:ext>
                </a:extLst>
              </p14:cNvPr>
              <p14:cNvContentPartPr/>
              <p14:nvPr/>
            </p14:nvContentPartPr>
            <p14:xfrm>
              <a:off x="1187969" y="1455975"/>
              <a:ext cx="1911240" cy="4719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4AAB8A6-A9AC-D085-CAE6-53C9E2CA379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72849" y="1440855"/>
                <a:ext cx="194184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E8FB89FD-E36D-137A-191F-86E7CBF4D8CB}"/>
                  </a:ext>
                </a:extLst>
              </p14:cNvPr>
              <p14:cNvContentPartPr/>
              <p14:nvPr/>
            </p14:nvContentPartPr>
            <p14:xfrm>
              <a:off x="3445461" y="1484823"/>
              <a:ext cx="1976040" cy="28260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E8FB89FD-E36D-137A-191F-86E7CBF4D8C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30341" y="1469703"/>
                <a:ext cx="200664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3" name="Ink 482">
                <a:extLst>
                  <a:ext uri="{FF2B5EF4-FFF2-40B4-BE49-F238E27FC236}">
                    <a16:creationId xmlns:a16="http://schemas.microsoft.com/office/drawing/2014/main" id="{6B611446-9D4C-9737-6D3B-87380E46129A}"/>
                  </a:ext>
                </a:extLst>
              </p14:cNvPr>
              <p14:cNvContentPartPr/>
              <p14:nvPr/>
            </p14:nvContentPartPr>
            <p14:xfrm>
              <a:off x="5822181" y="1551783"/>
              <a:ext cx="1604160" cy="227160"/>
            </p14:xfrm>
          </p:contentPart>
        </mc:Choice>
        <mc:Fallback xmlns="">
          <p:pic>
            <p:nvPicPr>
              <p:cNvPr id="483" name="Ink 482">
                <a:extLst>
                  <a:ext uri="{FF2B5EF4-FFF2-40B4-BE49-F238E27FC236}">
                    <a16:creationId xmlns:a16="http://schemas.microsoft.com/office/drawing/2014/main" id="{6B611446-9D4C-9737-6D3B-87380E46129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807061" y="1536639"/>
                <a:ext cx="1634760" cy="257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8FA7EE3-BDB9-7FBF-AABD-E28544357E08}"/>
                  </a:ext>
                </a:extLst>
              </p14:cNvPr>
              <p14:cNvContentPartPr/>
              <p14:nvPr/>
            </p14:nvContentPartPr>
            <p14:xfrm>
              <a:off x="8675181" y="1755183"/>
              <a:ext cx="52560" cy="5832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8FA7EE3-BDB9-7FBF-AABD-E28544357E0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60061" y="1740063"/>
                <a:ext cx="831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2F6DEFBA-085D-8BA4-A7D6-F127AEF0841C}"/>
                  </a:ext>
                </a:extLst>
              </p14:cNvPr>
              <p14:cNvContentPartPr/>
              <p14:nvPr/>
            </p14:nvContentPartPr>
            <p14:xfrm>
              <a:off x="8872821" y="1499583"/>
              <a:ext cx="657000" cy="42444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2F6DEFBA-085D-8BA4-A7D6-F127AEF0841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57701" y="1484463"/>
                <a:ext cx="68760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C2B3CE70-D5F2-5636-8126-771C9AF24413}"/>
                  </a:ext>
                </a:extLst>
              </p14:cNvPr>
              <p14:cNvContentPartPr/>
              <p14:nvPr/>
            </p14:nvContentPartPr>
            <p14:xfrm>
              <a:off x="7803621" y="1511103"/>
              <a:ext cx="726480" cy="436320"/>
            </p14:xfrm>
          </p:contentPart>
        </mc:Choice>
        <mc:Fallback xmlns=""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C2B3CE70-D5F2-5636-8126-771C9AF2441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788508" y="1495983"/>
                <a:ext cx="756705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AD844358-16CB-A7C8-64EB-05C4D3E35091}"/>
                  </a:ext>
                </a:extLst>
              </p14:cNvPr>
              <p14:cNvContentPartPr/>
              <p14:nvPr/>
            </p14:nvContentPartPr>
            <p14:xfrm>
              <a:off x="9802701" y="1621623"/>
              <a:ext cx="482760" cy="163080"/>
            </p14:xfrm>
          </p:contentPart>
        </mc:Choice>
        <mc:Fallback xmlns=""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AD844358-16CB-A7C8-64EB-05C4D3E3509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787221" y="1606503"/>
                <a:ext cx="51300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53" name="Ink 552">
                <a:extLst>
                  <a:ext uri="{FF2B5EF4-FFF2-40B4-BE49-F238E27FC236}">
                    <a16:creationId xmlns:a16="http://schemas.microsoft.com/office/drawing/2014/main" id="{54EA180D-CA57-E7C7-24BF-D322FB8F6EF6}"/>
                  </a:ext>
                </a:extLst>
              </p14:cNvPr>
              <p14:cNvContentPartPr/>
              <p14:nvPr/>
            </p14:nvContentPartPr>
            <p14:xfrm>
              <a:off x="5909215" y="1964343"/>
              <a:ext cx="2981160" cy="622440"/>
            </p14:xfrm>
          </p:contentPart>
        </mc:Choice>
        <mc:Fallback xmlns="">
          <p:pic>
            <p:nvPicPr>
              <p:cNvPr id="553" name="Ink 552">
                <a:extLst>
                  <a:ext uri="{FF2B5EF4-FFF2-40B4-BE49-F238E27FC236}">
                    <a16:creationId xmlns:a16="http://schemas.microsoft.com/office/drawing/2014/main" id="{54EA180D-CA57-E7C7-24BF-D322FB8F6EF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894095" y="1949214"/>
                <a:ext cx="3011760" cy="653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54" name="Ink 553">
                <a:extLst>
                  <a:ext uri="{FF2B5EF4-FFF2-40B4-BE49-F238E27FC236}">
                    <a16:creationId xmlns:a16="http://schemas.microsoft.com/office/drawing/2014/main" id="{B997FB00-173B-4082-160E-9FD3F904CE9C}"/>
                  </a:ext>
                </a:extLst>
              </p14:cNvPr>
              <p14:cNvContentPartPr/>
              <p14:nvPr/>
            </p14:nvContentPartPr>
            <p14:xfrm>
              <a:off x="2939935" y="1970823"/>
              <a:ext cx="2592360" cy="522000"/>
            </p14:xfrm>
          </p:contentPart>
        </mc:Choice>
        <mc:Fallback xmlns="">
          <p:pic>
            <p:nvPicPr>
              <p:cNvPr id="554" name="Ink 553">
                <a:extLst>
                  <a:ext uri="{FF2B5EF4-FFF2-40B4-BE49-F238E27FC236}">
                    <a16:creationId xmlns:a16="http://schemas.microsoft.com/office/drawing/2014/main" id="{B997FB00-173B-4082-160E-9FD3F904CE9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24813" y="1955703"/>
                <a:ext cx="2622964" cy="5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60" name="Ink 559">
                <a:extLst>
                  <a:ext uri="{FF2B5EF4-FFF2-40B4-BE49-F238E27FC236}">
                    <a16:creationId xmlns:a16="http://schemas.microsoft.com/office/drawing/2014/main" id="{19945A2E-4028-4FA2-CBAF-9C1FCD35DB85}"/>
                  </a:ext>
                </a:extLst>
              </p14:cNvPr>
              <p14:cNvContentPartPr/>
              <p14:nvPr/>
            </p14:nvContentPartPr>
            <p14:xfrm>
              <a:off x="9308695" y="1970463"/>
              <a:ext cx="389880" cy="407160"/>
            </p14:xfrm>
          </p:contentPart>
        </mc:Choice>
        <mc:Fallback xmlns="">
          <p:pic>
            <p:nvPicPr>
              <p:cNvPr id="560" name="Ink 559">
                <a:extLst>
                  <a:ext uri="{FF2B5EF4-FFF2-40B4-BE49-F238E27FC236}">
                    <a16:creationId xmlns:a16="http://schemas.microsoft.com/office/drawing/2014/main" id="{19945A2E-4028-4FA2-CBAF-9C1FCD35DB8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293201" y="1954983"/>
                <a:ext cx="420508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5346383-4526-CD3F-218F-0DB861BE9E55}"/>
                  </a:ext>
                </a:extLst>
              </p14:cNvPr>
              <p14:cNvContentPartPr/>
              <p14:nvPr/>
            </p14:nvContentPartPr>
            <p14:xfrm>
              <a:off x="4166095" y="2487423"/>
              <a:ext cx="732600" cy="209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5346383-4526-CD3F-218F-0DB861BE9E5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150975" y="2472303"/>
                <a:ext cx="7628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189FA9C-D221-4AF9-DBC8-78CEFD99CCA1}"/>
                  </a:ext>
                </a:extLst>
              </p14:cNvPr>
              <p14:cNvContentPartPr/>
              <p14:nvPr/>
            </p14:nvContentPartPr>
            <p14:xfrm>
              <a:off x="2097535" y="2426223"/>
              <a:ext cx="1761120" cy="4507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189FA9C-D221-4AF9-DBC8-78CEFD99CCA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082415" y="2410755"/>
                <a:ext cx="1791360" cy="481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AA0E0C7-75FC-1F81-D2C4-07A8D1C6C195}"/>
                  </a:ext>
                </a:extLst>
              </p14:cNvPr>
              <p14:cNvContentPartPr/>
              <p14:nvPr/>
            </p14:nvContentPartPr>
            <p14:xfrm>
              <a:off x="5322415" y="2539623"/>
              <a:ext cx="320040" cy="2563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AA0E0C7-75FC-1F81-D2C4-07A8D1C6C19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307295" y="2524482"/>
                <a:ext cx="350280" cy="286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A85E91DE-7AED-6529-23DB-0D807AF15526}"/>
                  </a:ext>
                </a:extLst>
              </p14:cNvPr>
              <p14:cNvContentPartPr/>
              <p14:nvPr/>
            </p14:nvContentPartPr>
            <p14:xfrm>
              <a:off x="10650775" y="2534583"/>
              <a:ext cx="645480" cy="2264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A85E91DE-7AED-6529-23DB-0D807AF1552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635655" y="2519463"/>
                <a:ext cx="67572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3BBB472C-C7D4-DFE0-1A84-D3C6E2184756}"/>
                  </a:ext>
                </a:extLst>
              </p14:cNvPr>
              <p14:cNvContentPartPr/>
              <p14:nvPr/>
            </p14:nvContentPartPr>
            <p14:xfrm>
              <a:off x="9878215" y="2539623"/>
              <a:ext cx="517320" cy="1692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3BBB472C-C7D4-DFE0-1A84-D3C6E218475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862746" y="2524471"/>
                <a:ext cx="547539" cy="199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F74A0BE7-F605-AE80-2520-21F8CC31EEAD}"/>
                  </a:ext>
                </a:extLst>
              </p14:cNvPr>
              <p14:cNvContentPartPr/>
              <p14:nvPr/>
            </p14:nvContentPartPr>
            <p14:xfrm>
              <a:off x="8721895" y="2475903"/>
              <a:ext cx="865800" cy="2559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F74A0BE7-F605-AE80-2520-21F8CC31EEA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706421" y="2460783"/>
                <a:ext cx="896387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D4564DD3-0EC3-5DE3-A6AE-170254D272C2}"/>
                  </a:ext>
                </a:extLst>
              </p14:cNvPr>
              <p14:cNvContentPartPr/>
              <p14:nvPr/>
            </p14:nvContentPartPr>
            <p14:xfrm>
              <a:off x="6722815" y="2470143"/>
              <a:ext cx="1551600" cy="5572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D4564DD3-0EC3-5DE3-A6AE-170254D272C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707699" y="2454673"/>
                <a:ext cx="1581833" cy="587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C39E7203-36D9-D399-3AE9-0A8467B64C59}"/>
                  </a:ext>
                </a:extLst>
              </p14:cNvPr>
              <p14:cNvContentPartPr/>
              <p14:nvPr/>
            </p14:nvContentPartPr>
            <p14:xfrm>
              <a:off x="6228895" y="2510823"/>
              <a:ext cx="261720" cy="2329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C39E7203-36D9-D399-3AE9-0A8467B64C5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213775" y="2495343"/>
                <a:ext cx="29232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E9FE7FF8-1DA9-9723-284A-00A1B44A9DCE}"/>
                  </a:ext>
                </a:extLst>
              </p14:cNvPr>
              <p14:cNvContentPartPr/>
              <p14:nvPr/>
            </p14:nvContentPartPr>
            <p14:xfrm>
              <a:off x="2300935" y="3289503"/>
              <a:ext cx="955080" cy="6303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E9FE7FF8-1DA9-9723-284A-00A1B44A9DC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285455" y="3274023"/>
                <a:ext cx="985680" cy="66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90" name="Ink 589">
                <a:extLst>
                  <a:ext uri="{FF2B5EF4-FFF2-40B4-BE49-F238E27FC236}">
                    <a16:creationId xmlns:a16="http://schemas.microsoft.com/office/drawing/2014/main" id="{0CD33EE6-7D12-C8E6-97E2-2912307BB08B}"/>
                  </a:ext>
                </a:extLst>
              </p14:cNvPr>
              <p14:cNvContentPartPr/>
              <p14:nvPr/>
            </p14:nvContentPartPr>
            <p14:xfrm>
              <a:off x="5322415" y="3469503"/>
              <a:ext cx="160560" cy="360"/>
            </p14:xfrm>
          </p:contentPart>
        </mc:Choice>
        <mc:Fallback xmlns="">
          <p:pic>
            <p:nvPicPr>
              <p:cNvPr id="590" name="Ink 589">
                <a:extLst>
                  <a:ext uri="{FF2B5EF4-FFF2-40B4-BE49-F238E27FC236}">
                    <a16:creationId xmlns:a16="http://schemas.microsoft.com/office/drawing/2014/main" id="{0CD33EE6-7D12-C8E6-97E2-2912307BB08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307295" y="3454383"/>
                <a:ext cx="1908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94" name="Ink 593">
                <a:extLst>
                  <a:ext uri="{FF2B5EF4-FFF2-40B4-BE49-F238E27FC236}">
                    <a16:creationId xmlns:a16="http://schemas.microsoft.com/office/drawing/2014/main" id="{75054957-9175-33A3-9C43-50ED7758F401}"/>
                  </a:ext>
                </a:extLst>
              </p14:cNvPr>
              <p14:cNvContentPartPr/>
              <p14:nvPr/>
            </p14:nvContentPartPr>
            <p14:xfrm>
              <a:off x="5839735" y="3358983"/>
              <a:ext cx="348840" cy="226800"/>
            </p14:xfrm>
          </p:contentPart>
        </mc:Choice>
        <mc:Fallback xmlns="">
          <p:pic>
            <p:nvPicPr>
              <p:cNvPr id="594" name="Ink 593">
                <a:extLst>
                  <a:ext uri="{FF2B5EF4-FFF2-40B4-BE49-F238E27FC236}">
                    <a16:creationId xmlns:a16="http://schemas.microsoft.com/office/drawing/2014/main" id="{75054957-9175-33A3-9C43-50ED7758F40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824255" y="3343863"/>
                <a:ext cx="37944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95" name="Ink 594">
                <a:extLst>
                  <a:ext uri="{FF2B5EF4-FFF2-40B4-BE49-F238E27FC236}">
                    <a16:creationId xmlns:a16="http://schemas.microsoft.com/office/drawing/2014/main" id="{A59BD432-6D86-6B10-0180-DF57FEBDA304}"/>
                  </a:ext>
                </a:extLst>
              </p14:cNvPr>
              <p14:cNvContentPartPr/>
              <p14:nvPr/>
            </p14:nvContentPartPr>
            <p14:xfrm>
              <a:off x="3184015" y="3324063"/>
              <a:ext cx="1749600" cy="343440"/>
            </p14:xfrm>
          </p:contentPart>
        </mc:Choice>
        <mc:Fallback xmlns="">
          <p:pic>
            <p:nvPicPr>
              <p:cNvPr id="595" name="Ink 594">
                <a:extLst>
                  <a:ext uri="{FF2B5EF4-FFF2-40B4-BE49-F238E27FC236}">
                    <a16:creationId xmlns:a16="http://schemas.microsoft.com/office/drawing/2014/main" id="{A59BD432-6D86-6B10-0180-DF57FEBDA30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168892" y="3308927"/>
                <a:ext cx="1780206" cy="374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B5F282ED-A826-C15A-31DC-2C0E251F58C3}"/>
                  </a:ext>
                </a:extLst>
              </p14:cNvPr>
              <p14:cNvContentPartPr/>
              <p14:nvPr/>
            </p14:nvContentPartPr>
            <p14:xfrm>
              <a:off x="5554975" y="3760023"/>
              <a:ext cx="823320" cy="198000"/>
            </p14:xfrm>
          </p:contentPart>
        </mc:Choice>
        <mc:Fallback xmlns=""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B5F282ED-A826-C15A-31DC-2C0E251F58C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539502" y="3744903"/>
                <a:ext cx="853547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5F4B010E-0867-1F0D-37B3-0D4AC859CA02}"/>
                  </a:ext>
                </a:extLst>
              </p14:cNvPr>
              <p14:cNvContentPartPr/>
              <p14:nvPr/>
            </p14:nvContentPartPr>
            <p14:xfrm>
              <a:off x="6408895" y="3231183"/>
              <a:ext cx="2010960" cy="529200"/>
            </p14:xfrm>
          </p:contentPart>
        </mc:Choice>
        <mc:Fallback xmlns=""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5F4B010E-0867-1F0D-37B3-0D4AC859CA0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393775" y="3216063"/>
                <a:ext cx="204120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20" name="Ink 619">
                <a:extLst>
                  <a:ext uri="{FF2B5EF4-FFF2-40B4-BE49-F238E27FC236}">
                    <a16:creationId xmlns:a16="http://schemas.microsoft.com/office/drawing/2014/main" id="{1A8D7C76-A706-6FE7-2B2E-1D416D753D96}"/>
                  </a:ext>
                </a:extLst>
              </p14:cNvPr>
              <p14:cNvContentPartPr/>
              <p14:nvPr/>
            </p14:nvContentPartPr>
            <p14:xfrm>
              <a:off x="8605615" y="3364743"/>
              <a:ext cx="145800" cy="199800"/>
            </p14:xfrm>
          </p:contentPart>
        </mc:Choice>
        <mc:Fallback xmlns="">
          <p:pic>
            <p:nvPicPr>
              <p:cNvPr id="620" name="Ink 619">
                <a:extLst>
                  <a:ext uri="{FF2B5EF4-FFF2-40B4-BE49-F238E27FC236}">
                    <a16:creationId xmlns:a16="http://schemas.microsoft.com/office/drawing/2014/main" id="{1A8D7C76-A706-6FE7-2B2E-1D416D753D96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590135" y="3349263"/>
                <a:ext cx="1764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21" name="Ink 620">
                <a:extLst>
                  <a:ext uri="{FF2B5EF4-FFF2-40B4-BE49-F238E27FC236}">
                    <a16:creationId xmlns:a16="http://schemas.microsoft.com/office/drawing/2014/main" id="{5AA3ABE2-A972-E646-A6EE-2E7D582E1823}"/>
                  </a:ext>
                </a:extLst>
              </p14:cNvPr>
              <p14:cNvContentPartPr/>
              <p14:nvPr/>
            </p14:nvContentPartPr>
            <p14:xfrm>
              <a:off x="8605615" y="3521703"/>
              <a:ext cx="99000" cy="81720"/>
            </p14:xfrm>
          </p:contentPart>
        </mc:Choice>
        <mc:Fallback xmlns="">
          <p:pic>
            <p:nvPicPr>
              <p:cNvPr id="621" name="Ink 620">
                <a:extLst>
                  <a:ext uri="{FF2B5EF4-FFF2-40B4-BE49-F238E27FC236}">
                    <a16:creationId xmlns:a16="http://schemas.microsoft.com/office/drawing/2014/main" id="{5AA3ABE2-A972-E646-A6EE-2E7D582E182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590191" y="3506223"/>
                <a:ext cx="129489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25" name="Ink 624">
                <a:extLst>
                  <a:ext uri="{FF2B5EF4-FFF2-40B4-BE49-F238E27FC236}">
                    <a16:creationId xmlns:a16="http://schemas.microsoft.com/office/drawing/2014/main" id="{44218335-73FA-92EF-ACF6-43396F2C0338}"/>
                  </a:ext>
                </a:extLst>
              </p14:cNvPr>
              <p14:cNvContentPartPr/>
              <p14:nvPr/>
            </p14:nvContentPartPr>
            <p14:xfrm>
              <a:off x="8989015" y="3370863"/>
              <a:ext cx="174600" cy="226800"/>
            </p14:xfrm>
          </p:contentPart>
        </mc:Choice>
        <mc:Fallback xmlns="">
          <p:pic>
            <p:nvPicPr>
              <p:cNvPr id="625" name="Ink 624">
                <a:extLst>
                  <a:ext uri="{FF2B5EF4-FFF2-40B4-BE49-F238E27FC236}">
                    <a16:creationId xmlns:a16="http://schemas.microsoft.com/office/drawing/2014/main" id="{44218335-73FA-92EF-ACF6-43396F2C033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973535" y="3355408"/>
                <a:ext cx="205200" cy="257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626" name="Ink 625">
                <a:extLst>
                  <a:ext uri="{FF2B5EF4-FFF2-40B4-BE49-F238E27FC236}">
                    <a16:creationId xmlns:a16="http://schemas.microsoft.com/office/drawing/2014/main" id="{8DEE7EB0-FBE0-C10F-FBE2-CD3137E3E142}"/>
                  </a:ext>
                </a:extLst>
              </p14:cNvPr>
              <p14:cNvContentPartPr/>
              <p14:nvPr/>
            </p14:nvContentPartPr>
            <p14:xfrm>
              <a:off x="9228055" y="3376623"/>
              <a:ext cx="139320" cy="246240"/>
            </p14:xfrm>
          </p:contentPart>
        </mc:Choice>
        <mc:Fallback xmlns="">
          <p:pic>
            <p:nvPicPr>
              <p:cNvPr id="626" name="Ink 625">
                <a:extLst>
                  <a:ext uri="{FF2B5EF4-FFF2-40B4-BE49-F238E27FC236}">
                    <a16:creationId xmlns:a16="http://schemas.microsoft.com/office/drawing/2014/main" id="{8DEE7EB0-FBE0-C10F-FBE2-CD3137E3E14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212575" y="3361166"/>
                <a:ext cx="169920" cy="276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627" name="Ink 626">
                <a:extLst>
                  <a:ext uri="{FF2B5EF4-FFF2-40B4-BE49-F238E27FC236}">
                    <a16:creationId xmlns:a16="http://schemas.microsoft.com/office/drawing/2014/main" id="{7F49F2E2-C215-8364-8CFD-A9315E488570}"/>
                  </a:ext>
                </a:extLst>
              </p14:cNvPr>
              <p14:cNvContentPartPr/>
              <p14:nvPr/>
            </p14:nvContentPartPr>
            <p14:xfrm>
              <a:off x="9413095" y="3411543"/>
              <a:ext cx="64440" cy="174600"/>
            </p14:xfrm>
          </p:contentPart>
        </mc:Choice>
        <mc:Fallback xmlns="">
          <p:pic>
            <p:nvPicPr>
              <p:cNvPr id="627" name="Ink 626">
                <a:extLst>
                  <a:ext uri="{FF2B5EF4-FFF2-40B4-BE49-F238E27FC236}">
                    <a16:creationId xmlns:a16="http://schemas.microsoft.com/office/drawing/2014/main" id="{7F49F2E2-C215-8364-8CFD-A9315E48857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397528" y="3396063"/>
                <a:ext cx="95212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628" name="Ink 627">
                <a:extLst>
                  <a:ext uri="{FF2B5EF4-FFF2-40B4-BE49-F238E27FC236}">
                    <a16:creationId xmlns:a16="http://schemas.microsoft.com/office/drawing/2014/main" id="{BACDC226-CA20-6503-EE96-B865EABAE964}"/>
                  </a:ext>
                </a:extLst>
              </p14:cNvPr>
              <p14:cNvContentPartPr/>
              <p14:nvPr/>
            </p14:nvContentPartPr>
            <p14:xfrm>
              <a:off x="9448015" y="3440343"/>
              <a:ext cx="112680" cy="139320"/>
            </p14:xfrm>
          </p:contentPart>
        </mc:Choice>
        <mc:Fallback xmlns="">
          <p:pic>
            <p:nvPicPr>
              <p:cNvPr id="628" name="Ink 627">
                <a:extLst>
                  <a:ext uri="{FF2B5EF4-FFF2-40B4-BE49-F238E27FC236}">
                    <a16:creationId xmlns:a16="http://schemas.microsoft.com/office/drawing/2014/main" id="{BACDC226-CA20-6503-EE96-B865EABAE964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432535" y="3424823"/>
                <a:ext cx="143280" cy="169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631" name="Ink 630">
                <a:extLst>
                  <a:ext uri="{FF2B5EF4-FFF2-40B4-BE49-F238E27FC236}">
                    <a16:creationId xmlns:a16="http://schemas.microsoft.com/office/drawing/2014/main" id="{FCCE8D2C-7A7F-DEA7-422C-7FE38741273A}"/>
                  </a:ext>
                </a:extLst>
              </p14:cNvPr>
              <p14:cNvContentPartPr/>
              <p14:nvPr/>
            </p14:nvContentPartPr>
            <p14:xfrm>
              <a:off x="9599215" y="3384903"/>
              <a:ext cx="110880" cy="305640"/>
            </p14:xfrm>
          </p:contentPart>
        </mc:Choice>
        <mc:Fallback xmlns="">
          <p:pic>
            <p:nvPicPr>
              <p:cNvPr id="631" name="Ink 630">
                <a:extLst>
                  <a:ext uri="{FF2B5EF4-FFF2-40B4-BE49-F238E27FC236}">
                    <a16:creationId xmlns:a16="http://schemas.microsoft.com/office/drawing/2014/main" id="{FCCE8D2C-7A7F-DEA7-422C-7FE38741273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583735" y="3369783"/>
                <a:ext cx="14112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32" name="Ink 631">
                <a:extLst>
                  <a:ext uri="{FF2B5EF4-FFF2-40B4-BE49-F238E27FC236}">
                    <a16:creationId xmlns:a16="http://schemas.microsoft.com/office/drawing/2014/main" id="{D9754764-5535-140C-1DA9-4694136DDFB2}"/>
                  </a:ext>
                </a:extLst>
              </p14:cNvPr>
              <p14:cNvContentPartPr/>
              <p14:nvPr/>
            </p14:nvContentPartPr>
            <p14:xfrm>
              <a:off x="2475175" y="2812863"/>
              <a:ext cx="2429280" cy="23760"/>
            </p14:xfrm>
          </p:contentPart>
        </mc:Choice>
        <mc:Fallback xmlns="">
          <p:pic>
            <p:nvPicPr>
              <p:cNvPr id="632" name="Ink 631">
                <a:extLst>
                  <a:ext uri="{FF2B5EF4-FFF2-40B4-BE49-F238E27FC236}">
                    <a16:creationId xmlns:a16="http://schemas.microsoft.com/office/drawing/2014/main" id="{D9754764-5535-140C-1DA9-4694136DDFB2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454655" y="2792343"/>
                <a:ext cx="2469960" cy="6444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tângulo 18">
            <a:extLst>
              <a:ext uri="{FF2B5EF4-FFF2-40B4-BE49-F238E27FC236}">
                <a16:creationId xmlns:a16="http://schemas.microsoft.com/office/drawing/2014/main" id="{64F770CB-D99A-4A90-9B94-5EB473211988}"/>
              </a:ext>
            </a:extLst>
          </p:cNvPr>
          <p:cNvSpPr/>
          <p:nvPr/>
        </p:nvSpPr>
        <p:spPr>
          <a:xfrm>
            <a:off x="973079" y="1203120"/>
            <a:ext cx="10741961" cy="3108960"/>
          </a:xfrm>
          <a:prstGeom prst="rect">
            <a:avLst/>
          </a:prstGeom>
          <a:solidFill>
            <a:srgbClr val="004F8B">
              <a:alpha val="5000"/>
            </a:srgbClr>
          </a:solidFill>
          <a:ln w="41144">
            <a:solidFill>
              <a:srgbClr val="004F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4F8B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3C20C085-817F-9DD8-212E-D93190548D0D}"/>
                  </a:ext>
                </a:extLst>
              </p14:cNvPr>
              <p14:cNvContentPartPr/>
              <p14:nvPr/>
            </p14:nvContentPartPr>
            <p14:xfrm>
              <a:off x="5830732" y="4806410"/>
              <a:ext cx="1656360" cy="5050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3C20C085-817F-9DD8-212E-D93190548D0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815252" y="4791290"/>
                <a:ext cx="168696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112DA538-6E38-E86E-16EC-EEB3245EEF88}"/>
                  </a:ext>
                </a:extLst>
              </p14:cNvPr>
              <p14:cNvContentPartPr/>
              <p14:nvPr/>
            </p14:nvContentPartPr>
            <p14:xfrm>
              <a:off x="4096972" y="4780490"/>
              <a:ext cx="1404000" cy="2851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112DA538-6E38-E86E-16EC-EEB3245EEF8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081852" y="4765370"/>
                <a:ext cx="1434600" cy="31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18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CF13ED-D580-0BC0-72EB-3F75EA7249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3" b="24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5050B51-E46C-4C75-69EE-F350163D685D}"/>
                  </a:ext>
                </a:extLst>
              </p14:cNvPr>
              <p14:cNvContentPartPr/>
              <p14:nvPr/>
            </p14:nvContentPartPr>
            <p14:xfrm>
              <a:off x="3984301" y="528520"/>
              <a:ext cx="927720" cy="5680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5050B51-E46C-4C75-69EE-F350163D68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9181" y="513400"/>
                <a:ext cx="958320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DC51993-F294-3C5B-0DA4-C611F6934135}"/>
                  </a:ext>
                </a:extLst>
              </p14:cNvPr>
              <p14:cNvContentPartPr/>
              <p14:nvPr/>
            </p14:nvContentPartPr>
            <p14:xfrm>
              <a:off x="3067741" y="522400"/>
              <a:ext cx="336600" cy="580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DC51993-F294-3C5B-0DA4-C611F69341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52605" y="507280"/>
                <a:ext cx="367233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118BFE9-801F-C17D-D2B9-E8B98B9BAC07}"/>
                  </a:ext>
                </a:extLst>
              </p14:cNvPr>
              <p14:cNvContentPartPr/>
              <p14:nvPr/>
            </p14:nvContentPartPr>
            <p14:xfrm>
              <a:off x="1871821" y="497920"/>
              <a:ext cx="756720" cy="323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118BFE9-801F-C17D-D2B9-E8B98B9BAC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6701" y="482800"/>
                <a:ext cx="78732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F46A96D-993F-441C-B9A4-A1D7A1101D4D}"/>
                  </a:ext>
                </a:extLst>
              </p14:cNvPr>
              <p14:cNvContentPartPr/>
              <p14:nvPr/>
            </p14:nvContentPartPr>
            <p14:xfrm>
              <a:off x="5045941" y="485680"/>
              <a:ext cx="1374480" cy="3060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F46A96D-993F-441C-B9A4-A1D7A1101D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30817" y="470542"/>
                <a:ext cx="1405088" cy="336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AD533C3-FCA5-75DA-8BB7-906EF775E0E6}"/>
                  </a:ext>
                </a:extLst>
              </p14:cNvPr>
              <p14:cNvContentPartPr/>
              <p14:nvPr/>
            </p14:nvContentPartPr>
            <p14:xfrm>
              <a:off x="1571941" y="852160"/>
              <a:ext cx="5037120" cy="615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AD533C3-FCA5-75DA-8BB7-906EF775E0E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56821" y="837040"/>
                <a:ext cx="5067360" cy="91800"/>
              </a:xfrm>
              <a:prstGeom prst="rect">
                <a:avLst/>
              </a:prstGeom>
            </p:spPr>
          </p:pic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F103629F-BEC7-90AD-2E94-536076FD7A9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6043"/>
          <a:stretch/>
        </p:blipFill>
        <p:spPr>
          <a:xfrm>
            <a:off x="1391221" y="3161785"/>
            <a:ext cx="10058400" cy="34973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2B68FF9-9B5A-868F-0965-68CE8EC7EDFA}"/>
                  </a:ext>
                </a:extLst>
              </p14:cNvPr>
              <p14:cNvContentPartPr/>
              <p14:nvPr/>
            </p14:nvContentPartPr>
            <p14:xfrm>
              <a:off x="1185050" y="1538965"/>
              <a:ext cx="368640" cy="230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2B68FF9-9B5A-868F-0965-68CE8EC7EDF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69570" y="1523845"/>
                <a:ext cx="3992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45FAF12-B8D1-5342-1DA4-A03C1B1A3F42}"/>
                  </a:ext>
                </a:extLst>
              </p14:cNvPr>
              <p14:cNvContentPartPr/>
              <p14:nvPr/>
            </p14:nvContentPartPr>
            <p14:xfrm>
              <a:off x="6330890" y="1592605"/>
              <a:ext cx="294120" cy="4539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45FAF12-B8D1-5342-1DA4-A03C1B1A3F4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15770" y="1577125"/>
                <a:ext cx="32436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DEF317E1-47C4-52B3-4807-0EEE6F32FDDF}"/>
                  </a:ext>
                </a:extLst>
              </p14:cNvPr>
              <p14:cNvContentPartPr/>
              <p14:nvPr/>
            </p14:nvContentPartPr>
            <p14:xfrm>
              <a:off x="7638770" y="1597645"/>
              <a:ext cx="251280" cy="4593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DEF317E1-47C4-52B3-4807-0EEE6F32FDD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23650" y="1582525"/>
                <a:ext cx="28188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FD1D2B9-A6F7-8D22-C3CD-D24CA50C63D6}"/>
                  </a:ext>
                </a:extLst>
              </p14:cNvPr>
              <p14:cNvContentPartPr/>
              <p14:nvPr/>
            </p14:nvContentPartPr>
            <p14:xfrm>
              <a:off x="8167970" y="1512325"/>
              <a:ext cx="1980360" cy="4352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FD1D2B9-A6F7-8D22-C3CD-D24CA50C63D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52850" y="1497205"/>
                <a:ext cx="201060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6E40521-B86F-7D51-CC79-62C0913C2934}"/>
                  </a:ext>
                </a:extLst>
              </p14:cNvPr>
              <p14:cNvContentPartPr/>
              <p14:nvPr/>
            </p14:nvContentPartPr>
            <p14:xfrm>
              <a:off x="6848930" y="1603045"/>
              <a:ext cx="555480" cy="1764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6E40521-B86F-7D51-CC79-62C0913C29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33450" y="1587925"/>
                <a:ext cx="5860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F07FEDE-9145-0D19-F23E-B49682A4CFAB}"/>
                  </a:ext>
                </a:extLst>
              </p14:cNvPr>
              <p14:cNvContentPartPr/>
              <p14:nvPr/>
            </p14:nvContentPartPr>
            <p14:xfrm>
              <a:off x="5279330" y="1523125"/>
              <a:ext cx="822600" cy="2246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F07FEDE-9145-0D19-F23E-B49682A4CFA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64210" y="1507645"/>
                <a:ext cx="8528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B80FA14-5E94-F555-ED07-B8EFE91A099B}"/>
                  </a:ext>
                </a:extLst>
              </p14:cNvPr>
              <p14:cNvContentPartPr/>
              <p14:nvPr/>
            </p14:nvContentPartPr>
            <p14:xfrm>
              <a:off x="4729610" y="1581805"/>
              <a:ext cx="251280" cy="1926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B80FA14-5E94-F555-ED07-B8EFE91A099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14130" y="1566685"/>
                <a:ext cx="2818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EC386BA-4688-DDE6-CBAF-C67149FEC1A9}"/>
                  </a:ext>
                </a:extLst>
              </p14:cNvPr>
              <p14:cNvContentPartPr/>
              <p14:nvPr/>
            </p14:nvContentPartPr>
            <p14:xfrm>
              <a:off x="3234890" y="1557325"/>
              <a:ext cx="1158480" cy="4456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EC386BA-4688-DDE6-CBAF-C67149FEC1A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19415" y="1542205"/>
                <a:ext cx="118907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C890123-4087-0370-B8D2-9901BBB56BC1}"/>
                  </a:ext>
                </a:extLst>
              </p14:cNvPr>
              <p14:cNvContentPartPr/>
              <p14:nvPr/>
            </p14:nvContentPartPr>
            <p14:xfrm>
              <a:off x="2666450" y="1576405"/>
              <a:ext cx="285840" cy="1872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C890123-4087-0370-B8D2-9901BBB56BC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51330" y="1561285"/>
                <a:ext cx="31608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E1A01844-E480-76F3-E788-803EF570FF60}"/>
                  </a:ext>
                </a:extLst>
              </p14:cNvPr>
              <p14:cNvContentPartPr/>
              <p14:nvPr/>
            </p14:nvContentPartPr>
            <p14:xfrm>
              <a:off x="1846730" y="1608445"/>
              <a:ext cx="550440" cy="1447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E1A01844-E480-76F3-E788-803EF570FF6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31600" y="1593287"/>
                <a:ext cx="581060" cy="175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7C8A901E-00E7-CB9C-2547-63FC3A50EE96}"/>
                  </a:ext>
                </a:extLst>
              </p14:cNvPr>
              <p14:cNvContentPartPr/>
              <p14:nvPr/>
            </p14:nvContentPartPr>
            <p14:xfrm>
              <a:off x="11103365" y="1565605"/>
              <a:ext cx="843840" cy="1926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7C8A901E-00E7-CB9C-2547-63FC3A50EE9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088245" y="1550485"/>
                <a:ext cx="8744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E920A85-1283-EEC4-BFA5-3B345CD19109}"/>
                  </a:ext>
                </a:extLst>
              </p14:cNvPr>
              <p14:cNvContentPartPr/>
              <p14:nvPr/>
            </p14:nvContentPartPr>
            <p14:xfrm>
              <a:off x="10414685" y="1533565"/>
              <a:ext cx="427680" cy="2246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E920A85-1283-EEC4-BFA5-3B345CD1910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399552" y="1518445"/>
                <a:ext cx="458306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D6EBDD6-BCDE-5F40-C719-DB0C55C3FCE8}"/>
                  </a:ext>
                </a:extLst>
              </p14:cNvPr>
              <p14:cNvContentPartPr/>
              <p14:nvPr/>
            </p14:nvContentPartPr>
            <p14:xfrm>
              <a:off x="1790640" y="2051712"/>
              <a:ext cx="967320" cy="2008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D6EBDD6-BCDE-5F40-C719-DB0C55C3FCE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75520" y="2036565"/>
                <a:ext cx="997920" cy="231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3B613B3-1977-B412-9C7E-D9360A97A9D5}"/>
                  </a:ext>
                </a:extLst>
              </p14:cNvPr>
              <p14:cNvContentPartPr/>
              <p14:nvPr/>
            </p14:nvContentPartPr>
            <p14:xfrm>
              <a:off x="1247040" y="2034792"/>
              <a:ext cx="320760" cy="4006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3B613B3-1977-B412-9C7E-D9360A97A9D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31920" y="2019312"/>
                <a:ext cx="35136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1856D75-095A-D65F-B319-2994353DB6B8}"/>
                  </a:ext>
                </a:extLst>
              </p14:cNvPr>
              <p14:cNvContentPartPr/>
              <p14:nvPr/>
            </p14:nvContentPartPr>
            <p14:xfrm>
              <a:off x="2803320" y="2081232"/>
              <a:ext cx="1676520" cy="3772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1856D75-095A-D65F-B319-2994353DB6B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88203" y="2065752"/>
                <a:ext cx="1706754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1EFD8F5C-9AE7-9695-4DAC-E4BA92BBC50A}"/>
                  </a:ext>
                </a:extLst>
              </p14:cNvPr>
              <p14:cNvContentPartPr/>
              <p14:nvPr/>
            </p14:nvContentPartPr>
            <p14:xfrm>
              <a:off x="4582800" y="2206152"/>
              <a:ext cx="11880" cy="176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1EFD8F5C-9AE7-9695-4DAC-E4BA92BBC50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67320" y="2191032"/>
                <a:ext cx="424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71DFE13-F599-96A4-1A92-93767A7FA258}"/>
                  </a:ext>
                </a:extLst>
              </p14:cNvPr>
              <p14:cNvContentPartPr/>
              <p14:nvPr/>
            </p14:nvContentPartPr>
            <p14:xfrm>
              <a:off x="7872480" y="2092032"/>
              <a:ext cx="457920" cy="1375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71DFE13-F599-96A4-1A92-93767A7FA25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857360" y="2076552"/>
                <a:ext cx="48852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6FC4D055-3F3F-271A-B097-EC0D17150F28}"/>
                  </a:ext>
                </a:extLst>
              </p14:cNvPr>
              <p14:cNvContentPartPr/>
              <p14:nvPr/>
            </p14:nvContentPartPr>
            <p14:xfrm>
              <a:off x="6831000" y="2080512"/>
              <a:ext cx="618480" cy="1663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6FC4D055-3F3F-271A-B097-EC0D17150F2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815871" y="2065032"/>
                <a:ext cx="649098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50E77CC-B6F2-36BB-56E4-65D97433F77F}"/>
                  </a:ext>
                </a:extLst>
              </p14:cNvPr>
              <p14:cNvContentPartPr/>
              <p14:nvPr/>
            </p14:nvContentPartPr>
            <p14:xfrm>
              <a:off x="4851720" y="2023272"/>
              <a:ext cx="1590840" cy="3891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50E77CC-B6F2-36BB-56E4-65D97433F77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836240" y="2008166"/>
                <a:ext cx="1621440" cy="419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7B8D84FD-F8A8-E57F-33C5-D15C21F2BC38}"/>
                  </a:ext>
                </a:extLst>
              </p14:cNvPr>
              <p14:cNvContentPartPr/>
              <p14:nvPr/>
            </p14:nvContentPartPr>
            <p14:xfrm>
              <a:off x="8701920" y="2002752"/>
              <a:ext cx="2437560" cy="4096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7B8D84FD-F8A8-E57F-33C5-D15C21F2BC3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686800" y="1987632"/>
                <a:ext cx="246816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E2E1E04E-595B-1EAE-003B-1C65B3B4E45E}"/>
                  </a:ext>
                </a:extLst>
              </p14:cNvPr>
              <p14:cNvContentPartPr/>
              <p14:nvPr/>
            </p14:nvContentPartPr>
            <p14:xfrm>
              <a:off x="5160600" y="2538792"/>
              <a:ext cx="1053000" cy="2059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E2E1E04E-595B-1EAE-003B-1C65B3B4E45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45120" y="2523646"/>
                <a:ext cx="1083600" cy="236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D792CC57-0FC8-12C2-CD38-576104377715}"/>
                  </a:ext>
                </a:extLst>
              </p14:cNvPr>
              <p14:cNvContentPartPr/>
              <p14:nvPr/>
            </p14:nvContentPartPr>
            <p14:xfrm>
              <a:off x="2912040" y="2498832"/>
              <a:ext cx="1939680" cy="5025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D792CC57-0FC8-12C2-CD38-57610437771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896923" y="2483352"/>
                <a:ext cx="1969914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676532A8-A732-8AC2-3310-4CE2294609BA}"/>
                  </a:ext>
                </a:extLst>
              </p14:cNvPr>
              <p14:cNvContentPartPr/>
              <p14:nvPr/>
            </p14:nvContentPartPr>
            <p14:xfrm>
              <a:off x="1539000" y="2480832"/>
              <a:ext cx="966960" cy="4755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676532A8-A732-8AC2-3310-4CE2294609B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23526" y="2465701"/>
                <a:ext cx="997549" cy="506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FEC6B807-91A1-5622-6B7D-88845A9315DE}"/>
                  </a:ext>
                </a:extLst>
              </p14:cNvPr>
              <p14:cNvContentPartPr/>
              <p14:nvPr/>
            </p14:nvContentPartPr>
            <p14:xfrm>
              <a:off x="6517080" y="2572632"/>
              <a:ext cx="234360" cy="4575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FEC6B807-91A1-5622-6B7D-88845A9315D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501960" y="2557152"/>
                <a:ext cx="26496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4A26BAD3-0F5D-597D-6753-1CBC5FBC9982}"/>
                  </a:ext>
                </a:extLst>
              </p14:cNvPr>
              <p14:cNvContentPartPr/>
              <p14:nvPr/>
            </p14:nvContentPartPr>
            <p14:xfrm>
              <a:off x="8679240" y="2538072"/>
              <a:ext cx="535680" cy="1893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4A26BAD3-0F5D-597D-6753-1CBC5FBC998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663760" y="2522923"/>
                <a:ext cx="566280" cy="220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18610C83-625C-3A54-4890-87A6392EE5D7}"/>
                  </a:ext>
                </a:extLst>
              </p14:cNvPr>
              <p14:cNvContentPartPr/>
              <p14:nvPr/>
            </p14:nvContentPartPr>
            <p14:xfrm>
              <a:off x="7042680" y="2509632"/>
              <a:ext cx="1356480" cy="2178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18610C83-625C-3A54-4890-87A6392EE5D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027560" y="2494152"/>
                <a:ext cx="1386720" cy="24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617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AEDC77-D5C9-CC7A-B504-9875B0A4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3" b="2491"/>
          <a:stretch/>
        </p:blipFill>
        <p:spPr>
          <a:xfrm>
            <a:off x="0" y="9748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0CADA81-E1DF-A0BB-3FD4-FA5B19B80C25}"/>
                  </a:ext>
                </a:extLst>
              </p14:cNvPr>
              <p14:cNvContentPartPr/>
              <p14:nvPr/>
            </p14:nvContentPartPr>
            <p14:xfrm>
              <a:off x="1772280" y="531437"/>
              <a:ext cx="183960" cy="351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0CADA81-E1DF-A0BB-3FD4-FA5B19B80C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6800" y="515957"/>
                <a:ext cx="21456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53810D3-7F5C-90C2-CDBB-48E5475A84C7}"/>
                  </a:ext>
                </a:extLst>
              </p14:cNvPr>
              <p14:cNvContentPartPr/>
              <p14:nvPr/>
            </p14:nvContentPartPr>
            <p14:xfrm>
              <a:off x="1955520" y="510197"/>
              <a:ext cx="68400" cy="330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53810D3-7F5C-90C2-CDBB-48E5475A84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40040" y="494717"/>
                <a:ext cx="9900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7AB62A9-45F9-D6B0-F63E-2A375041561C}"/>
                  </a:ext>
                </a:extLst>
              </p14:cNvPr>
              <p14:cNvContentPartPr/>
              <p14:nvPr/>
            </p14:nvContentPartPr>
            <p14:xfrm>
              <a:off x="1845720" y="688757"/>
              <a:ext cx="210240" cy="31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7AB62A9-45F9-D6B0-F63E-2A37504156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30240" y="673451"/>
                <a:ext cx="240840" cy="61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C621EBE-4767-A4D0-94B9-E7F70D361B61}"/>
                  </a:ext>
                </a:extLst>
              </p14:cNvPr>
              <p14:cNvContentPartPr/>
              <p14:nvPr/>
            </p14:nvContentPartPr>
            <p14:xfrm>
              <a:off x="1656720" y="526037"/>
              <a:ext cx="1919520" cy="6404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C621EBE-4767-A4D0-94B9-E7F70D361B6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41600" y="510908"/>
                <a:ext cx="1950120" cy="671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06E0D96-3DBE-C7AD-24D8-201DC21D69ED}"/>
                  </a:ext>
                </a:extLst>
              </p14:cNvPr>
              <p14:cNvContentPartPr/>
              <p14:nvPr/>
            </p14:nvContentPartPr>
            <p14:xfrm>
              <a:off x="1253160" y="2041637"/>
              <a:ext cx="378000" cy="1890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06E0D96-3DBE-C7AD-24D8-201DC21D69E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37680" y="2026157"/>
                <a:ext cx="4082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805E346-12B6-002E-0982-74575B3E1F26}"/>
                  </a:ext>
                </a:extLst>
              </p14:cNvPr>
              <p14:cNvContentPartPr/>
              <p14:nvPr/>
            </p14:nvContentPartPr>
            <p14:xfrm>
              <a:off x="508320" y="1978637"/>
              <a:ext cx="340560" cy="1364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805E346-12B6-002E-0982-74575B3E1F2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3200" y="1963198"/>
                <a:ext cx="371160" cy="1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942A0CD-F14B-70F1-F86B-37A91A82BC97}"/>
                  </a:ext>
                </a:extLst>
              </p14:cNvPr>
              <p14:cNvContentPartPr/>
              <p14:nvPr/>
            </p14:nvContentPartPr>
            <p14:xfrm>
              <a:off x="1725120" y="2030837"/>
              <a:ext cx="1935000" cy="3934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942A0CD-F14B-70F1-F86B-37A91A82BC9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09643" y="2015717"/>
                <a:ext cx="1965234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5DCB567-5C44-C114-3CC1-940ED601607F}"/>
                  </a:ext>
                </a:extLst>
              </p14:cNvPr>
              <p14:cNvContentPartPr/>
              <p14:nvPr/>
            </p14:nvContentPartPr>
            <p14:xfrm>
              <a:off x="466560" y="3006437"/>
              <a:ext cx="325080" cy="1314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5DCB567-5C44-C114-3CC1-940ED601607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1097" y="2990957"/>
                <a:ext cx="355646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9ADA2613-D534-C32F-3A8C-37B4A7BAB632}"/>
                  </a:ext>
                </a:extLst>
              </p14:cNvPr>
              <p14:cNvContentPartPr/>
              <p14:nvPr/>
            </p14:nvContentPartPr>
            <p14:xfrm>
              <a:off x="3274200" y="2896484"/>
              <a:ext cx="892800" cy="300600"/>
            </p14:xfrm>
          </p:contentPart>
        </mc:Choice>
        <mc:Fallback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9ADA2613-D534-C32F-3A8C-37B4A7BAB63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58720" y="2881023"/>
                <a:ext cx="923400" cy="331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4E3A69DC-ED0F-07FC-BE06-EA85929A60A2}"/>
                  </a:ext>
                </a:extLst>
              </p14:cNvPr>
              <p14:cNvContentPartPr/>
              <p14:nvPr/>
            </p14:nvContentPartPr>
            <p14:xfrm>
              <a:off x="1259640" y="2913404"/>
              <a:ext cx="1722240" cy="294840"/>
            </p14:xfrm>
          </p:contentPart>
        </mc:Choice>
        <mc:Fallback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4E3A69DC-ED0F-07FC-BE06-EA85929A60A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44163" y="2898266"/>
                <a:ext cx="1752834" cy="325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E1162308-4117-3E63-927F-1D35D5AE77BA}"/>
                  </a:ext>
                </a:extLst>
              </p14:cNvPr>
              <p14:cNvContentPartPr/>
              <p14:nvPr/>
            </p14:nvContentPartPr>
            <p14:xfrm>
              <a:off x="4268160" y="2899364"/>
              <a:ext cx="2408040" cy="648720"/>
            </p14:xfrm>
          </p:contentPart>
        </mc:Choice>
        <mc:Fallback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E1162308-4117-3E63-927F-1D35D5AE77B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253042" y="2884244"/>
                <a:ext cx="2438275" cy="67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796D15B5-EC5E-B330-45B4-D924D49CFF14}"/>
                  </a:ext>
                </a:extLst>
              </p14:cNvPr>
              <p14:cNvContentPartPr/>
              <p14:nvPr/>
            </p14:nvContentPartPr>
            <p14:xfrm>
              <a:off x="425160" y="3935804"/>
              <a:ext cx="303480" cy="133200"/>
            </p14:xfrm>
          </p:contentPart>
        </mc:Choice>
        <mc:Fallback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796D15B5-EC5E-B330-45B4-D924D49CFF1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9680" y="3920684"/>
                <a:ext cx="33372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79B17F42-E1FD-FD45-6649-9E555E3A19DF}"/>
                  </a:ext>
                </a:extLst>
              </p14:cNvPr>
              <p14:cNvContentPartPr/>
              <p14:nvPr/>
            </p14:nvContentPartPr>
            <p14:xfrm>
              <a:off x="5687280" y="2028164"/>
              <a:ext cx="1079640" cy="439200"/>
            </p14:xfrm>
          </p:contentPart>
        </mc:Choice>
        <mc:Fallback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79B17F42-E1FD-FD45-6649-9E555E3A19D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672155" y="2013044"/>
                <a:ext cx="111025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E9DED070-2C9D-A4B9-0D06-3DC09E0B389A}"/>
                  </a:ext>
                </a:extLst>
              </p14:cNvPr>
              <p14:cNvContentPartPr/>
              <p14:nvPr/>
            </p14:nvContentPartPr>
            <p14:xfrm>
              <a:off x="3823560" y="1947884"/>
              <a:ext cx="1566360" cy="521280"/>
            </p14:xfrm>
          </p:contentPart>
        </mc:Choice>
        <mc:Fallback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E9DED070-2C9D-A4B9-0D06-3DC09E0B389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808084" y="1932764"/>
                <a:ext cx="1596593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22" name="Ink 521">
                <a:extLst>
                  <a:ext uri="{FF2B5EF4-FFF2-40B4-BE49-F238E27FC236}">
                    <a16:creationId xmlns:a16="http://schemas.microsoft.com/office/drawing/2014/main" id="{0C0BAFD1-2B0D-630D-C1CC-2DFA89BB7298}"/>
                  </a:ext>
                </a:extLst>
              </p14:cNvPr>
              <p14:cNvContentPartPr/>
              <p14:nvPr/>
            </p14:nvContentPartPr>
            <p14:xfrm>
              <a:off x="4167000" y="3887924"/>
              <a:ext cx="2132280" cy="680400"/>
            </p14:xfrm>
          </p:contentPart>
        </mc:Choice>
        <mc:Fallback>
          <p:pic>
            <p:nvPicPr>
              <p:cNvPr id="522" name="Ink 521">
                <a:extLst>
                  <a:ext uri="{FF2B5EF4-FFF2-40B4-BE49-F238E27FC236}">
                    <a16:creationId xmlns:a16="http://schemas.microsoft.com/office/drawing/2014/main" id="{0C0BAFD1-2B0D-630D-C1CC-2DFA89BB729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151877" y="3872796"/>
                <a:ext cx="2162885" cy="711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BE678BFC-E3E3-5CFB-7D71-EFBA5B6E903E}"/>
                  </a:ext>
                </a:extLst>
              </p14:cNvPr>
              <p14:cNvContentPartPr/>
              <p14:nvPr/>
            </p14:nvContentPartPr>
            <p14:xfrm>
              <a:off x="1214640" y="3904124"/>
              <a:ext cx="2405160" cy="425520"/>
            </p14:xfrm>
          </p:contentPart>
        </mc:Choice>
        <mc:Fallback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BE678BFC-E3E3-5CFB-7D71-EFBA5B6E903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99520" y="3888644"/>
                <a:ext cx="243576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E998CD4F-384B-ED8F-6590-8492F5604264}"/>
                  </a:ext>
                </a:extLst>
              </p14:cNvPr>
              <p14:cNvContentPartPr/>
              <p14:nvPr/>
            </p14:nvContentPartPr>
            <p14:xfrm>
              <a:off x="6383520" y="3973244"/>
              <a:ext cx="191880" cy="175680"/>
            </p14:xfrm>
          </p:contentPart>
        </mc:Choice>
        <mc:Fallback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E998CD4F-384B-ED8F-6590-8492F560426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68011" y="3957764"/>
                <a:ext cx="222538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525" name="Ink 524">
                <a:extLst>
                  <a:ext uri="{FF2B5EF4-FFF2-40B4-BE49-F238E27FC236}">
                    <a16:creationId xmlns:a16="http://schemas.microsoft.com/office/drawing/2014/main" id="{721FCBCF-A2F1-1F39-DF7B-66EB75B1C8E9}"/>
                  </a:ext>
                </a:extLst>
              </p14:cNvPr>
              <p14:cNvContentPartPr/>
              <p14:nvPr/>
            </p14:nvContentPartPr>
            <p14:xfrm>
              <a:off x="6596280" y="3946604"/>
              <a:ext cx="282240" cy="202320"/>
            </p14:xfrm>
          </p:contentPart>
        </mc:Choice>
        <mc:Fallback>
          <p:pic>
            <p:nvPicPr>
              <p:cNvPr id="525" name="Ink 524">
                <a:extLst>
                  <a:ext uri="{FF2B5EF4-FFF2-40B4-BE49-F238E27FC236}">
                    <a16:creationId xmlns:a16="http://schemas.microsoft.com/office/drawing/2014/main" id="{721FCBCF-A2F1-1F39-DF7B-66EB75B1C8E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580800" y="3931124"/>
                <a:ext cx="31284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9C56D0C8-90C6-B001-A4B0-4221A88DD010}"/>
                  </a:ext>
                </a:extLst>
              </p14:cNvPr>
              <p14:cNvContentPartPr/>
              <p14:nvPr/>
            </p14:nvContentPartPr>
            <p14:xfrm>
              <a:off x="6946920" y="4026164"/>
              <a:ext cx="74880" cy="106560"/>
            </p14:xfrm>
          </p:contentPart>
        </mc:Choice>
        <mc:Fallback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9C56D0C8-90C6-B001-A4B0-4221A88DD01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931440" y="4010684"/>
                <a:ext cx="1054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9D5F855B-E145-EEA6-9004-C3F55A30A51C}"/>
                  </a:ext>
                </a:extLst>
              </p14:cNvPr>
              <p14:cNvContentPartPr/>
              <p14:nvPr/>
            </p14:nvContentPartPr>
            <p14:xfrm>
              <a:off x="6957720" y="3917084"/>
              <a:ext cx="58680" cy="45720"/>
            </p14:xfrm>
          </p:contentPart>
        </mc:Choice>
        <mc:Fallback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9D5F855B-E145-EEA6-9004-C3F55A30A51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942240" y="3901604"/>
                <a:ext cx="892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528" name="Ink 527">
                <a:extLst>
                  <a:ext uri="{FF2B5EF4-FFF2-40B4-BE49-F238E27FC236}">
                    <a16:creationId xmlns:a16="http://schemas.microsoft.com/office/drawing/2014/main" id="{E154232D-BD71-9BA2-65EA-D1221E226A09}"/>
                  </a:ext>
                </a:extLst>
              </p14:cNvPr>
              <p14:cNvContentPartPr/>
              <p14:nvPr/>
            </p14:nvContentPartPr>
            <p14:xfrm>
              <a:off x="7095960" y="3951644"/>
              <a:ext cx="149040" cy="181080"/>
            </p14:xfrm>
          </p:contentPart>
        </mc:Choice>
        <mc:Fallback>
          <p:pic>
            <p:nvPicPr>
              <p:cNvPr id="528" name="Ink 527">
                <a:extLst>
                  <a:ext uri="{FF2B5EF4-FFF2-40B4-BE49-F238E27FC236}">
                    <a16:creationId xmlns:a16="http://schemas.microsoft.com/office/drawing/2014/main" id="{E154232D-BD71-9BA2-65EA-D1221E226A0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080517" y="3936164"/>
                <a:ext cx="179566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4931BA5B-E6FC-1BF5-3285-4E3F4B36F755}"/>
                  </a:ext>
                </a:extLst>
              </p14:cNvPr>
              <p14:cNvContentPartPr/>
              <p14:nvPr/>
            </p14:nvContentPartPr>
            <p14:xfrm>
              <a:off x="7180920" y="3904124"/>
              <a:ext cx="64080" cy="37440"/>
            </p14:xfrm>
          </p:contentPart>
        </mc:Choice>
        <mc:Fallback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4931BA5B-E6FC-1BF5-3285-4E3F4B36F75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165440" y="3888644"/>
                <a:ext cx="946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536" name="Ink 535">
                <a:extLst>
                  <a:ext uri="{FF2B5EF4-FFF2-40B4-BE49-F238E27FC236}">
                    <a16:creationId xmlns:a16="http://schemas.microsoft.com/office/drawing/2014/main" id="{452619C2-633B-C7E6-56CB-A74B2C51E6F6}"/>
                  </a:ext>
                </a:extLst>
              </p14:cNvPr>
              <p14:cNvContentPartPr/>
              <p14:nvPr/>
            </p14:nvContentPartPr>
            <p14:xfrm>
              <a:off x="7324560" y="3935804"/>
              <a:ext cx="329760" cy="531360"/>
            </p14:xfrm>
          </p:contentPart>
        </mc:Choice>
        <mc:Fallback>
          <p:pic>
            <p:nvPicPr>
              <p:cNvPr id="536" name="Ink 535">
                <a:extLst>
                  <a:ext uri="{FF2B5EF4-FFF2-40B4-BE49-F238E27FC236}">
                    <a16:creationId xmlns:a16="http://schemas.microsoft.com/office/drawing/2014/main" id="{452619C2-633B-C7E6-56CB-A74B2C51E6F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309080" y="3920684"/>
                <a:ext cx="360360" cy="56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7797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3DCB-AFFB-6895-70B8-A12B902D0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E1ACE-8147-8F2A-4150-525B4D772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EDC77-D5C9-CC7A-B504-9875B0A4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3" b="24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BE763FB-BDC9-A10D-E3F6-77C7D09FC2F4}"/>
                  </a:ext>
                </a:extLst>
              </p14:cNvPr>
              <p14:cNvContentPartPr/>
              <p14:nvPr/>
            </p14:nvContentPartPr>
            <p14:xfrm>
              <a:off x="5021821" y="528520"/>
              <a:ext cx="1520640" cy="5925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BE763FB-BDC9-A10D-E3F6-77C7D09FC2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6341" y="513400"/>
                <a:ext cx="155124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A3F6550-26A2-42CF-BE39-4E7EE05EDADF}"/>
                  </a:ext>
                </a:extLst>
              </p14:cNvPr>
              <p14:cNvContentPartPr/>
              <p14:nvPr/>
            </p14:nvContentPartPr>
            <p14:xfrm>
              <a:off x="1846621" y="485680"/>
              <a:ext cx="2711520" cy="5839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A3F6550-26A2-42CF-BE39-4E7EE05EDA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31499" y="470560"/>
                <a:ext cx="2742124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94FF141-47E1-D168-5DCE-895D2761DACE}"/>
                  </a:ext>
                </a:extLst>
              </p14:cNvPr>
              <p14:cNvContentPartPr/>
              <p14:nvPr/>
            </p14:nvContentPartPr>
            <p14:xfrm>
              <a:off x="1627021" y="864400"/>
              <a:ext cx="5177880" cy="370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94FF141-47E1-D168-5DCE-895D2761DAC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11541" y="849280"/>
                <a:ext cx="5208480" cy="67320"/>
              </a:xfrm>
              <a:prstGeom prst="rect">
                <a:avLst/>
              </a:prstGeom>
            </p:spPr>
          </p:pic>
        </mc:Fallback>
      </mc:AlternateContent>
      <p:pic>
        <p:nvPicPr>
          <p:cNvPr id="116" name="Picture 115">
            <a:extLst>
              <a:ext uri="{FF2B5EF4-FFF2-40B4-BE49-F238E27FC236}">
                <a16:creationId xmlns:a16="http://schemas.microsoft.com/office/drawing/2014/main" id="{25B40295-8A78-35CF-54B8-5B14EF59D4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8888" y="1255837"/>
            <a:ext cx="1953493" cy="2450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01097816-CAFB-5A88-5FC9-36C09BCCE929}"/>
                  </a:ext>
                </a:extLst>
              </p14:cNvPr>
              <p14:cNvContentPartPr/>
              <p14:nvPr/>
            </p14:nvContentPartPr>
            <p14:xfrm>
              <a:off x="2423741" y="3932278"/>
              <a:ext cx="151920" cy="1882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01097816-CAFB-5A88-5FC9-36C09BCCE9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08621" y="3917158"/>
                <a:ext cx="1825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3F4F433B-C8BD-A3F1-1495-7D0E55976DB0}"/>
                  </a:ext>
                </a:extLst>
              </p14:cNvPr>
              <p14:cNvContentPartPr/>
              <p14:nvPr/>
            </p14:nvContentPartPr>
            <p14:xfrm>
              <a:off x="1514741" y="3869278"/>
              <a:ext cx="623880" cy="27324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3F4F433B-C8BD-A3F1-1495-7D0E55976DB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99612" y="3854138"/>
                <a:ext cx="654498" cy="3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F3B6FC75-DF03-F92F-0B66-73B361A0E72C}"/>
                  </a:ext>
                </a:extLst>
              </p14:cNvPr>
              <p14:cNvContentPartPr/>
              <p14:nvPr/>
            </p14:nvContentPartPr>
            <p14:xfrm>
              <a:off x="2657381" y="3960718"/>
              <a:ext cx="394560" cy="1558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F3B6FC75-DF03-F92F-0B66-73B361A0E72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42247" y="3945598"/>
                <a:ext cx="425188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F03267EB-82A7-05A8-DFA3-EEEDE1D5A9EF}"/>
                  </a:ext>
                </a:extLst>
              </p14:cNvPr>
              <p14:cNvContentPartPr/>
              <p14:nvPr/>
            </p14:nvContentPartPr>
            <p14:xfrm>
              <a:off x="3604968" y="1366542"/>
              <a:ext cx="530640" cy="40536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F03267EB-82A7-05A8-DFA3-EEEDE1D5A9E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89848" y="1351076"/>
                <a:ext cx="561240" cy="435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86287A59-2867-27BD-57AD-999EF8FFD0F3}"/>
                  </a:ext>
                </a:extLst>
              </p14:cNvPr>
              <p14:cNvContentPartPr/>
              <p14:nvPr/>
            </p14:nvContentPartPr>
            <p14:xfrm>
              <a:off x="4161168" y="1597302"/>
              <a:ext cx="90000" cy="16524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86287A59-2867-27BD-57AD-999EF8FFD0F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45688" y="1582182"/>
                <a:ext cx="1202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B759A2AD-25D3-A935-435A-02FFC7DAC044}"/>
                  </a:ext>
                </a:extLst>
              </p14:cNvPr>
              <p14:cNvContentPartPr/>
              <p14:nvPr/>
            </p14:nvContentPartPr>
            <p14:xfrm>
              <a:off x="4170528" y="1653822"/>
              <a:ext cx="137160" cy="1440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B759A2AD-25D3-A935-435A-02FFC7DAC04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55408" y="1638702"/>
                <a:ext cx="167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036D9E45-5C30-A3A3-85FE-112EADE67D7A}"/>
                  </a:ext>
                </a:extLst>
              </p14:cNvPr>
              <p14:cNvContentPartPr/>
              <p14:nvPr/>
            </p14:nvContentPartPr>
            <p14:xfrm>
              <a:off x="4542768" y="1658502"/>
              <a:ext cx="94680" cy="11340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036D9E45-5C30-A3A3-85FE-112EADE67D7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27648" y="1643382"/>
                <a:ext cx="1252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169F2F85-4E16-D907-19F3-97FD6C514629}"/>
                  </a:ext>
                </a:extLst>
              </p14:cNvPr>
              <p14:cNvContentPartPr/>
              <p14:nvPr/>
            </p14:nvContentPartPr>
            <p14:xfrm>
              <a:off x="4646448" y="1597302"/>
              <a:ext cx="80640" cy="16956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169F2F85-4E16-D907-19F3-97FD6C51462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31328" y="1582182"/>
                <a:ext cx="1108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A6AC36C2-F8DC-5EC4-CD2B-2D8E597E92FA}"/>
                  </a:ext>
                </a:extLst>
              </p14:cNvPr>
              <p14:cNvContentPartPr/>
              <p14:nvPr/>
            </p14:nvContentPartPr>
            <p14:xfrm>
              <a:off x="4754808" y="1635462"/>
              <a:ext cx="108720" cy="11772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A6AC36C2-F8DC-5EC4-CD2B-2D8E597E92F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39688" y="1620342"/>
                <a:ext cx="13932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FC133A75-402D-E44C-6C0D-080E5D0B0BFB}"/>
                  </a:ext>
                </a:extLst>
              </p14:cNvPr>
              <p14:cNvContentPartPr/>
              <p14:nvPr/>
            </p14:nvContentPartPr>
            <p14:xfrm>
              <a:off x="4905648" y="1635102"/>
              <a:ext cx="113400" cy="11340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FC133A75-402D-E44C-6C0D-080E5D0B0BF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90528" y="1619982"/>
                <a:ext cx="144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2FC4508B-D201-F1F3-CE3E-CE2AFE396710}"/>
                  </a:ext>
                </a:extLst>
              </p14:cNvPr>
              <p14:cNvContentPartPr/>
              <p14:nvPr/>
            </p14:nvContentPartPr>
            <p14:xfrm>
              <a:off x="5033088" y="1639782"/>
              <a:ext cx="75600" cy="11808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2FC4508B-D201-F1F3-CE3E-CE2AFE39671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17608" y="1624662"/>
                <a:ext cx="1062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1CB6226C-EB54-27B3-D79B-927F6C480BEE}"/>
                  </a:ext>
                </a:extLst>
              </p14:cNvPr>
              <p14:cNvContentPartPr/>
              <p14:nvPr/>
            </p14:nvContentPartPr>
            <p14:xfrm>
              <a:off x="5174208" y="1653822"/>
              <a:ext cx="132480" cy="12276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1CB6226C-EB54-27B3-D79B-927F6C480BE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59088" y="1638702"/>
                <a:ext cx="1627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2BA035B0-567F-E6BC-5E6E-4C96765A29E2}"/>
                  </a:ext>
                </a:extLst>
              </p14:cNvPr>
              <p14:cNvContentPartPr/>
              <p14:nvPr/>
            </p14:nvContentPartPr>
            <p14:xfrm>
              <a:off x="5334408" y="1578582"/>
              <a:ext cx="61560" cy="5220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2BA035B0-567F-E6BC-5E6E-4C96765A29E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19288" y="1563462"/>
                <a:ext cx="921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4512ECFA-26A2-FBE5-241A-71CF7700C05A}"/>
                  </a:ext>
                </a:extLst>
              </p14:cNvPr>
              <p14:cNvContentPartPr/>
              <p14:nvPr/>
            </p14:nvContentPartPr>
            <p14:xfrm>
              <a:off x="5442768" y="1583262"/>
              <a:ext cx="80640" cy="19368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4512ECFA-26A2-FBE5-241A-71CF7700C05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27648" y="1568142"/>
                <a:ext cx="11088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24086412-A883-953F-C722-664B39A8CE8A}"/>
                  </a:ext>
                </a:extLst>
              </p14:cNvPr>
              <p14:cNvContentPartPr/>
              <p14:nvPr/>
            </p14:nvContentPartPr>
            <p14:xfrm>
              <a:off x="5428728" y="1649142"/>
              <a:ext cx="104040" cy="1908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24086412-A883-953F-C722-664B39A8CE8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413608" y="1634022"/>
                <a:ext cx="1346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009D73A7-222D-6587-A688-B0293A0FBB7F}"/>
                  </a:ext>
                </a:extLst>
              </p14:cNvPr>
              <p14:cNvContentPartPr/>
              <p14:nvPr/>
            </p14:nvContentPartPr>
            <p14:xfrm>
              <a:off x="5885928" y="1597302"/>
              <a:ext cx="905400" cy="35784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009D73A7-222D-6587-A688-B0293A0FBB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70802" y="1582182"/>
                <a:ext cx="936012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8B31774D-F1EC-8F71-5B09-AFFBC6C567E5}"/>
                  </a:ext>
                </a:extLst>
              </p14:cNvPr>
              <p14:cNvContentPartPr/>
              <p14:nvPr/>
            </p14:nvContentPartPr>
            <p14:xfrm>
              <a:off x="7101648" y="1593342"/>
              <a:ext cx="980640" cy="18828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8B31774D-F1EC-8F71-5B09-AFFBC6C567E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086528" y="1577862"/>
                <a:ext cx="10112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AF1453FC-2D38-8F37-9B7A-6DCE04B9B66F}"/>
                  </a:ext>
                </a:extLst>
              </p14:cNvPr>
              <p14:cNvContentPartPr/>
              <p14:nvPr/>
            </p14:nvContentPartPr>
            <p14:xfrm>
              <a:off x="8364888" y="1592640"/>
              <a:ext cx="1131120" cy="17712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AF1453FC-2D38-8F37-9B7A-6DCE04B9B66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349413" y="1577551"/>
                <a:ext cx="1161350" cy="207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89D3F259-706D-53A1-2DB2-4714C1210899}"/>
                  </a:ext>
                </a:extLst>
              </p14:cNvPr>
              <p14:cNvContentPartPr/>
              <p14:nvPr/>
            </p14:nvContentPartPr>
            <p14:xfrm>
              <a:off x="11041488" y="1625760"/>
              <a:ext cx="462240" cy="11808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89D3F259-706D-53A1-2DB2-4714C121089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026368" y="1610280"/>
                <a:ext cx="4928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01868874-8D49-C0FF-7CE1-C7529E1A798F}"/>
                  </a:ext>
                </a:extLst>
              </p14:cNvPr>
              <p14:cNvContentPartPr/>
              <p14:nvPr/>
            </p14:nvContentPartPr>
            <p14:xfrm>
              <a:off x="9802008" y="1611720"/>
              <a:ext cx="995040" cy="1771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01868874-8D49-C0FF-7CE1-C7529E1A798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786883" y="1596271"/>
                <a:ext cx="1025651" cy="207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18BB9546-47C3-BFB8-EE0D-D14BFAFB1F55}"/>
                  </a:ext>
                </a:extLst>
              </p14:cNvPr>
              <p14:cNvContentPartPr/>
              <p14:nvPr/>
            </p14:nvContentPartPr>
            <p14:xfrm>
              <a:off x="3727334" y="2007360"/>
              <a:ext cx="1577160" cy="4204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18BB9546-47C3-BFB8-EE0D-D14BFAFB1F5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11858" y="1992240"/>
                <a:ext cx="1607393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630082D-9F60-4117-AD60-214EC7F8047C}"/>
                  </a:ext>
                </a:extLst>
              </p14:cNvPr>
              <p14:cNvContentPartPr/>
              <p14:nvPr/>
            </p14:nvContentPartPr>
            <p14:xfrm>
              <a:off x="5495294" y="2183760"/>
              <a:ext cx="52920" cy="11016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630082D-9F60-4117-AD60-214EC7F8047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480174" y="2168640"/>
                <a:ext cx="835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5BB1D7FF-9C11-94FD-F77D-37111AAF8ED1}"/>
                  </a:ext>
                </a:extLst>
              </p14:cNvPr>
              <p14:cNvContentPartPr/>
              <p14:nvPr/>
            </p14:nvContentPartPr>
            <p14:xfrm>
              <a:off x="6709214" y="2083320"/>
              <a:ext cx="1238040" cy="15336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5BB1D7FF-9C11-94FD-F77D-37111AAF8ED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694094" y="2068200"/>
                <a:ext cx="12686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2C6D4BC5-6023-8CEC-75D1-0EA82AE74516}"/>
                  </a:ext>
                </a:extLst>
              </p14:cNvPr>
              <p14:cNvContentPartPr/>
              <p14:nvPr/>
            </p14:nvContentPartPr>
            <p14:xfrm>
              <a:off x="5825054" y="2078640"/>
              <a:ext cx="569160" cy="33948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2C6D4BC5-6023-8CEC-75D1-0EA82AE7451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09934" y="2063160"/>
                <a:ext cx="59940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44E5BE8A-5AD1-B922-DA20-8ECC4BED89FC}"/>
                  </a:ext>
                </a:extLst>
              </p14:cNvPr>
              <p14:cNvContentPartPr/>
              <p14:nvPr/>
            </p14:nvContentPartPr>
            <p14:xfrm>
              <a:off x="9585974" y="2102400"/>
              <a:ext cx="464040" cy="13896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44E5BE8A-5AD1-B922-DA20-8ECC4BED89F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570854" y="2087280"/>
                <a:ext cx="494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3D216EAD-C376-8C64-CDC3-87AE3A644A81}"/>
                  </a:ext>
                </a:extLst>
              </p14:cNvPr>
              <p14:cNvContentPartPr/>
              <p14:nvPr/>
            </p14:nvContentPartPr>
            <p14:xfrm>
              <a:off x="8276654" y="2059560"/>
              <a:ext cx="1008720" cy="17676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3D216EAD-C376-8C64-CDC3-87AE3A644A8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261534" y="2044111"/>
                <a:ext cx="1039320" cy="207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F6CABEC5-05EB-0930-775A-2D03849392DA}"/>
                  </a:ext>
                </a:extLst>
              </p14:cNvPr>
              <p14:cNvContentPartPr/>
              <p14:nvPr/>
            </p14:nvContentPartPr>
            <p14:xfrm>
              <a:off x="4090574" y="2499120"/>
              <a:ext cx="2327760" cy="439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F6CABEC5-05EB-0930-775A-2D03849392D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075094" y="2484000"/>
                <a:ext cx="235800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2D8CCB4D-3AA1-DF1B-AE87-A6C4293D8514}"/>
                  </a:ext>
                </a:extLst>
              </p14:cNvPr>
              <p14:cNvContentPartPr/>
              <p14:nvPr/>
            </p14:nvContentPartPr>
            <p14:xfrm>
              <a:off x="6799934" y="2475360"/>
              <a:ext cx="1505520" cy="43992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2D8CCB4D-3AA1-DF1B-AE87-A6C4293D851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784814" y="2459880"/>
                <a:ext cx="153612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8316C9CE-E2D4-6285-988E-98240B2E73B8}"/>
                  </a:ext>
                </a:extLst>
              </p14:cNvPr>
              <p14:cNvContentPartPr/>
              <p14:nvPr/>
            </p14:nvContentPartPr>
            <p14:xfrm>
              <a:off x="8553854" y="2403360"/>
              <a:ext cx="282240" cy="17712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8316C9CE-E2D4-6285-988E-98240B2E73B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538374" y="2388240"/>
                <a:ext cx="3128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96A562D9-A342-0D30-642B-35521CAC5470}"/>
                  </a:ext>
                </a:extLst>
              </p14:cNvPr>
              <p14:cNvContentPartPr/>
              <p14:nvPr/>
            </p14:nvContentPartPr>
            <p14:xfrm>
              <a:off x="3800701" y="2274880"/>
              <a:ext cx="1532880" cy="9180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96A562D9-A342-0D30-642B-35521CAC547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785221" y="2259760"/>
                <a:ext cx="15634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9BD29DD7-9A9B-C76D-970A-784D865231B5}"/>
                  </a:ext>
                </a:extLst>
              </p14:cNvPr>
              <p14:cNvContentPartPr/>
              <p14:nvPr/>
            </p14:nvContentPartPr>
            <p14:xfrm>
              <a:off x="4179061" y="2794000"/>
              <a:ext cx="4133880" cy="2484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9BD29DD7-9A9B-C76D-970A-784D865231B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163941" y="2778520"/>
                <a:ext cx="41644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46097EE8-FF67-C84C-6143-A7CE7C5A1D22}"/>
                  </a:ext>
                </a:extLst>
              </p14:cNvPr>
              <p14:cNvContentPartPr/>
              <p14:nvPr/>
            </p14:nvContentPartPr>
            <p14:xfrm>
              <a:off x="3768853" y="3455495"/>
              <a:ext cx="84600" cy="196920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46097EE8-FF67-C84C-6143-A7CE7C5A1D2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753733" y="3440375"/>
                <a:ext cx="1152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2BF0DE63-E7D8-8260-B3A5-6929A851C422}"/>
                  </a:ext>
                </a:extLst>
              </p14:cNvPr>
              <p14:cNvContentPartPr/>
              <p14:nvPr/>
            </p14:nvContentPartPr>
            <p14:xfrm>
              <a:off x="3843733" y="3450815"/>
              <a:ext cx="164160" cy="187560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2BF0DE63-E7D8-8260-B3A5-6929A851C42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828253" y="3435695"/>
                <a:ext cx="1944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CF681BFF-2650-F39A-20FE-B05895E6797B}"/>
                  </a:ext>
                </a:extLst>
              </p14:cNvPr>
              <p14:cNvContentPartPr/>
              <p14:nvPr/>
            </p14:nvContentPartPr>
            <p14:xfrm>
              <a:off x="4058653" y="3535055"/>
              <a:ext cx="89280" cy="9864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CF681BFF-2650-F39A-20FE-B05895E6797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043533" y="3519935"/>
                <a:ext cx="1198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EC589DB2-09ED-0FE6-7221-857E85EDFDCD}"/>
                  </a:ext>
                </a:extLst>
              </p14:cNvPr>
              <p14:cNvContentPartPr/>
              <p14:nvPr/>
            </p14:nvContentPartPr>
            <p14:xfrm>
              <a:off x="4213453" y="3469535"/>
              <a:ext cx="196200" cy="17820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EC589DB2-09ED-0FE6-7221-857E85EDFDC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198333" y="3454415"/>
                <a:ext cx="2268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D088F5C2-C511-2B25-D14D-B3A2E9A9D51E}"/>
                  </a:ext>
                </a:extLst>
              </p14:cNvPr>
              <p14:cNvContentPartPr/>
              <p14:nvPr/>
            </p14:nvContentPartPr>
            <p14:xfrm>
              <a:off x="4442053" y="3530375"/>
              <a:ext cx="201600" cy="10548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D088F5C2-C511-2B25-D14D-B3A2E9A9D51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426933" y="3515255"/>
                <a:ext cx="2318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FBF55CDE-1FD4-3FBD-52D0-DAF7C5AC77B0}"/>
                  </a:ext>
                </a:extLst>
              </p14:cNvPr>
              <p14:cNvContentPartPr/>
              <p14:nvPr/>
            </p14:nvContentPartPr>
            <p14:xfrm>
              <a:off x="4671373" y="3553775"/>
              <a:ext cx="140760" cy="8460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FBF55CDE-1FD4-3FBD-52D0-DAF7C5AC77B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656253" y="3538295"/>
                <a:ext cx="1710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9C899976-3FAC-D464-8FF7-7F9D12FC1CDB}"/>
                  </a:ext>
                </a:extLst>
              </p14:cNvPr>
              <p14:cNvContentPartPr/>
              <p14:nvPr/>
            </p14:nvContentPartPr>
            <p14:xfrm>
              <a:off x="5148733" y="3483575"/>
              <a:ext cx="360000" cy="41652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9C899976-3FAC-D464-8FF7-7F9D12FC1CD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133613" y="3468455"/>
                <a:ext cx="39024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2743CEA4-0372-15C7-BA11-9E89E6414925}"/>
                  </a:ext>
                </a:extLst>
              </p14:cNvPr>
              <p14:cNvContentPartPr/>
              <p14:nvPr/>
            </p14:nvContentPartPr>
            <p14:xfrm>
              <a:off x="5564533" y="3567815"/>
              <a:ext cx="37800" cy="229320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2743CEA4-0372-15C7-BA11-9E89E641492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549053" y="3552335"/>
                <a:ext cx="684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A8BAF322-26B7-E335-672D-9064A18E5420}"/>
                  </a:ext>
                </a:extLst>
              </p14:cNvPr>
              <p14:cNvContentPartPr/>
              <p14:nvPr/>
            </p14:nvContentPartPr>
            <p14:xfrm>
              <a:off x="5587933" y="3539735"/>
              <a:ext cx="84600" cy="9648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A8BAF322-26B7-E335-672D-9064A18E542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572453" y="3524615"/>
                <a:ext cx="1152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9B66E1B5-EAD1-D773-DC96-F7881CE4FAF2}"/>
                  </a:ext>
                </a:extLst>
              </p14:cNvPr>
              <p14:cNvContentPartPr/>
              <p14:nvPr/>
            </p14:nvContentPartPr>
            <p14:xfrm>
              <a:off x="5733373" y="3502295"/>
              <a:ext cx="74520" cy="14940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9B66E1B5-EAD1-D773-DC96-F7881CE4FAF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718253" y="3487175"/>
                <a:ext cx="1051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D613D51A-3B2C-1C42-2EF8-96AB0551B020}"/>
                  </a:ext>
                </a:extLst>
              </p14:cNvPr>
              <p14:cNvContentPartPr/>
              <p14:nvPr/>
            </p14:nvContentPartPr>
            <p14:xfrm>
              <a:off x="5737333" y="3537215"/>
              <a:ext cx="187560" cy="91800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D613D51A-3B2C-1C42-2EF8-96AB0551B02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722213" y="3521735"/>
                <a:ext cx="2178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663F46EA-368E-8B11-E9AC-5280FEB038D1}"/>
                  </a:ext>
                </a:extLst>
              </p14:cNvPr>
              <p14:cNvContentPartPr/>
              <p14:nvPr/>
            </p14:nvContentPartPr>
            <p14:xfrm>
              <a:off x="5961973" y="3525695"/>
              <a:ext cx="187560" cy="35568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663F46EA-368E-8B11-E9AC-5280FEB038D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946853" y="3510575"/>
                <a:ext cx="21780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E569C5E6-5756-CD9E-1A63-AFA7D051361C}"/>
                  </a:ext>
                </a:extLst>
              </p14:cNvPr>
              <p14:cNvContentPartPr/>
              <p14:nvPr/>
            </p14:nvContentPartPr>
            <p14:xfrm>
              <a:off x="6139813" y="3535055"/>
              <a:ext cx="154800" cy="9864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E569C5E6-5756-CD9E-1A63-AFA7D051361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124333" y="3519935"/>
                <a:ext cx="1850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1F81625E-C340-B12A-09DE-B63B767B5C51}"/>
                  </a:ext>
                </a:extLst>
              </p14:cNvPr>
              <p14:cNvContentPartPr/>
              <p14:nvPr/>
            </p14:nvContentPartPr>
            <p14:xfrm>
              <a:off x="6307933" y="3539735"/>
              <a:ext cx="182880" cy="9864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1F81625E-C340-B12A-09DE-B63B767B5C5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292813" y="3524615"/>
                <a:ext cx="21312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AF8322EC-C0D7-472E-6CF9-44012C5E50BF}"/>
                  </a:ext>
                </a:extLst>
              </p14:cNvPr>
              <p14:cNvContentPartPr/>
              <p14:nvPr/>
            </p14:nvContentPartPr>
            <p14:xfrm>
              <a:off x="6403693" y="3497615"/>
              <a:ext cx="105840" cy="36972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AF8322EC-C0D7-472E-6CF9-44012C5E50B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388213" y="3482495"/>
                <a:ext cx="13644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22E3207E-E3E3-4AB8-8B82-BB70ADA0B902}"/>
                  </a:ext>
                </a:extLst>
              </p14:cNvPr>
              <p14:cNvContentPartPr/>
              <p14:nvPr/>
            </p14:nvContentPartPr>
            <p14:xfrm>
              <a:off x="6504493" y="3558455"/>
              <a:ext cx="75240" cy="7452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22E3207E-E3E3-4AB8-8B82-BB70ADA0B90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489013" y="3542975"/>
                <a:ext cx="10584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05D24BFF-9CCB-093C-EFBF-BF2F9698BA6A}"/>
                  </a:ext>
                </a:extLst>
              </p14:cNvPr>
              <p14:cNvContentPartPr/>
              <p14:nvPr/>
            </p14:nvContentPartPr>
            <p14:xfrm>
              <a:off x="6639853" y="3497615"/>
              <a:ext cx="299520" cy="33228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05D24BFF-9CCB-093C-EFBF-BF2F9698BA6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624733" y="3482495"/>
                <a:ext cx="33012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3B8E4DDB-F919-B531-6A1C-FA1423724C88}"/>
                  </a:ext>
                </a:extLst>
              </p14:cNvPr>
              <p14:cNvContentPartPr/>
              <p14:nvPr/>
            </p14:nvContentPartPr>
            <p14:xfrm>
              <a:off x="7210453" y="3558455"/>
              <a:ext cx="276120" cy="11736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3B8E4DDB-F919-B531-6A1C-FA1423724C8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195333" y="3542975"/>
                <a:ext cx="3067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141D5D8F-CC9D-BD68-EAD0-637F7DF0D519}"/>
                  </a:ext>
                </a:extLst>
              </p14:cNvPr>
              <p14:cNvContentPartPr/>
              <p14:nvPr/>
            </p14:nvContentPartPr>
            <p14:xfrm>
              <a:off x="7346173" y="3418055"/>
              <a:ext cx="61200" cy="7056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141D5D8F-CC9D-BD68-EAD0-637F7DF0D51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330693" y="3402935"/>
                <a:ext cx="918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70074C5C-31D4-CFFB-D428-B87EBABEF576}"/>
                  </a:ext>
                </a:extLst>
              </p14:cNvPr>
              <p14:cNvContentPartPr/>
              <p14:nvPr/>
            </p14:nvContentPartPr>
            <p14:xfrm>
              <a:off x="7731733" y="3478895"/>
              <a:ext cx="96480" cy="16416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70074C5C-31D4-CFFB-D428-B87EBABEF57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716253" y="3463775"/>
                <a:ext cx="1270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DE2A5C71-6E4B-2A13-A16C-C3A1DE6E5C0F}"/>
                  </a:ext>
                </a:extLst>
              </p14:cNvPr>
              <p14:cNvContentPartPr/>
              <p14:nvPr/>
            </p14:nvContentPartPr>
            <p14:xfrm>
              <a:off x="7912453" y="3539735"/>
              <a:ext cx="154080" cy="11268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DE2A5C71-6E4B-2A13-A16C-C3A1DE6E5C0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897333" y="3524615"/>
                <a:ext cx="18468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2DB2C3E1-B580-2D34-A16C-EB2F92F77A7F}"/>
                  </a:ext>
                </a:extLst>
              </p14:cNvPr>
              <p14:cNvContentPartPr/>
              <p14:nvPr/>
            </p14:nvContentPartPr>
            <p14:xfrm>
              <a:off x="8080213" y="3535055"/>
              <a:ext cx="79920" cy="13140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2DB2C3E1-B580-2D34-A16C-EB2F92F77A7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065093" y="3519935"/>
                <a:ext cx="11052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FD2E9B6F-1160-29D9-4403-803693B58F62}"/>
                  </a:ext>
                </a:extLst>
              </p14:cNvPr>
              <p14:cNvContentPartPr/>
              <p14:nvPr/>
            </p14:nvContentPartPr>
            <p14:xfrm>
              <a:off x="8244373" y="3539735"/>
              <a:ext cx="130680" cy="10332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FD2E9B6F-1160-29D9-4403-803693B58F6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229253" y="3524615"/>
                <a:ext cx="1612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9B7524D6-320B-01B2-615D-1E7F25CDF04F}"/>
                  </a:ext>
                </a:extLst>
              </p14:cNvPr>
              <p14:cNvContentPartPr/>
              <p14:nvPr/>
            </p14:nvContentPartPr>
            <p14:xfrm>
              <a:off x="8379373" y="3455495"/>
              <a:ext cx="210960" cy="19692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9B7524D6-320B-01B2-615D-1E7F25CDF04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364253" y="3440375"/>
                <a:ext cx="2412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10256081-16D9-9664-EC20-E70389E3A061}"/>
                  </a:ext>
                </a:extLst>
              </p14:cNvPr>
              <p14:cNvContentPartPr/>
              <p14:nvPr/>
            </p14:nvContentPartPr>
            <p14:xfrm>
              <a:off x="8879773" y="3526055"/>
              <a:ext cx="318240" cy="130680"/>
            </p14:xfrm>
          </p:contentPart>
        </mc:Choice>
        <mc:Fallback xmlns=""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10256081-16D9-9664-EC20-E70389E3A06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864653" y="3510935"/>
                <a:ext cx="3488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39566F13-4B42-300F-85B1-67B28E57FD51}"/>
                  </a:ext>
                </a:extLst>
              </p14:cNvPr>
              <p14:cNvContentPartPr/>
              <p14:nvPr/>
            </p14:nvContentPartPr>
            <p14:xfrm>
              <a:off x="9398893" y="3432095"/>
              <a:ext cx="1534320" cy="374400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39566F13-4B42-300F-85B1-67B28E57FD5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383773" y="3416975"/>
                <a:ext cx="156456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82" name="Ink 481">
                <a:extLst>
                  <a:ext uri="{FF2B5EF4-FFF2-40B4-BE49-F238E27FC236}">
                    <a16:creationId xmlns:a16="http://schemas.microsoft.com/office/drawing/2014/main" id="{E80C7B3D-8602-7C6D-B05B-70452861F066}"/>
                  </a:ext>
                </a:extLst>
              </p14:cNvPr>
              <p14:cNvContentPartPr/>
              <p14:nvPr/>
            </p14:nvContentPartPr>
            <p14:xfrm>
              <a:off x="10904773" y="3483575"/>
              <a:ext cx="594000" cy="360000"/>
            </p14:xfrm>
          </p:contentPart>
        </mc:Choice>
        <mc:Fallback xmlns="">
          <p:pic>
            <p:nvPicPr>
              <p:cNvPr id="482" name="Ink 481">
                <a:extLst>
                  <a:ext uri="{FF2B5EF4-FFF2-40B4-BE49-F238E27FC236}">
                    <a16:creationId xmlns:a16="http://schemas.microsoft.com/office/drawing/2014/main" id="{E80C7B3D-8602-7C6D-B05B-70452861F06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889302" y="3468455"/>
                <a:ext cx="624222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540" name="Ink 539">
                <a:extLst>
                  <a:ext uri="{FF2B5EF4-FFF2-40B4-BE49-F238E27FC236}">
                    <a16:creationId xmlns:a16="http://schemas.microsoft.com/office/drawing/2014/main" id="{E34C6AD4-AE98-48BE-9FAD-EF415308D8C1}"/>
                  </a:ext>
                </a:extLst>
              </p14:cNvPr>
              <p14:cNvContentPartPr/>
              <p14:nvPr/>
            </p14:nvContentPartPr>
            <p14:xfrm>
              <a:off x="2637254" y="4494310"/>
              <a:ext cx="1453680" cy="488520"/>
            </p14:xfrm>
          </p:contentPart>
        </mc:Choice>
        <mc:Fallback xmlns="">
          <p:pic>
            <p:nvPicPr>
              <p:cNvPr id="540" name="Ink 539">
                <a:extLst>
                  <a:ext uri="{FF2B5EF4-FFF2-40B4-BE49-F238E27FC236}">
                    <a16:creationId xmlns:a16="http://schemas.microsoft.com/office/drawing/2014/main" id="{E34C6AD4-AE98-48BE-9FAD-EF415308D8C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622134" y="4478841"/>
                <a:ext cx="1483920" cy="519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543" name="Ink 542">
                <a:extLst>
                  <a:ext uri="{FF2B5EF4-FFF2-40B4-BE49-F238E27FC236}">
                    <a16:creationId xmlns:a16="http://schemas.microsoft.com/office/drawing/2014/main" id="{9A432E8E-9D3F-9B74-DB3E-C5F989B06020}"/>
                  </a:ext>
                </a:extLst>
              </p14:cNvPr>
              <p14:cNvContentPartPr/>
              <p14:nvPr/>
            </p14:nvContentPartPr>
            <p14:xfrm>
              <a:off x="4273454" y="4628590"/>
              <a:ext cx="128520" cy="79560"/>
            </p14:xfrm>
          </p:contentPart>
        </mc:Choice>
        <mc:Fallback xmlns="">
          <p:pic>
            <p:nvPicPr>
              <p:cNvPr id="543" name="Ink 542">
                <a:extLst>
                  <a:ext uri="{FF2B5EF4-FFF2-40B4-BE49-F238E27FC236}">
                    <a16:creationId xmlns:a16="http://schemas.microsoft.com/office/drawing/2014/main" id="{9A432E8E-9D3F-9B74-DB3E-C5F989B0602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258334" y="4613110"/>
                <a:ext cx="15912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559" name="Ink 558">
                <a:extLst>
                  <a:ext uri="{FF2B5EF4-FFF2-40B4-BE49-F238E27FC236}">
                    <a16:creationId xmlns:a16="http://schemas.microsoft.com/office/drawing/2014/main" id="{0573E9B6-B5AF-5D60-53C3-7DF333E9E5C8}"/>
                  </a:ext>
                </a:extLst>
              </p14:cNvPr>
              <p14:cNvContentPartPr/>
              <p14:nvPr/>
            </p14:nvContentPartPr>
            <p14:xfrm>
              <a:off x="4670534" y="4488910"/>
              <a:ext cx="2076120" cy="280440"/>
            </p14:xfrm>
          </p:contentPart>
        </mc:Choice>
        <mc:Fallback xmlns="">
          <p:pic>
            <p:nvPicPr>
              <p:cNvPr id="559" name="Ink 558">
                <a:extLst>
                  <a:ext uri="{FF2B5EF4-FFF2-40B4-BE49-F238E27FC236}">
                    <a16:creationId xmlns:a16="http://schemas.microsoft.com/office/drawing/2014/main" id="{0573E9B6-B5AF-5D60-53C3-7DF333E9E5C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655057" y="4473430"/>
                <a:ext cx="2106355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574" name="Ink 573">
                <a:extLst>
                  <a:ext uri="{FF2B5EF4-FFF2-40B4-BE49-F238E27FC236}">
                    <a16:creationId xmlns:a16="http://schemas.microsoft.com/office/drawing/2014/main" id="{F687666D-8604-C869-20E8-5C0F42ED7609}"/>
                  </a:ext>
                </a:extLst>
              </p14:cNvPr>
              <p14:cNvContentPartPr/>
              <p14:nvPr/>
            </p14:nvContentPartPr>
            <p14:xfrm>
              <a:off x="6978494" y="4506550"/>
              <a:ext cx="3071520" cy="519480"/>
            </p14:xfrm>
          </p:contentPart>
        </mc:Choice>
        <mc:Fallback xmlns="">
          <p:pic>
            <p:nvPicPr>
              <p:cNvPr id="574" name="Ink 573">
                <a:extLst>
                  <a:ext uri="{FF2B5EF4-FFF2-40B4-BE49-F238E27FC236}">
                    <a16:creationId xmlns:a16="http://schemas.microsoft.com/office/drawing/2014/main" id="{F687666D-8604-C869-20E8-5C0F42ED760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963374" y="4491070"/>
                <a:ext cx="310212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583" name="Ink 582">
                <a:extLst>
                  <a:ext uri="{FF2B5EF4-FFF2-40B4-BE49-F238E27FC236}">
                    <a16:creationId xmlns:a16="http://schemas.microsoft.com/office/drawing/2014/main" id="{B5F556AF-63A4-32BD-7B4D-EF13FD22D442}"/>
                  </a:ext>
                </a:extLst>
              </p14:cNvPr>
              <p14:cNvContentPartPr/>
              <p14:nvPr/>
            </p14:nvContentPartPr>
            <p14:xfrm>
              <a:off x="10337711" y="4518310"/>
              <a:ext cx="768240" cy="301320"/>
            </p14:xfrm>
          </p:contentPart>
        </mc:Choice>
        <mc:Fallback xmlns="">
          <p:pic>
            <p:nvPicPr>
              <p:cNvPr id="583" name="Ink 582">
                <a:extLst>
                  <a:ext uri="{FF2B5EF4-FFF2-40B4-BE49-F238E27FC236}">
                    <a16:creationId xmlns:a16="http://schemas.microsoft.com/office/drawing/2014/main" id="{B5F556AF-63A4-32BD-7B4D-EF13FD22D44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322591" y="4503172"/>
                <a:ext cx="798840" cy="331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635" name="Ink 634">
                <a:extLst>
                  <a:ext uri="{FF2B5EF4-FFF2-40B4-BE49-F238E27FC236}">
                    <a16:creationId xmlns:a16="http://schemas.microsoft.com/office/drawing/2014/main" id="{6104EB90-9282-D3FC-35F3-1F3715488488}"/>
                  </a:ext>
                </a:extLst>
              </p14:cNvPr>
              <p14:cNvContentPartPr/>
              <p14:nvPr/>
            </p14:nvContentPartPr>
            <p14:xfrm>
              <a:off x="9442261" y="4649800"/>
              <a:ext cx="250560" cy="165240"/>
            </p14:xfrm>
          </p:contentPart>
        </mc:Choice>
        <mc:Fallback xmlns="">
          <p:pic>
            <p:nvPicPr>
              <p:cNvPr id="635" name="Ink 634">
                <a:extLst>
                  <a:ext uri="{FF2B5EF4-FFF2-40B4-BE49-F238E27FC236}">
                    <a16:creationId xmlns:a16="http://schemas.microsoft.com/office/drawing/2014/main" id="{6104EB90-9282-D3FC-35F3-1F371548848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427141" y="4634680"/>
                <a:ext cx="281160" cy="19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386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3DCB-AFFB-6895-70B8-A12B902D0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E1ACE-8147-8F2A-4150-525B4D772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EDC77-D5C9-CC7A-B504-9875B0A4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3" b="24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BE763FB-BDC9-A10D-E3F6-77C7D09FC2F4}"/>
                  </a:ext>
                </a:extLst>
              </p14:cNvPr>
              <p14:cNvContentPartPr/>
              <p14:nvPr/>
            </p14:nvContentPartPr>
            <p14:xfrm>
              <a:off x="5021821" y="528520"/>
              <a:ext cx="1520640" cy="5925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BE763FB-BDC9-A10D-E3F6-77C7D09FC2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6341" y="513040"/>
                <a:ext cx="155124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A3F6550-26A2-42CF-BE39-4E7EE05EDADF}"/>
                  </a:ext>
                </a:extLst>
              </p14:cNvPr>
              <p14:cNvContentPartPr/>
              <p14:nvPr/>
            </p14:nvContentPartPr>
            <p14:xfrm>
              <a:off x="1846621" y="485680"/>
              <a:ext cx="2711520" cy="5839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A3F6550-26A2-42CF-BE39-4E7EE05EDA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31139" y="470200"/>
                <a:ext cx="2742124" cy="6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94FF141-47E1-D168-5DCE-895D2761DACE}"/>
                  </a:ext>
                </a:extLst>
              </p14:cNvPr>
              <p14:cNvContentPartPr/>
              <p14:nvPr/>
            </p14:nvContentPartPr>
            <p14:xfrm>
              <a:off x="1627021" y="864400"/>
              <a:ext cx="5177880" cy="370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94FF141-47E1-D168-5DCE-895D2761DAC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11542" y="848920"/>
                <a:ext cx="5208478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D68E55AB-10B1-934C-152C-FD6CB7FF2372}"/>
                  </a:ext>
                </a:extLst>
              </p14:cNvPr>
              <p14:cNvContentPartPr/>
              <p14:nvPr/>
            </p14:nvContentPartPr>
            <p14:xfrm>
              <a:off x="4571566" y="1580861"/>
              <a:ext cx="141120" cy="15408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D68E55AB-10B1-934C-152C-FD6CB7FF237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56446" y="1565741"/>
                <a:ext cx="1717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F4C1BCB8-AC57-4EE4-1418-09E18AB7B800}"/>
                  </a:ext>
                </a:extLst>
              </p14:cNvPr>
              <p14:cNvContentPartPr/>
              <p14:nvPr/>
            </p14:nvContentPartPr>
            <p14:xfrm>
              <a:off x="3855526" y="1565021"/>
              <a:ext cx="536040" cy="185760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F4C1BCB8-AC57-4EE4-1418-09E18AB7B8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40406" y="1549930"/>
                <a:ext cx="566640" cy="21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6C6AA9E7-86C9-A387-0EEA-BE3C637F5B8B}"/>
                  </a:ext>
                </a:extLst>
              </p14:cNvPr>
              <p14:cNvContentPartPr/>
              <p14:nvPr/>
            </p14:nvContentPartPr>
            <p14:xfrm>
              <a:off x="2195566" y="1506701"/>
              <a:ext cx="1400400" cy="461880"/>
            </p14:xfrm>
          </p:contentPart>
        </mc:Choice>
        <mc:Fallback xmlns=""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6C6AA9E7-86C9-A387-0EEA-BE3C637F5B8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80446" y="1491581"/>
                <a:ext cx="143100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9106EC67-F544-D1C6-7568-6A8E53D343D6}"/>
                  </a:ext>
                </a:extLst>
              </p14:cNvPr>
              <p14:cNvContentPartPr/>
              <p14:nvPr/>
            </p14:nvContentPartPr>
            <p14:xfrm>
              <a:off x="1219606" y="1549181"/>
              <a:ext cx="785520" cy="24408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9106EC67-F544-D1C6-7568-6A8E53D343D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04479" y="1534083"/>
                <a:ext cx="816134" cy="274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2AE10945-B42A-EB19-48B5-9FC34BD2AAD6}"/>
                  </a:ext>
                </a:extLst>
              </p14:cNvPr>
              <p14:cNvContentPartPr/>
              <p14:nvPr/>
            </p14:nvContentPartPr>
            <p14:xfrm>
              <a:off x="4905646" y="1713701"/>
              <a:ext cx="32040" cy="27000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2AE10945-B42A-EB19-48B5-9FC34BD2AAD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890526" y="1698221"/>
                <a:ext cx="626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F885AF2C-4376-A9F1-11B3-4D921131E240}"/>
                  </a:ext>
                </a:extLst>
              </p14:cNvPr>
              <p14:cNvContentPartPr/>
              <p14:nvPr/>
            </p14:nvContentPartPr>
            <p14:xfrm>
              <a:off x="4911046" y="1580861"/>
              <a:ext cx="58680" cy="3204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F885AF2C-4376-A9F1-11B3-4D921131E24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95926" y="1565741"/>
                <a:ext cx="892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6BCAAEF4-929F-3C56-2D57-ED3532F64544}"/>
                  </a:ext>
                </a:extLst>
              </p14:cNvPr>
              <p14:cNvContentPartPr/>
              <p14:nvPr/>
            </p14:nvContentPartPr>
            <p14:xfrm>
              <a:off x="1378726" y="1809101"/>
              <a:ext cx="3097800" cy="48240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6BCAAEF4-929F-3C56-2D57-ED3532F6454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363606" y="1793621"/>
                <a:ext cx="31280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A52AE0B4-0B5B-C62C-B4C2-5CB9B9C6B3E7}"/>
                  </a:ext>
                </a:extLst>
              </p14:cNvPr>
              <p14:cNvContentPartPr/>
              <p14:nvPr/>
            </p14:nvContentPartPr>
            <p14:xfrm>
              <a:off x="5223886" y="1501301"/>
              <a:ext cx="1427040" cy="45648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A52AE0B4-0B5B-C62C-B4C2-5CB9B9C6B3E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208766" y="1486181"/>
                <a:ext cx="145764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06" name="Ink 505">
                <a:extLst>
                  <a:ext uri="{FF2B5EF4-FFF2-40B4-BE49-F238E27FC236}">
                    <a16:creationId xmlns:a16="http://schemas.microsoft.com/office/drawing/2014/main" id="{69810083-C551-7DF3-7652-1DE230668475}"/>
                  </a:ext>
                </a:extLst>
              </p14:cNvPr>
              <p14:cNvContentPartPr/>
              <p14:nvPr/>
            </p14:nvContentPartPr>
            <p14:xfrm>
              <a:off x="6921286" y="1527941"/>
              <a:ext cx="4039200" cy="546120"/>
            </p14:xfrm>
          </p:contentPart>
        </mc:Choice>
        <mc:Fallback xmlns="">
          <p:pic>
            <p:nvPicPr>
              <p:cNvPr id="506" name="Ink 505">
                <a:extLst>
                  <a:ext uri="{FF2B5EF4-FFF2-40B4-BE49-F238E27FC236}">
                    <a16:creationId xmlns:a16="http://schemas.microsoft.com/office/drawing/2014/main" id="{69810083-C551-7DF3-7652-1DE23066847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905807" y="1512821"/>
                <a:ext cx="4069437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07" name="Ink 506">
                <a:extLst>
                  <a:ext uri="{FF2B5EF4-FFF2-40B4-BE49-F238E27FC236}">
                    <a16:creationId xmlns:a16="http://schemas.microsoft.com/office/drawing/2014/main" id="{859D97AC-7B47-3721-23CE-B4AA8C8B90FD}"/>
                  </a:ext>
                </a:extLst>
              </p14:cNvPr>
              <p14:cNvContentPartPr/>
              <p14:nvPr/>
            </p14:nvContentPartPr>
            <p14:xfrm>
              <a:off x="11132394" y="1501301"/>
              <a:ext cx="191160" cy="424800"/>
            </p14:xfrm>
          </p:contentPart>
        </mc:Choice>
        <mc:Fallback xmlns="">
          <p:pic>
            <p:nvPicPr>
              <p:cNvPr id="507" name="Ink 506">
                <a:extLst>
                  <a:ext uri="{FF2B5EF4-FFF2-40B4-BE49-F238E27FC236}">
                    <a16:creationId xmlns:a16="http://schemas.microsoft.com/office/drawing/2014/main" id="{859D97AC-7B47-3721-23CE-B4AA8C8B90F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116914" y="1485808"/>
                <a:ext cx="221760" cy="455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08" name="Ink 507">
                <a:extLst>
                  <a:ext uri="{FF2B5EF4-FFF2-40B4-BE49-F238E27FC236}">
                    <a16:creationId xmlns:a16="http://schemas.microsoft.com/office/drawing/2014/main" id="{5D0056BA-8A31-7BE9-BAF4-98314080A118}"/>
                  </a:ext>
                </a:extLst>
              </p14:cNvPr>
              <p14:cNvContentPartPr/>
              <p14:nvPr/>
            </p14:nvContentPartPr>
            <p14:xfrm>
              <a:off x="11423994" y="1575821"/>
              <a:ext cx="148320" cy="186120"/>
            </p14:xfrm>
          </p:contentPart>
        </mc:Choice>
        <mc:Fallback xmlns="">
          <p:pic>
            <p:nvPicPr>
              <p:cNvPr id="508" name="Ink 507">
                <a:extLst>
                  <a:ext uri="{FF2B5EF4-FFF2-40B4-BE49-F238E27FC236}">
                    <a16:creationId xmlns:a16="http://schemas.microsoft.com/office/drawing/2014/main" id="{5D0056BA-8A31-7BE9-BAF4-98314080A11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408514" y="1560341"/>
                <a:ext cx="17892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09" name="Ink 508">
                <a:extLst>
                  <a:ext uri="{FF2B5EF4-FFF2-40B4-BE49-F238E27FC236}">
                    <a16:creationId xmlns:a16="http://schemas.microsoft.com/office/drawing/2014/main" id="{D7DEA335-6518-47B4-DABA-C238E5E746A7}"/>
                  </a:ext>
                </a:extLst>
              </p14:cNvPr>
              <p14:cNvContentPartPr/>
              <p14:nvPr/>
            </p14:nvContentPartPr>
            <p14:xfrm>
              <a:off x="11590674" y="1681661"/>
              <a:ext cx="40320" cy="117000"/>
            </p14:xfrm>
          </p:contentPart>
        </mc:Choice>
        <mc:Fallback xmlns="">
          <p:pic>
            <p:nvPicPr>
              <p:cNvPr id="509" name="Ink 508">
                <a:extLst>
                  <a:ext uri="{FF2B5EF4-FFF2-40B4-BE49-F238E27FC236}">
                    <a16:creationId xmlns:a16="http://schemas.microsoft.com/office/drawing/2014/main" id="{D7DEA335-6518-47B4-DABA-C238E5E746A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575194" y="1666181"/>
                <a:ext cx="709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7CE3B54-AFFB-C004-65EF-40329367749F}"/>
                  </a:ext>
                </a:extLst>
              </p14:cNvPr>
              <p14:cNvContentPartPr/>
              <p14:nvPr/>
            </p14:nvContentPartPr>
            <p14:xfrm>
              <a:off x="11636034" y="1538381"/>
              <a:ext cx="255240" cy="3502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7CE3B54-AFFB-C004-65EF-40329367749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620893" y="1523261"/>
                <a:ext cx="285883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9605FF3-5D2D-C6D3-34F4-74D6A0E2FE6F}"/>
                  </a:ext>
                </a:extLst>
              </p14:cNvPr>
              <p14:cNvContentPartPr/>
              <p14:nvPr/>
            </p14:nvContentPartPr>
            <p14:xfrm>
              <a:off x="1214338" y="2015741"/>
              <a:ext cx="2307240" cy="3981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9605FF3-5D2D-C6D3-34F4-74D6A0E2FE6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99220" y="2000621"/>
                <a:ext cx="2337475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F3698AB-808C-02D1-A578-F8C8C4679811}"/>
                  </a:ext>
                </a:extLst>
              </p14:cNvPr>
              <p14:cNvContentPartPr/>
              <p14:nvPr/>
            </p14:nvContentPartPr>
            <p14:xfrm>
              <a:off x="3813178" y="2095301"/>
              <a:ext cx="141120" cy="1483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F3698AB-808C-02D1-A578-F8C8C467981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798058" y="2080181"/>
                <a:ext cx="1717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CDA6A75-2872-4663-BE19-F2E2CB57D01C}"/>
                  </a:ext>
                </a:extLst>
              </p14:cNvPr>
              <p14:cNvContentPartPr/>
              <p14:nvPr/>
            </p14:nvContentPartPr>
            <p14:xfrm>
              <a:off x="4014778" y="2106101"/>
              <a:ext cx="201960" cy="1278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CDA6A75-2872-4663-BE19-F2E2CB57D01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999298" y="2090621"/>
                <a:ext cx="2325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89A22E8-9B2C-F88A-B402-6806D98384BA}"/>
                  </a:ext>
                </a:extLst>
              </p14:cNvPr>
              <p14:cNvContentPartPr/>
              <p14:nvPr/>
            </p14:nvContentPartPr>
            <p14:xfrm>
              <a:off x="4205578" y="2052821"/>
              <a:ext cx="233640" cy="1800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89A22E8-9B2C-F88A-B402-6806D98384B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190458" y="2037701"/>
                <a:ext cx="26424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263103BB-362F-AED1-CD77-1E5375BF5B39}"/>
                  </a:ext>
                </a:extLst>
              </p14:cNvPr>
              <p14:cNvContentPartPr/>
              <p14:nvPr/>
            </p14:nvContentPartPr>
            <p14:xfrm>
              <a:off x="4492138" y="2121941"/>
              <a:ext cx="117000" cy="1116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263103BB-362F-AED1-CD77-1E5375BF5B3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476658" y="2106821"/>
                <a:ext cx="14760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DF89B91-EF14-E868-D568-1EFAC25D7AB2}"/>
                  </a:ext>
                </a:extLst>
              </p14:cNvPr>
              <p14:cNvContentPartPr/>
              <p14:nvPr/>
            </p14:nvContentPartPr>
            <p14:xfrm>
              <a:off x="4804978" y="2137781"/>
              <a:ext cx="90360" cy="1011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DF89B91-EF14-E868-D568-1EFAC25D7AB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789858" y="2122661"/>
                <a:ext cx="1209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2183335-C430-133F-0640-7B65499F2D4C}"/>
                  </a:ext>
                </a:extLst>
              </p14:cNvPr>
              <p14:cNvContentPartPr/>
              <p14:nvPr/>
            </p14:nvContentPartPr>
            <p14:xfrm>
              <a:off x="4894978" y="2063621"/>
              <a:ext cx="154080" cy="3664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2183335-C430-133F-0640-7B65499F2D4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879858" y="2048501"/>
                <a:ext cx="18468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1BA6643-28A9-AD7B-7D14-6B6E06144886}"/>
                  </a:ext>
                </a:extLst>
              </p14:cNvPr>
              <p14:cNvContentPartPr/>
              <p14:nvPr/>
            </p14:nvContentPartPr>
            <p14:xfrm>
              <a:off x="4911178" y="2180261"/>
              <a:ext cx="175320" cy="374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1BA6643-28A9-AD7B-7D14-6B6E0614488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895698" y="2165141"/>
                <a:ext cx="20592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C97FE1B-CD32-EF9D-E2D8-15E1E1B242B5}"/>
                  </a:ext>
                </a:extLst>
              </p14:cNvPr>
              <p14:cNvContentPartPr/>
              <p14:nvPr/>
            </p14:nvContentPartPr>
            <p14:xfrm>
              <a:off x="5361898" y="2063621"/>
              <a:ext cx="106560" cy="1641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C97FE1B-CD32-EF9D-E2D8-15E1E1B242B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346418" y="2048501"/>
                <a:ext cx="1368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2EF4F43-2A36-3DFC-3E72-39361BA8F240}"/>
                  </a:ext>
                </a:extLst>
              </p14:cNvPr>
              <p14:cNvContentPartPr/>
              <p14:nvPr/>
            </p14:nvContentPartPr>
            <p14:xfrm>
              <a:off x="5356498" y="2121941"/>
              <a:ext cx="132840" cy="21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2EF4F43-2A36-3DFC-3E72-39361BA8F24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341378" y="2106821"/>
                <a:ext cx="1634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FCA0F0C-3BB9-C116-FEA0-FD70D23CE2D2}"/>
                  </a:ext>
                </a:extLst>
              </p14:cNvPr>
              <p14:cNvContentPartPr/>
              <p14:nvPr/>
            </p14:nvContentPartPr>
            <p14:xfrm>
              <a:off x="5488978" y="2063621"/>
              <a:ext cx="143640" cy="1540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FCA0F0C-3BB9-C116-FEA0-FD70D23CE2D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473858" y="2048501"/>
                <a:ext cx="1738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5E8B27A-2985-40B4-92A4-59CF06EBA136}"/>
                  </a:ext>
                </a:extLst>
              </p14:cNvPr>
              <p14:cNvContentPartPr/>
              <p14:nvPr/>
            </p14:nvContentPartPr>
            <p14:xfrm>
              <a:off x="5696698" y="2106101"/>
              <a:ext cx="95400" cy="1224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5E8B27A-2985-40B4-92A4-59CF06EBA13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681218" y="2090621"/>
                <a:ext cx="1256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2D7565B-D4D2-E4B6-1AE0-C30ACD8B0F76}"/>
                  </a:ext>
                </a:extLst>
              </p14:cNvPr>
              <p14:cNvContentPartPr/>
              <p14:nvPr/>
            </p14:nvContentPartPr>
            <p14:xfrm>
              <a:off x="10267618" y="2063621"/>
              <a:ext cx="504360" cy="1965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2D7565B-D4D2-E4B6-1AE0-C30ACD8B0F7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252498" y="2048501"/>
                <a:ext cx="5346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1B936825-988C-F26E-9389-353B81A17F33}"/>
                  </a:ext>
                </a:extLst>
              </p14:cNvPr>
              <p14:cNvContentPartPr/>
              <p14:nvPr/>
            </p14:nvContentPartPr>
            <p14:xfrm>
              <a:off x="9530698" y="1994501"/>
              <a:ext cx="530280" cy="297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1B936825-988C-F26E-9389-353B81A17F3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515229" y="1979381"/>
                <a:ext cx="560859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209CF24F-D933-EC50-9730-1A58568BE6C2}"/>
                  </a:ext>
                </a:extLst>
              </p14:cNvPr>
              <p14:cNvContentPartPr/>
              <p14:nvPr/>
            </p14:nvContentPartPr>
            <p14:xfrm>
              <a:off x="11105754" y="2036981"/>
              <a:ext cx="769320" cy="21708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209CF24F-D933-EC50-9730-1A58568BE6C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090634" y="2021861"/>
                <a:ext cx="7999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3D145094-29EE-3EB7-72F2-6765B7FDB10B}"/>
                  </a:ext>
                </a:extLst>
              </p14:cNvPr>
              <p14:cNvContentPartPr/>
              <p14:nvPr/>
            </p14:nvContentPartPr>
            <p14:xfrm>
              <a:off x="1267314" y="2445581"/>
              <a:ext cx="2615760" cy="58356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3D145094-29EE-3EB7-72F2-6765B7FDB10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252194" y="2430111"/>
                <a:ext cx="2646000" cy="613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79A662F5-1462-BC51-1E7A-771F0D4B823D}"/>
                  </a:ext>
                </a:extLst>
              </p14:cNvPr>
              <p14:cNvContentPartPr/>
              <p14:nvPr/>
            </p14:nvContentPartPr>
            <p14:xfrm>
              <a:off x="4168554" y="2557541"/>
              <a:ext cx="180360" cy="333720"/>
            </p14:xfrm>
          </p:contentPart>
        </mc:Choice>
        <mc:Fallback xmlns=""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79A662F5-1462-BC51-1E7A-771F0D4B823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153464" y="2542078"/>
                <a:ext cx="210899" cy="363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44" name="Ink 543">
                <a:extLst>
                  <a:ext uri="{FF2B5EF4-FFF2-40B4-BE49-F238E27FC236}">
                    <a16:creationId xmlns:a16="http://schemas.microsoft.com/office/drawing/2014/main" id="{CFCA4276-A6DD-D5C6-D3DC-C78FCACDFD2E}"/>
                  </a:ext>
                </a:extLst>
              </p14:cNvPr>
              <p14:cNvContentPartPr/>
              <p14:nvPr/>
            </p14:nvContentPartPr>
            <p14:xfrm>
              <a:off x="6268794" y="2519741"/>
              <a:ext cx="639720" cy="180720"/>
            </p14:xfrm>
          </p:contentPart>
        </mc:Choice>
        <mc:Fallback xmlns="">
          <p:pic>
            <p:nvPicPr>
              <p:cNvPr id="544" name="Ink 543">
                <a:extLst>
                  <a:ext uri="{FF2B5EF4-FFF2-40B4-BE49-F238E27FC236}">
                    <a16:creationId xmlns:a16="http://schemas.microsoft.com/office/drawing/2014/main" id="{CFCA4276-A6DD-D5C6-D3DC-C78FCACDFD2E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253674" y="2504621"/>
                <a:ext cx="6703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AB776579-0061-5E93-D866-0566142061AC}"/>
                  </a:ext>
                </a:extLst>
              </p14:cNvPr>
              <p14:cNvContentPartPr/>
              <p14:nvPr/>
            </p14:nvContentPartPr>
            <p14:xfrm>
              <a:off x="5165754" y="2482661"/>
              <a:ext cx="768960" cy="249840"/>
            </p14:xfrm>
          </p:contentPart>
        </mc:Choice>
        <mc:Fallback xmlns=""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AB776579-0061-5E93-D866-0566142061AC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150281" y="2467159"/>
                <a:ext cx="799546" cy="280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46" name="Ink 545">
                <a:extLst>
                  <a:ext uri="{FF2B5EF4-FFF2-40B4-BE49-F238E27FC236}">
                    <a16:creationId xmlns:a16="http://schemas.microsoft.com/office/drawing/2014/main" id="{61A03926-E306-38A3-B508-DFC4EAD8AC8A}"/>
                  </a:ext>
                </a:extLst>
              </p14:cNvPr>
              <p14:cNvContentPartPr/>
              <p14:nvPr/>
            </p14:nvContentPartPr>
            <p14:xfrm>
              <a:off x="4470954" y="2525141"/>
              <a:ext cx="307440" cy="196560"/>
            </p14:xfrm>
          </p:contentPart>
        </mc:Choice>
        <mc:Fallback xmlns="">
          <p:pic>
            <p:nvPicPr>
              <p:cNvPr id="546" name="Ink 545">
                <a:extLst>
                  <a:ext uri="{FF2B5EF4-FFF2-40B4-BE49-F238E27FC236}">
                    <a16:creationId xmlns:a16="http://schemas.microsoft.com/office/drawing/2014/main" id="{61A03926-E306-38A3-B508-DFC4EAD8AC8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455474" y="2509661"/>
                <a:ext cx="33804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51" name="Ink 550">
                <a:extLst>
                  <a:ext uri="{FF2B5EF4-FFF2-40B4-BE49-F238E27FC236}">
                    <a16:creationId xmlns:a16="http://schemas.microsoft.com/office/drawing/2014/main" id="{767D509A-B1E0-A9BC-29A0-01CBF0231754}"/>
                  </a:ext>
                </a:extLst>
              </p14:cNvPr>
              <p14:cNvContentPartPr/>
              <p14:nvPr/>
            </p14:nvContentPartPr>
            <p14:xfrm>
              <a:off x="6099178" y="1999901"/>
              <a:ext cx="3230280" cy="743040"/>
            </p14:xfrm>
          </p:contentPart>
        </mc:Choice>
        <mc:Fallback xmlns="">
          <p:pic>
            <p:nvPicPr>
              <p:cNvPr id="551" name="Ink 550">
                <a:extLst>
                  <a:ext uri="{FF2B5EF4-FFF2-40B4-BE49-F238E27FC236}">
                    <a16:creationId xmlns:a16="http://schemas.microsoft.com/office/drawing/2014/main" id="{767D509A-B1E0-A9BC-29A0-01CBF023175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083698" y="1984781"/>
                <a:ext cx="3260880" cy="7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61" name="Ink 560">
                <a:extLst>
                  <a:ext uri="{FF2B5EF4-FFF2-40B4-BE49-F238E27FC236}">
                    <a16:creationId xmlns:a16="http://schemas.microsoft.com/office/drawing/2014/main" id="{6DD0C153-35D1-13EC-9695-25C867BB5093}"/>
                  </a:ext>
                </a:extLst>
              </p14:cNvPr>
              <p14:cNvContentPartPr/>
              <p14:nvPr/>
            </p14:nvContentPartPr>
            <p14:xfrm>
              <a:off x="7822914" y="2466821"/>
              <a:ext cx="1347120" cy="536040"/>
            </p14:xfrm>
          </p:contentPart>
        </mc:Choice>
        <mc:Fallback xmlns="">
          <p:pic>
            <p:nvPicPr>
              <p:cNvPr id="561" name="Ink 560">
                <a:extLst>
                  <a:ext uri="{FF2B5EF4-FFF2-40B4-BE49-F238E27FC236}">
                    <a16:creationId xmlns:a16="http://schemas.microsoft.com/office/drawing/2014/main" id="{6DD0C153-35D1-13EC-9695-25C867BB509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807438" y="2451341"/>
                <a:ext cx="1377712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69" name="Ink 568">
                <a:extLst>
                  <a:ext uri="{FF2B5EF4-FFF2-40B4-BE49-F238E27FC236}">
                    <a16:creationId xmlns:a16="http://schemas.microsoft.com/office/drawing/2014/main" id="{DD695C4F-AFA5-C8A2-30AA-2552699EBA6D}"/>
                  </a:ext>
                </a:extLst>
              </p14:cNvPr>
              <p14:cNvContentPartPr/>
              <p14:nvPr/>
            </p14:nvContentPartPr>
            <p14:xfrm>
              <a:off x="10320954" y="2546381"/>
              <a:ext cx="419400" cy="164880"/>
            </p14:xfrm>
          </p:contentPart>
        </mc:Choice>
        <mc:Fallback xmlns="">
          <p:pic>
            <p:nvPicPr>
              <p:cNvPr id="569" name="Ink 568">
                <a:extLst>
                  <a:ext uri="{FF2B5EF4-FFF2-40B4-BE49-F238E27FC236}">
                    <a16:creationId xmlns:a16="http://schemas.microsoft.com/office/drawing/2014/main" id="{DD695C4F-AFA5-C8A2-30AA-2552699EBA6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305474" y="2530901"/>
                <a:ext cx="4500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70" name="Ink 569">
                <a:extLst>
                  <a:ext uri="{FF2B5EF4-FFF2-40B4-BE49-F238E27FC236}">
                    <a16:creationId xmlns:a16="http://schemas.microsoft.com/office/drawing/2014/main" id="{83D69995-8D95-8309-B29E-A48A04E7FAD6}"/>
                  </a:ext>
                </a:extLst>
              </p14:cNvPr>
              <p14:cNvContentPartPr/>
              <p14:nvPr/>
            </p14:nvContentPartPr>
            <p14:xfrm>
              <a:off x="9429594" y="2498501"/>
              <a:ext cx="610560" cy="392760"/>
            </p14:xfrm>
          </p:contentPart>
        </mc:Choice>
        <mc:Fallback xmlns="">
          <p:pic>
            <p:nvPicPr>
              <p:cNvPr id="570" name="Ink 569">
                <a:extLst>
                  <a:ext uri="{FF2B5EF4-FFF2-40B4-BE49-F238E27FC236}">
                    <a16:creationId xmlns:a16="http://schemas.microsoft.com/office/drawing/2014/main" id="{83D69995-8D95-8309-B29E-A48A04E7FAD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414465" y="2483381"/>
                <a:ext cx="641178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78" name="Ink 577">
                <a:extLst>
                  <a:ext uri="{FF2B5EF4-FFF2-40B4-BE49-F238E27FC236}">
                    <a16:creationId xmlns:a16="http://schemas.microsoft.com/office/drawing/2014/main" id="{19153235-8B70-B50C-7E60-C6EF5DA97F1A}"/>
                  </a:ext>
                </a:extLst>
              </p14:cNvPr>
              <p14:cNvContentPartPr/>
              <p14:nvPr/>
            </p14:nvContentPartPr>
            <p14:xfrm>
              <a:off x="1320373" y="3013661"/>
              <a:ext cx="753480" cy="174600"/>
            </p14:xfrm>
          </p:contentPart>
        </mc:Choice>
        <mc:Fallback xmlns="">
          <p:pic>
            <p:nvPicPr>
              <p:cNvPr id="578" name="Ink 577">
                <a:extLst>
                  <a:ext uri="{FF2B5EF4-FFF2-40B4-BE49-F238E27FC236}">
                    <a16:creationId xmlns:a16="http://schemas.microsoft.com/office/drawing/2014/main" id="{19153235-8B70-B50C-7E60-C6EF5DA97F1A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305253" y="2998213"/>
                <a:ext cx="784080" cy="204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91" name="Ink 590">
                <a:extLst>
                  <a:ext uri="{FF2B5EF4-FFF2-40B4-BE49-F238E27FC236}">
                    <a16:creationId xmlns:a16="http://schemas.microsoft.com/office/drawing/2014/main" id="{B8CB2363-2784-740C-C897-F57EFCB31C4C}"/>
                  </a:ext>
                </a:extLst>
              </p14:cNvPr>
              <p14:cNvContentPartPr/>
              <p14:nvPr/>
            </p14:nvContentPartPr>
            <p14:xfrm>
              <a:off x="3728773" y="2975861"/>
              <a:ext cx="869760" cy="355680"/>
            </p14:xfrm>
          </p:contentPart>
        </mc:Choice>
        <mc:Fallback xmlns="">
          <p:pic>
            <p:nvPicPr>
              <p:cNvPr id="591" name="Ink 590">
                <a:extLst>
                  <a:ext uri="{FF2B5EF4-FFF2-40B4-BE49-F238E27FC236}">
                    <a16:creationId xmlns:a16="http://schemas.microsoft.com/office/drawing/2014/main" id="{B8CB2363-2784-740C-C897-F57EFCB31C4C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713647" y="2960741"/>
                <a:ext cx="900373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5E237787-D56F-FDDB-E265-33E684B11615}"/>
                  </a:ext>
                </a:extLst>
              </p14:cNvPr>
              <p14:cNvContentPartPr/>
              <p14:nvPr/>
            </p14:nvContentPartPr>
            <p14:xfrm>
              <a:off x="2694133" y="2912141"/>
              <a:ext cx="642240" cy="26028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5E237787-D56F-FDDB-E265-33E684B11615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679013" y="2897021"/>
                <a:ext cx="67248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795DF748-64FC-E773-7102-C1DEEBE1458D}"/>
                  </a:ext>
                </a:extLst>
              </p14:cNvPr>
              <p14:cNvContentPartPr/>
              <p14:nvPr/>
            </p14:nvContentPartPr>
            <p14:xfrm>
              <a:off x="1198333" y="3872261"/>
              <a:ext cx="2710440" cy="504000"/>
            </p14:xfrm>
          </p:contentPart>
        </mc:Choice>
        <mc:Fallback xmlns=""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795DF748-64FC-E773-7102-C1DEEBE1458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183213" y="3856792"/>
                <a:ext cx="2741040" cy="534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618" name="Ink 617">
                <a:extLst>
                  <a:ext uri="{FF2B5EF4-FFF2-40B4-BE49-F238E27FC236}">
                    <a16:creationId xmlns:a16="http://schemas.microsoft.com/office/drawing/2014/main" id="{D25AF299-C930-4DB4-3242-6E6CB53C9497}"/>
                  </a:ext>
                </a:extLst>
              </p14:cNvPr>
              <p14:cNvContentPartPr/>
              <p14:nvPr/>
            </p14:nvContentPartPr>
            <p14:xfrm>
              <a:off x="4338684" y="3962261"/>
              <a:ext cx="869760" cy="185760"/>
            </p14:xfrm>
          </p:contentPart>
        </mc:Choice>
        <mc:Fallback xmlns="">
          <p:pic>
            <p:nvPicPr>
              <p:cNvPr id="618" name="Ink 617">
                <a:extLst>
                  <a:ext uri="{FF2B5EF4-FFF2-40B4-BE49-F238E27FC236}">
                    <a16:creationId xmlns:a16="http://schemas.microsoft.com/office/drawing/2014/main" id="{D25AF299-C930-4DB4-3242-6E6CB53C9497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323558" y="3947112"/>
                <a:ext cx="900373" cy="216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23" name="Ink 622">
                <a:extLst>
                  <a:ext uri="{FF2B5EF4-FFF2-40B4-BE49-F238E27FC236}">
                    <a16:creationId xmlns:a16="http://schemas.microsoft.com/office/drawing/2014/main" id="{C9D4D02C-66E2-5916-7736-265B11EF2286}"/>
                  </a:ext>
                </a:extLst>
              </p14:cNvPr>
              <p14:cNvContentPartPr/>
              <p14:nvPr/>
            </p14:nvContentPartPr>
            <p14:xfrm>
              <a:off x="6470964" y="4015181"/>
              <a:ext cx="190800" cy="117000"/>
            </p14:xfrm>
          </p:contentPart>
        </mc:Choice>
        <mc:Fallback xmlns="">
          <p:pic>
            <p:nvPicPr>
              <p:cNvPr id="623" name="Ink 622">
                <a:extLst>
                  <a:ext uri="{FF2B5EF4-FFF2-40B4-BE49-F238E27FC236}">
                    <a16:creationId xmlns:a16="http://schemas.microsoft.com/office/drawing/2014/main" id="{C9D4D02C-66E2-5916-7736-265B11EF228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455484" y="4000061"/>
                <a:ext cx="22104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93F5283A-52FC-E16B-D1BE-7CA41AEF4754}"/>
                  </a:ext>
                </a:extLst>
              </p14:cNvPr>
              <p14:cNvContentPartPr/>
              <p14:nvPr/>
            </p14:nvContentPartPr>
            <p14:xfrm>
              <a:off x="10596564" y="3925181"/>
              <a:ext cx="758520" cy="2019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93F5283A-52FC-E16B-D1BE-7CA41AEF4754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581451" y="3910061"/>
                <a:ext cx="788746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5A7BA2D6-25A5-C3DC-B68E-C44C234CBC23}"/>
                  </a:ext>
                </a:extLst>
              </p14:cNvPr>
              <p14:cNvContentPartPr/>
              <p14:nvPr/>
            </p14:nvContentPartPr>
            <p14:xfrm>
              <a:off x="9726804" y="3962261"/>
              <a:ext cx="647280" cy="1749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5A7BA2D6-25A5-C3DC-B68E-C44C234CBC2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711684" y="3947141"/>
                <a:ext cx="67788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46F12D9A-1B32-A3D0-7DEA-8AD020A786D7}"/>
                  </a:ext>
                </a:extLst>
              </p14:cNvPr>
              <p14:cNvContentPartPr/>
              <p14:nvPr/>
            </p14:nvContentPartPr>
            <p14:xfrm>
              <a:off x="6931764" y="3903941"/>
              <a:ext cx="2577960" cy="5043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46F12D9A-1B32-A3D0-7DEA-8AD020A786D7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916644" y="3888821"/>
                <a:ext cx="260856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E3C0C7BA-76ED-64DA-1484-1A8FC6D0FBA0}"/>
                  </a:ext>
                </a:extLst>
              </p14:cNvPr>
              <p14:cNvContentPartPr/>
              <p14:nvPr/>
            </p14:nvContentPartPr>
            <p14:xfrm>
              <a:off x="5632164" y="3861461"/>
              <a:ext cx="642600" cy="2952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E3C0C7BA-76ED-64DA-1484-1A8FC6D0FBA0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617036" y="3846323"/>
                <a:ext cx="672857" cy="325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E3F566B-963C-F56F-4402-212E7AD109F5}"/>
                  </a:ext>
                </a:extLst>
              </p14:cNvPr>
              <p14:cNvContentPartPr/>
              <p14:nvPr/>
            </p14:nvContentPartPr>
            <p14:xfrm>
              <a:off x="1315044" y="4349621"/>
              <a:ext cx="2986200" cy="2653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E3F566B-963C-F56F-4402-212E7AD109F5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299924" y="4334162"/>
                <a:ext cx="3016800" cy="295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A25A8A72-6003-97B8-D1D8-30F7BEF98170}"/>
                  </a:ext>
                </a:extLst>
              </p14:cNvPr>
              <p14:cNvContentPartPr/>
              <p14:nvPr/>
            </p14:nvContentPartPr>
            <p14:xfrm>
              <a:off x="4529124" y="4365461"/>
              <a:ext cx="960480" cy="45648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A25A8A72-6003-97B8-D1D8-30F7BEF98170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514004" y="4349981"/>
                <a:ext cx="99072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F145748E-8013-4641-7A1C-28EBC4EF313C}"/>
                  </a:ext>
                </a:extLst>
              </p14:cNvPr>
              <p14:cNvContentPartPr/>
              <p14:nvPr/>
            </p14:nvContentPartPr>
            <p14:xfrm>
              <a:off x="3605221" y="4082080"/>
              <a:ext cx="12600" cy="640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F145748E-8013-4641-7A1C-28EBC4EF313C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589741" y="4066960"/>
                <a:ext cx="432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4B9B9E25-A88D-7174-D851-F86CDE754C68}"/>
                  </a:ext>
                </a:extLst>
              </p14:cNvPr>
              <p14:cNvContentPartPr/>
              <p14:nvPr/>
            </p14:nvContentPartPr>
            <p14:xfrm>
              <a:off x="2188621" y="5327680"/>
              <a:ext cx="1514520" cy="4154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4B9B9E25-A88D-7174-D851-F86CDE754C68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173501" y="5312560"/>
                <a:ext cx="15451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D9A96679-56B5-28B3-249F-434B4FFA7ED0}"/>
                  </a:ext>
                </a:extLst>
              </p14:cNvPr>
              <p14:cNvContentPartPr/>
              <p14:nvPr/>
            </p14:nvContentPartPr>
            <p14:xfrm>
              <a:off x="1480501" y="5303200"/>
              <a:ext cx="397080" cy="45828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D9A96679-56B5-28B3-249F-434B4FFA7ED0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465021" y="5288080"/>
                <a:ext cx="42768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FFF1F27B-9FAC-F720-3497-90200459C51A}"/>
                  </a:ext>
                </a:extLst>
              </p14:cNvPr>
              <p14:cNvContentPartPr/>
              <p14:nvPr/>
            </p14:nvContentPartPr>
            <p14:xfrm>
              <a:off x="5599611" y="5340984"/>
              <a:ext cx="1254240" cy="2163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FFF1F27B-9FAC-F720-3497-90200459C51A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584131" y="5325864"/>
                <a:ext cx="128448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F35DD0FD-4EB2-8719-25BB-C44BD3ED4AF6}"/>
                  </a:ext>
                </a:extLst>
              </p14:cNvPr>
              <p14:cNvContentPartPr/>
              <p14:nvPr/>
            </p14:nvContentPartPr>
            <p14:xfrm>
              <a:off x="4730211" y="5340984"/>
              <a:ext cx="574560" cy="2167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F35DD0FD-4EB2-8719-25BB-C44BD3ED4AF6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715091" y="5325839"/>
                <a:ext cx="605160" cy="247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E2F15A7-7DBD-F792-5E05-0B3DDD879ABF}"/>
                  </a:ext>
                </a:extLst>
              </p14:cNvPr>
              <p14:cNvContentPartPr/>
              <p14:nvPr/>
            </p14:nvContentPartPr>
            <p14:xfrm>
              <a:off x="4045491" y="5372664"/>
              <a:ext cx="374400" cy="18288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E2F15A7-7DBD-F792-5E05-0B3DDD879ABF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030371" y="5357544"/>
                <a:ext cx="4050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B913D62A-32C9-5AB7-93C6-4B751BF4EE72}"/>
                  </a:ext>
                </a:extLst>
              </p14:cNvPr>
              <p14:cNvContentPartPr/>
              <p14:nvPr/>
            </p14:nvContentPartPr>
            <p14:xfrm>
              <a:off x="7153371" y="5330544"/>
              <a:ext cx="1443600" cy="22680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B913D62A-32C9-5AB7-93C6-4B751BF4EE72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138251" y="5315424"/>
                <a:ext cx="14742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5A358336-ACCD-AE6F-19F0-76590C9284E4}"/>
                  </a:ext>
                </a:extLst>
              </p14:cNvPr>
              <p14:cNvContentPartPr/>
              <p14:nvPr/>
            </p14:nvContentPartPr>
            <p14:xfrm>
              <a:off x="9708291" y="5356824"/>
              <a:ext cx="532800" cy="1900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5A358336-ACCD-AE6F-19F0-76590C9284E4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693161" y="5341704"/>
                <a:ext cx="563421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BC98556B-293B-04AF-0A4D-F751D5EED37F}"/>
                  </a:ext>
                </a:extLst>
              </p14:cNvPr>
              <p14:cNvContentPartPr/>
              <p14:nvPr/>
            </p14:nvContentPartPr>
            <p14:xfrm>
              <a:off x="8596971" y="5341704"/>
              <a:ext cx="743040" cy="39492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BC98556B-293B-04AF-0A4D-F751D5EED37F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581491" y="5326224"/>
                <a:ext cx="77364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ECD1B440-9718-83A7-956D-2878B415B0FB}"/>
                  </a:ext>
                </a:extLst>
              </p14:cNvPr>
              <p14:cNvContentPartPr/>
              <p14:nvPr/>
            </p14:nvContentPartPr>
            <p14:xfrm>
              <a:off x="3107691" y="5762544"/>
              <a:ext cx="7770600" cy="5209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ECD1B440-9718-83A7-956D-2878B415B0FB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092570" y="5747075"/>
                <a:ext cx="7801201" cy="5514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502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CF13ED-D580-0BC0-72EB-3F75EA7249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3" b="24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6FDDF53-A90E-3647-DB38-624ACACFC1DF}"/>
                  </a:ext>
                </a:extLst>
              </p14:cNvPr>
              <p14:cNvContentPartPr/>
              <p14:nvPr/>
            </p14:nvContentPartPr>
            <p14:xfrm>
              <a:off x="1489861" y="424840"/>
              <a:ext cx="1737000" cy="769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6FDDF53-A90E-3647-DB38-624ACACFC1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4741" y="409360"/>
                <a:ext cx="1767600" cy="80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526B89B-1F4E-0053-CE1B-CA4659A9890D}"/>
                  </a:ext>
                </a:extLst>
              </p14:cNvPr>
              <p14:cNvContentPartPr/>
              <p14:nvPr/>
            </p14:nvContentPartPr>
            <p14:xfrm>
              <a:off x="4447621" y="553000"/>
              <a:ext cx="1233000" cy="5371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526B89B-1F4E-0053-CE1B-CA4659A989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32501" y="537880"/>
                <a:ext cx="1263600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2C0123B-0967-5CCA-BFDD-C7F0032AEA13}"/>
                  </a:ext>
                </a:extLst>
              </p14:cNvPr>
              <p14:cNvContentPartPr/>
              <p14:nvPr/>
            </p14:nvContentPartPr>
            <p14:xfrm>
              <a:off x="3629701" y="638320"/>
              <a:ext cx="446040" cy="171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2C0123B-0967-5CCA-BFDD-C7F0032AEA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14221" y="623200"/>
                <a:ext cx="4766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BF543F3-1C1E-3BDA-008A-D0A127A74C0E}"/>
                  </a:ext>
                </a:extLst>
              </p14:cNvPr>
              <p14:cNvContentPartPr/>
              <p14:nvPr/>
            </p14:nvContentPartPr>
            <p14:xfrm>
              <a:off x="7111981" y="497920"/>
              <a:ext cx="1390320" cy="653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BF543F3-1C1E-3BDA-008A-D0A127A74C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96501" y="482792"/>
                <a:ext cx="1420920" cy="684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2649FA1-4817-72ED-FEBC-7088E88B4AF3}"/>
                  </a:ext>
                </a:extLst>
              </p14:cNvPr>
              <p14:cNvContentPartPr/>
              <p14:nvPr/>
            </p14:nvContentPartPr>
            <p14:xfrm>
              <a:off x="5742181" y="534640"/>
              <a:ext cx="944280" cy="2631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2649FA1-4817-72ED-FEBC-7088E88B4AF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27055" y="519499"/>
                <a:ext cx="974892" cy="293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103D9C5-3000-6350-02F7-BAE364E43007}"/>
                  </a:ext>
                </a:extLst>
              </p14:cNvPr>
              <p14:cNvContentPartPr/>
              <p14:nvPr/>
            </p14:nvContentPartPr>
            <p14:xfrm>
              <a:off x="8880661" y="577480"/>
              <a:ext cx="85680" cy="2174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103D9C5-3000-6350-02F7-BAE364E4300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65246" y="562000"/>
                <a:ext cx="116152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D7A3837-93CA-4515-ED44-FD0F9C77EA2F}"/>
                  </a:ext>
                </a:extLst>
              </p14:cNvPr>
              <p14:cNvContentPartPr/>
              <p14:nvPr/>
            </p14:nvContentPartPr>
            <p14:xfrm>
              <a:off x="8886781" y="553000"/>
              <a:ext cx="146880" cy="1407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D7A3837-93CA-4515-ED44-FD0F9C77EA2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71301" y="537520"/>
                <a:ext cx="1774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86635B2-F1FB-C856-2D66-BB1145E38064}"/>
                  </a:ext>
                </a:extLst>
              </p14:cNvPr>
              <p14:cNvContentPartPr/>
              <p14:nvPr/>
            </p14:nvContentPartPr>
            <p14:xfrm>
              <a:off x="9124741" y="583600"/>
              <a:ext cx="1710000" cy="2199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86635B2-F1FB-C856-2D66-BB1145E3806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09621" y="568145"/>
                <a:ext cx="1740600" cy="250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CC870AF-B39E-AE76-E1FC-7ABD6823A18B}"/>
                  </a:ext>
                </a:extLst>
              </p14:cNvPr>
              <p14:cNvContentPartPr/>
              <p14:nvPr/>
            </p14:nvContentPartPr>
            <p14:xfrm>
              <a:off x="1278901" y="888880"/>
              <a:ext cx="6142680" cy="554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CC870AF-B39E-AE76-E1FC-7ABD6823A18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63781" y="873400"/>
                <a:ext cx="617328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53BA20D-533F-C4F2-7852-63827F3EC0F1}"/>
                  </a:ext>
                </a:extLst>
              </p14:cNvPr>
              <p14:cNvContentPartPr/>
              <p14:nvPr/>
            </p14:nvContentPartPr>
            <p14:xfrm>
              <a:off x="7464061" y="895000"/>
              <a:ext cx="3584520" cy="432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53BA20D-533F-C4F2-7852-63827F3EC0F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48581" y="879520"/>
                <a:ext cx="3615120" cy="73440"/>
              </a:xfrm>
              <a:prstGeom prst="rect">
                <a:avLst/>
              </a:prstGeom>
            </p:spPr>
          </p:pic>
        </mc:Fallback>
      </mc:AlternateContent>
      <p:pic>
        <p:nvPicPr>
          <p:cNvPr id="96" name="Picture 95">
            <a:extLst>
              <a:ext uri="{FF2B5EF4-FFF2-40B4-BE49-F238E27FC236}">
                <a16:creationId xmlns:a16="http://schemas.microsoft.com/office/drawing/2014/main" id="{9BED90EC-E032-AC84-759C-3D3AB373A6B5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11550" t="12249" r="7808" b="50000"/>
          <a:stretch/>
        </p:blipFill>
        <p:spPr>
          <a:xfrm>
            <a:off x="1278901" y="3017603"/>
            <a:ext cx="10251212" cy="23995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0447F5B-C208-2E42-83E5-17DACDED7A6E}"/>
                  </a:ext>
                </a:extLst>
              </p14:cNvPr>
              <p14:cNvContentPartPr/>
              <p14:nvPr/>
            </p14:nvContentPartPr>
            <p14:xfrm>
              <a:off x="5245010" y="1495367"/>
              <a:ext cx="2594160" cy="5446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0447F5B-C208-2E42-83E5-17DACDED7A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29890" y="1479887"/>
                <a:ext cx="262476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367DFDD-BD02-B6B7-9004-F338733EA596}"/>
                  </a:ext>
                </a:extLst>
              </p14:cNvPr>
              <p14:cNvContentPartPr/>
              <p14:nvPr/>
            </p14:nvContentPartPr>
            <p14:xfrm>
              <a:off x="2336930" y="1512647"/>
              <a:ext cx="925560" cy="2520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367DFDD-BD02-B6B7-9004-F338733EA5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21810" y="1497167"/>
                <a:ext cx="9561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85EC617-676B-3048-848A-4085A58348AB}"/>
                  </a:ext>
                </a:extLst>
              </p14:cNvPr>
              <p14:cNvContentPartPr/>
              <p14:nvPr/>
            </p14:nvContentPartPr>
            <p14:xfrm>
              <a:off x="8180450" y="1566647"/>
              <a:ext cx="947160" cy="1918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85EC617-676B-3048-848A-4085A58348A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65324" y="1551167"/>
                <a:ext cx="977772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0F009504-72FB-01EE-59E8-073EDB96E56E}"/>
                  </a:ext>
                </a:extLst>
              </p14:cNvPr>
              <p14:cNvContentPartPr/>
              <p14:nvPr/>
            </p14:nvContentPartPr>
            <p14:xfrm>
              <a:off x="3598370" y="1554407"/>
              <a:ext cx="1353600" cy="4413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0F009504-72FB-01EE-59E8-073EDB96E56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83250" y="1539275"/>
                <a:ext cx="1384200" cy="471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482E5B61-26E0-EE51-7F53-4F6015BB00F2}"/>
                  </a:ext>
                </a:extLst>
              </p14:cNvPr>
              <p14:cNvContentPartPr/>
              <p14:nvPr/>
            </p14:nvContentPartPr>
            <p14:xfrm>
              <a:off x="9462410" y="1566647"/>
              <a:ext cx="1558080" cy="4078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482E5B61-26E0-EE51-7F53-4F6015BB00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47290" y="1551167"/>
                <a:ext cx="158832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637EC76E-BFE1-1A04-CB6C-074FFAD1389B}"/>
                  </a:ext>
                </a:extLst>
              </p14:cNvPr>
              <p14:cNvContentPartPr/>
              <p14:nvPr/>
            </p14:nvContentPartPr>
            <p14:xfrm>
              <a:off x="2276301" y="1956180"/>
              <a:ext cx="7368840" cy="5472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637EC76E-BFE1-1A04-CB6C-074FFAD1389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60821" y="1941050"/>
                <a:ext cx="7399080" cy="5778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4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3DCB-AFFB-6895-70B8-A12B902D0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E1ACE-8147-8F2A-4150-525B4D772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EDC77-D5C9-CC7A-B504-9875B0A4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3" b="2491"/>
          <a:stretch/>
        </p:blipFill>
        <p:spPr>
          <a:xfrm>
            <a:off x="0" y="9748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D587019-4DB5-C883-2265-60C001DDE543}"/>
                  </a:ext>
                </a:extLst>
              </p14:cNvPr>
              <p14:cNvContentPartPr/>
              <p14:nvPr/>
            </p14:nvContentPartPr>
            <p14:xfrm>
              <a:off x="1602465" y="515284"/>
              <a:ext cx="1325305" cy="306587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D587019-4DB5-C883-2265-60C001DDE5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6988" y="499793"/>
                <a:ext cx="1355900" cy="337210"/>
              </a:xfrm>
              <a:prstGeom prst="rect">
                <a:avLst/>
              </a:prstGeom>
            </p:spPr>
          </p:pic>
        </mc:Fallback>
      </mc:AlternateContent>
      <p:pic>
        <p:nvPicPr>
          <p:cNvPr id="453" name="Picture 452">
            <a:extLst>
              <a:ext uri="{FF2B5EF4-FFF2-40B4-BE49-F238E27FC236}">
                <a16:creationId xmlns:a16="http://schemas.microsoft.com/office/drawing/2014/main" id="{45824F3F-B518-41EF-6017-97611B626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601009" y="1344108"/>
            <a:ext cx="814321" cy="1069659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2F55778E-D0FB-2802-9B40-D66A7D8DD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106" y="1344108"/>
            <a:ext cx="803948" cy="1069660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0E9DF099-14DA-DD87-47B1-5F98FD6D42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3241" y="2856599"/>
            <a:ext cx="1030302" cy="10572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62921487-0294-25B6-C3FF-DC383E02C063}"/>
                  </a:ext>
                </a:extLst>
              </p14:cNvPr>
              <p14:cNvContentPartPr/>
              <p14:nvPr/>
            </p14:nvContentPartPr>
            <p14:xfrm>
              <a:off x="3571151" y="568407"/>
              <a:ext cx="157287" cy="253464"/>
            </p14:xfrm>
          </p:contentPart>
        </mc:Choice>
        <mc:Fallback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62921487-0294-25B6-C3FF-DC383E02C0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5674" y="552947"/>
                <a:ext cx="187881" cy="284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7C4A8371-C399-A838-2560-CC47E264E1C9}"/>
                  </a:ext>
                </a:extLst>
              </p14:cNvPr>
              <p14:cNvContentPartPr/>
              <p14:nvPr/>
            </p14:nvContentPartPr>
            <p14:xfrm>
              <a:off x="3816630" y="656598"/>
              <a:ext cx="447902" cy="159369"/>
            </p14:xfrm>
          </p:contentPart>
        </mc:Choice>
        <mc:Fallback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7C4A8371-C399-A838-2560-CC47E264E1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01148" y="641129"/>
                <a:ext cx="478506" cy="189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FB58FF59-F76B-E8B8-98A3-9D696C6F005E}"/>
                  </a:ext>
                </a:extLst>
              </p14:cNvPr>
              <p14:cNvContentPartPr/>
              <p14:nvPr/>
            </p14:nvContentPartPr>
            <p14:xfrm>
              <a:off x="4346474" y="509381"/>
              <a:ext cx="1979103" cy="324295"/>
            </p14:xfrm>
          </p:contentPart>
        </mc:Choice>
        <mc:Fallback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FB58FF59-F76B-E8B8-98A3-9D696C6F005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30993" y="493904"/>
                <a:ext cx="2009706" cy="354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207813FE-D549-DBE2-638A-532604BA973A}"/>
                  </a:ext>
                </a:extLst>
              </p14:cNvPr>
              <p14:cNvContentPartPr/>
              <p14:nvPr/>
            </p14:nvContentPartPr>
            <p14:xfrm>
              <a:off x="1498501" y="839920"/>
              <a:ext cx="4995000" cy="73800"/>
            </p14:xfrm>
          </p:contentPart>
        </mc:Choice>
        <mc:Fallback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207813FE-D549-DBE2-638A-532604BA973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83021" y="824364"/>
                <a:ext cx="5025600" cy="104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FFD1C4B0-5E34-245D-60DE-59A4373C9BE3}"/>
                  </a:ext>
                </a:extLst>
              </p14:cNvPr>
              <p14:cNvContentPartPr/>
              <p14:nvPr/>
            </p14:nvContentPartPr>
            <p14:xfrm>
              <a:off x="2750221" y="2470050"/>
              <a:ext cx="739080" cy="268920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FFD1C4B0-5E34-245D-60DE-59A4373C9B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34741" y="2454570"/>
                <a:ext cx="7696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0CEAC362-2EB7-BB92-CFFB-3706DCCDFC08}"/>
                  </a:ext>
                </a:extLst>
              </p14:cNvPr>
              <p14:cNvContentPartPr/>
              <p14:nvPr/>
            </p14:nvContentPartPr>
            <p14:xfrm>
              <a:off x="7677541" y="2482350"/>
              <a:ext cx="495000" cy="226440"/>
            </p14:xfrm>
          </p:contentPart>
        </mc:Choice>
        <mc:Fallback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0CEAC362-2EB7-BB92-CFFB-3706DCCDFC0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62061" y="2466845"/>
                <a:ext cx="525600" cy="257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7F65AA7-4EAA-B338-11AD-0E56E46DDC9F}"/>
                  </a:ext>
                </a:extLst>
              </p14:cNvPr>
              <p14:cNvContentPartPr/>
              <p14:nvPr/>
            </p14:nvContentPartPr>
            <p14:xfrm>
              <a:off x="5381821" y="4008690"/>
              <a:ext cx="488880" cy="226440"/>
            </p14:xfrm>
          </p:contentPart>
        </mc:Choice>
        <mc:Fallback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7F65AA7-4EAA-B338-11AD-0E56E46DDC9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66341" y="3993210"/>
                <a:ext cx="51948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921151FF-40F6-4476-1EDF-48E2B6CE920C}"/>
                  </a:ext>
                </a:extLst>
              </p14:cNvPr>
              <p14:cNvContentPartPr/>
              <p14:nvPr/>
            </p14:nvContentPartPr>
            <p14:xfrm>
              <a:off x="4130101" y="1856250"/>
              <a:ext cx="2766240" cy="235800"/>
            </p14:xfrm>
          </p:contentPart>
        </mc:Choice>
        <mc:Fallback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921151FF-40F6-4476-1EDF-48E2B6CE920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14621" y="1840770"/>
                <a:ext cx="279684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DD0E81C4-7733-324B-BC01-769A4D6C0382}"/>
                  </a:ext>
                </a:extLst>
              </p14:cNvPr>
              <p14:cNvContentPartPr/>
              <p14:nvPr/>
            </p14:nvContentPartPr>
            <p14:xfrm>
              <a:off x="3873781" y="4772010"/>
              <a:ext cx="624582" cy="215901"/>
            </p14:xfrm>
          </p:contentPart>
        </mc:Choice>
        <mc:Fallback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DD0E81C4-7733-324B-BC01-769A4D6C038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58293" y="4756511"/>
                <a:ext cx="655199" cy="246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1C56D686-218A-3C12-983B-0EAF1CE27174}"/>
                  </a:ext>
                </a:extLst>
              </p14:cNvPr>
              <p14:cNvContentPartPr/>
              <p14:nvPr/>
            </p14:nvContentPartPr>
            <p14:xfrm>
              <a:off x="2908981" y="4882170"/>
              <a:ext cx="469902" cy="143934"/>
            </p14:xfrm>
          </p:contentPart>
        </mc:Choice>
        <mc:Fallback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1C56D686-218A-3C12-983B-0EAF1CE2717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93486" y="4866697"/>
                <a:ext cx="500532" cy="1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E5E5F2F9-4A91-31F0-ECC7-FC57DE61D26D}"/>
                  </a:ext>
                </a:extLst>
              </p14:cNvPr>
              <p14:cNvContentPartPr/>
              <p14:nvPr/>
            </p14:nvContentPartPr>
            <p14:xfrm>
              <a:off x="1846621" y="4808730"/>
              <a:ext cx="646400" cy="199293"/>
            </p14:xfrm>
          </p:contentPart>
        </mc:Choice>
        <mc:Fallback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E5E5F2F9-4A91-31F0-ECC7-FC57DE61D26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31145" y="4793261"/>
                <a:ext cx="676992" cy="229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848825C0-524F-77CB-E826-1367E0B26B44}"/>
                  </a:ext>
                </a:extLst>
              </p14:cNvPr>
              <p14:cNvContentPartPr/>
              <p14:nvPr/>
            </p14:nvContentPartPr>
            <p14:xfrm>
              <a:off x="5067181" y="4791090"/>
              <a:ext cx="699481" cy="215250"/>
            </p14:xfrm>
          </p:contentPart>
        </mc:Choice>
        <mc:Fallback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848825C0-524F-77CB-E826-1367E0B26B4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51701" y="4775612"/>
                <a:ext cx="730081" cy="245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0289F613-CE1F-CEA5-61F8-CDE42D012DE0}"/>
                  </a:ext>
                </a:extLst>
              </p14:cNvPr>
              <p14:cNvContentPartPr/>
              <p14:nvPr/>
            </p14:nvContentPartPr>
            <p14:xfrm>
              <a:off x="6364981" y="4878210"/>
              <a:ext cx="243254" cy="121790"/>
            </p14:xfrm>
          </p:contentPart>
        </mc:Choice>
        <mc:Fallback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0289F613-CE1F-CEA5-61F8-CDE42D012DE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49531" y="4862716"/>
                <a:ext cx="273795" cy="152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FA45409F-E383-89B7-D1DB-9AF7F1B4855A}"/>
                  </a:ext>
                </a:extLst>
              </p14:cNvPr>
              <p14:cNvContentPartPr/>
              <p14:nvPr/>
            </p14:nvContentPartPr>
            <p14:xfrm>
              <a:off x="7042861" y="4835730"/>
              <a:ext cx="237720" cy="187245"/>
            </p14:xfrm>
          </p:contentPart>
        </mc:Choice>
        <mc:Fallback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FA45409F-E383-89B7-D1DB-9AF7F1B4855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27373" y="4820276"/>
                <a:ext cx="268335" cy="217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F9AAAD00-39C5-317E-0060-85095B27A3E5}"/>
                  </a:ext>
                </a:extLst>
              </p14:cNvPr>
              <p14:cNvContentPartPr/>
              <p14:nvPr/>
            </p14:nvContentPartPr>
            <p14:xfrm>
              <a:off x="8282340" y="4970009"/>
              <a:ext cx="45719" cy="97153"/>
            </p14:xfrm>
          </p:contentPart>
        </mc:Choice>
        <mc:Fallback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F9AAAD00-39C5-317E-0060-85095B27A3E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66860" y="4954594"/>
                <a:ext cx="76318" cy="127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48" name="Ink 547">
                <a:extLst>
                  <a:ext uri="{FF2B5EF4-FFF2-40B4-BE49-F238E27FC236}">
                    <a16:creationId xmlns:a16="http://schemas.microsoft.com/office/drawing/2014/main" id="{EAE65BDB-CA73-410E-80E4-93E2EB99F381}"/>
                  </a:ext>
                </a:extLst>
              </p14:cNvPr>
              <p14:cNvContentPartPr/>
              <p14:nvPr/>
            </p14:nvContentPartPr>
            <p14:xfrm>
              <a:off x="9973621" y="4787490"/>
              <a:ext cx="1121514" cy="562385"/>
            </p14:xfrm>
          </p:contentPart>
        </mc:Choice>
        <mc:Fallback>
          <p:pic>
            <p:nvPicPr>
              <p:cNvPr id="548" name="Ink 547">
                <a:extLst>
                  <a:ext uri="{FF2B5EF4-FFF2-40B4-BE49-F238E27FC236}">
                    <a16:creationId xmlns:a16="http://schemas.microsoft.com/office/drawing/2014/main" id="{EAE65BDB-CA73-410E-80E4-93E2EB99F38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958139" y="4772018"/>
                <a:ext cx="1152117" cy="592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49" name="Ink 548">
                <a:extLst>
                  <a:ext uri="{FF2B5EF4-FFF2-40B4-BE49-F238E27FC236}">
                    <a16:creationId xmlns:a16="http://schemas.microsoft.com/office/drawing/2014/main" id="{92880893-329E-3463-2F3A-9C6E4E216E13}"/>
                  </a:ext>
                </a:extLst>
              </p14:cNvPr>
              <p14:cNvContentPartPr/>
              <p14:nvPr/>
            </p14:nvContentPartPr>
            <p14:xfrm>
              <a:off x="8734141" y="4786770"/>
              <a:ext cx="778937" cy="226973"/>
            </p14:xfrm>
          </p:contentPart>
        </mc:Choice>
        <mc:Fallback>
          <p:pic>
            <p:nvPicPr>
              <p:cNvPr id="549" name="Ink 548">
                <a:extLst>
                  <a:ext uri="{FF2B5EF4-FFF2-40B4-BE49-F238E27FC236}">
                    <a16:creationId xmlns:a16="http://schemas.microsoft.com/office/drawing/2014/main" id="{92880893-329E-3463-2F3A-9C6E4E216E1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718670" y="4771303"/>
                <a:ext cx="809519" cy="257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64" name="Ink 563">
                <a:extLst>
                  <a:ext uri="{FF2B5EF4-FFF2-40B4-BE49-F238E27FC236}">
                    <a16:creationId xmlns:a16="http://schemas.microsoft.com/office/drawing/2014/main" id="{6A3C306D-6467-AF86-C610-AE7E1902C0D0}"/>
                  </a:ext>
                </a:extLst>
              </p14:cNvPr>
              <p14:cNvContentPartPr/>
              <p14:nvPr/>
            </p14:nvContentPartPr>
            <p14:xfrm>
              <a:off x="4163581" y="5220930"/>
              <a:ext cx="732370" cy="447107"/>
            </p14:xfrm>
          </p:contentPart>
        </mc:Choice>
        <mc:Fallback>
          <p:pic>
            <p:nvPicPr>
              <p:cNvPr id="564" name="Ink 563">
                <a:extLst>
                  <a:ext uri="{FF2B5EF4-FFF2-40B4-BE49-F238E27FC236}">
                    <a16:creationId xmlns:a16="http://schemas.microsoft.com/office/drawing/2014/main" id="{6A3C306D-6467-AF86-C610-AE7E1902C0D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48098" y="5205450"/>
                <a:ext cx="762975" cy="477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65" name="Ink 564">
                <a:extLst>
                  <a:ext uri="{FF2B5EF4-FFF2-40B4-BE49-F238E27FC236}">
                    <a16:creationId xmlns:a16="http://schemas.microsoft.com/office/drawing/2014/main" id="{BC1F98D9-CAB2-4BF7-CEC5-38E3F16BF4DE}"/>
                  </a:ext>
                </a:extLst>
              </p14:cNvPr>
              <p14:cNvContentPartPr/>
              <p14:nvPr/>
            </p14:nvContentPartPr>
            <p14:xfrm>
              <a:off x="2707741" y="5239290"/>
              <a:ext cx="1021869" cy="231858"/>
            </p14:xfrm>
          </p:contentPart>
        </mc:Choice>
        <mc:Fallback>
          <p:pic>
            <p:nvPicPr>
              <p:cNvPr id="565" name="Ink 564">
                <a:extLst>
                  <a:ext uri="{FF2B5EF4-FFF2-40B4-BE49-F238E27FC236}">
                    <a16:creationId xmlns:a16="http://schemas.microsoft.com/office/drawing/2014/main" id="{BC1F98D9-CAB2-4BF7-CEC5-38E3F16BF4D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692269" y="5223809"/>
                <a:ext cx="1052453" cy="262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66" name="Ink 565">
                <a:extLst>
                  <a:ext uri="{FF2B5EF4-FFF2-40B4-BE49-F238E27FC236}">
                    <a16:creationId xmlns:a16="http://schemas.microsoft.com/office/drawing/2014/main" id="{89835107-F5F5-83B7-C51A-5D0AEF4B1A87}"/>
                  </a:ext>
                </a:extLst>
              </p14:cNvPr>
              <p14:cNvContentPartPr/>
              <p14:nvPr/>
            </p14:nvContentPartPr>
            <p14:xfrm>
              <a:off x="1944541" y="5250810"/>
              <a:ext cx="386863" cy="237719"/>
            </p14:xfrm>
          </p:contentPart>
        </mc:Choice>
        <mc:Fallback>
          <p:pic>
            <p:nvPicPr>
              <p:cNvPr id="566" name="Ink 565">
                <a:extLst>
                  <a:ext uri="{FF2B5EF4-FFF2-40B4-BE49-F238E27FC236}">
                    <a16:creationId xmlns:a16="http://schemas.microsoft.com/office/drawing/2014/main" id="{89835107-F5F5-83B7-C51A-5D0AEF4B1A8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929066" y="5235346"/>
                <a:ext cx="417452" cy="268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69" name="Ink 568">
                <a:extLst>
                  <a:ext uri="{FF2B5EF4-FFF2-40B4-BE49-F238E27FC236}">
                    <a16:creationId xmlns:a16="http://schemas.microsoft.com/office/drawing/2014/main" id="{1D9502DE-539A-6899-0440-936D41CDCF2F}"/>
                  </a:ext>
                </a:extLst>
              </p14:cNvPr>
              <p14:cNvContentPartPr/>
              <p14:nvPr/>
            </p14:nvContentPartPr>
            <p14:xfrm>
              <a:off x="5351581" y="5336130"/>
              <a:ext cx="342576" cy="138398"/>
            </p14:xfrm>
          </p:contentPart>
        </mc:Choice>
        <mc:Fallback>
          <p:pic>
            <p:nvPicPr>
              <p:cNvPr id="569" name="Ink 568">
                <a:extLst>
                  <a:ext uri="{FF2B5EF4-FFF2-40B4-BE49-F238E27FC236}">
                    <a16:creationId xmlns:a16="http://schemas.microsoft.com/office/drawing/2014/main" id="{1D9502DE-539A-6899-0440-936D41CDCF2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36124" y="5320673"/>
                <a:ext cx="373131" cy="168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AE16D331-E8AC-1E7D-1F56-1FFF3E6CC0AE}"/>
                  </a:ext>
                </a:extLst>
              </p14:cNvPr>
              <p14:cNvContentPartPr/>
              <p14:nvPr/>
            </p14:nvContentPartPr>
            <p14:xfrm>
              <a:off x="8526421" y="5287530"/>
              <a:ext cx="674081" cy="282007"/>
            </p14:xfrm>
          </p:contentPart>
        </mc:Choice>
        <mc:Fallback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AE16D331-E8AC-1E7D-1F56-1FFF3E6CC0A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510946" y="5272043"/>
                <a:ext cx="704672" cy="312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87" name="Ink 586">
                <a:extLst>
                  <a:ext uri="{FF2B5EF4-FFF2-40B4-BE49-F238E27FC236}">
                    <a16:creationId xmlns:a16="http://schemas.microsoft.com/office/drawing/2014/main" id="{D3DE3BBE-29C9-D886-9F24-A1C1FB47F634}"/>
                  </a:ext>
                </a:extLst>
              </p14:cNvPr>
              <p14:cNvContentPartPr/>
              <p14:nvPr/>
            </p14:nvContentPartPr>
            <p14:xfrm>
              <a:off x="6132781" y="5300130"/>
              <a:ext cx="1767589" cy="392074"/>
            </p14:xfrm>
          </p:contentPart>
        </mc:Choice>
        <mc:Fallback>
          <p:pic>
            <p:nvPicPr>
              <p:cNvPr id="587" name="Ink 586">
                <a:extLst>
                  <a:ext uri="{FF2B5EF4-FFF2-40B4-BE49-F238E27FC236}">
                    <a16:creationId xmlns:a16="http://schemas.microsoft.com/office/drawing/2014/main" id="{D3DE3BBE-29C9-D886-9F24-A1C1FB47F63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17301" y="5284634"/>
                <a:ext cx="1798189" cy="4227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01" name="Ink 600">
                <a:extLst>
                  <a:ext uri="{FF2B5EF4-FFF2-40B4-BE49-F238E27FC236}">
                    <a16:creationId xmlns:a16="http://schemas.microsoft.com/office/drawing/2014/main" id="{20128322-0A5C-B73E-A0E6-6530926F4809}"/>
                  </a:ext>
                </a:extLst>
              </p14:cNvPr>
              <p14:cNvContentPartPr/>
              <p14:nvPr/>
            </p14:nvContentPartPr>
            <p14:xfrm>
              <a:off x="4843970" y="1581407"/>
              <a:ext cx="1198440" cy="191880"/>
            </p14:xfrm>
          </p:contentPart>
        </mc:Choice>
        <mc:Fallback>
          <p:pic>
            <p:nvPicPr>
              <p:cNvPr id="601" name="Ink 600">
                <a:extLst>
                  <a:ext uri="{FF2B5EF4-FFF2-40B4-BE49-F238E27FC236}">
                    <a16:creationId xmlns:a16="http://schemas.microsoft.com/office/drawing/2014/main" id="{20128322-0A5C-B73E-A0E6-6530926F480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828490" y="1565956"/>
                <a:ext cx="1229040" cy="222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02" name="Ink 601">
                <a:extLst>
                  <a:ext uri="{FF2B5EF4-FFF2-40B4-BE49-F238E27FC236}">
                    <a16:creationId xmlns:a16="http://schemas.microsoft.com/office/drawing/2014/main" id="{DEAE0C12-3C5A-4D6C-B782-86F8A5485B87}"/>
                  </a:ext>
                </a:extLst>
              </p14:cNvPr>
              <p14:cNvContentPartPr/>
              <p14:nvPr/>
            </p14:nvContentPartPr>
            <p14:xfrm>
              <a:off x="6143570" y="1527427"/>
              <a:ext cx="84240" cy="317880"/>
            </p14:xfrm>
          </p:contentPart>
        </mc:Choice>
        <mc:Fallback>
          <p:pic>
            <p:nvPicPr>
              <p:cNvPr id="602" name="Ink 601">
                <a:extLst>
                  <a:ext uri="{FF2B5EF4-FFF2-40B4-BE49-F238E27FC236}">
                    <a16:creationId xmlns:a16="http://schemas.microsoft.com/office/drawing/2014/main" id="{DEAE0C12-3C5A-4D6C-B782-86F8A5485B8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28090" y="1511947"/>
                <a:ext cx="11484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04" name="Ink 603">
                <a:extLst>
                  <a:ext uri="{FF2B5EF4-FFF2-40B4-BE49-F238E27FC236}">
                    <a16:creationId xmlns:a16="http://schemas.microsoft.com/office/drawing/2014/main" id="{2C920F8E-4352-E688-93D9-AED37DB4ED94}"/>
                  </a:ext>
                </a:extLst>
              </p14:cNvPr>
              <p14:cNvContentPartPr/>
              <p14:nvPr/>
            </p14:nvContentPartPr>
            <p14:xfrm>
              <a:off x="2789090" y="2797487"/>
              <a:ext cx="742680" cy="60120"/>
            </p14:xfrm>
          </p:contentPart>
        </mc:Choice>
        <mc:Fallback>
          <p:pic>
            <p:nvPicPr>
              <p:cNvPr id="604" name="Ink 603">
                <a:extLst>
                  <a:ext uri="{FF2B5EF4-FFF2-40B4-BE49-F238E27FC236}">
                    <a16:creationId xmlns:a16="http://schemas.microsoft.com/office/drawing/2014/main" id="{2C920F8E-4352-E688-93D9-AED37DB4ED9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773610" y="2782099"/>
                <a:ext cx="773280" cy="90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05" name="Ink 604">
                <a:extLst>
                  <a:ext uri="{FF2B5EF4-FFF2-40B4-BE49-F238E27FC236}">
                    <a16:creationId xmlns:a16="http://schemas.microsoft.com/office/drawing/2014/main" id="{0A1F98E3-2909-5991-842B-CE716B8FB274}"/>
                  </a:ext>
                </a:extLst>
              </p14:cNvPr>
              <p14:cNvContentPartPr/>
              <p14:nvPr/>
            </p14:nvContentPartPr>
            <p14:xfrm>
              <a:off x="7617410" y="2791367"/>
              <a:ext cx="740520" cy="12600"/>
            </p14:xfrm>
          </p:contentPart>
        </mc:Choice>
        <mc:Fallback>
          <p:pic>
            <p:nvPicPr>
              <p:cNvPr id="605" name="Ink 604">
                <a:extLst>
                  <a:ext uri="{FF2B5EF4-FFF2-40B4-BE49-F238E27FC236}">
                    <a16:creationId xmlns:a16="http://schemas.microsoft.com/office/drawing/2014/main" id="{0A1F98E3-2909-5991-842B-CE716B8FB27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601930" y="2775887"/>
                <a:ext cx="7711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06" name="Ink 605">
                <a:extLst>
                  <a:ext uri="{FF2B5EF4-FFF2-40B4-BE49-F238E27FC236}">
                    <a16:creationId xmlns:a16="http://schemas.microsoft.com/office/drawing/2014/main" id="{3CB5F5F2-454E-B5FE-7E4E-31F1DBEE0CA2}"/>
                  </a:ext>
                </a:extLst>
              </p14:cNvPr>
              <p14:cNvContentPartPr/>
              <p14:nvPr/>
            </p14:nvContentPartPr>
            <p14:xfrm>
              <a:off x="5364890" y="4288967"/>
              <a:ext cx="562680" cy="42480"/>
            </p14:xfrm>
          </p:contentPart>
        </mc:Choice>
        <mc:Fallback>
          <p:pic>
            <p:nvPicPr>
              <p:cNvPr id="606" name="Ink 605">
                <a:extLst>
                  <a:ext uri="{FF2B5EF4-FFF2-40B4-BE49-F238E27FC236}">
                    <a16:creationId xmlns:a16="http://schemas.microsoft.com/office/drawing/2014/main" id="{3CB5F5F2-454E-B5FE-7E4E-31F1DBEE0CA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49410" y="4273355"/>
                <a:ext cx="593280" cy="73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08" name="Ink 607">
                <a:extLst>
                  <a:ext uri="{FF2B5EF4-FFF2-40B4-BE49-F238E27FC236}">
                    <a16:creationId xmlns:a16="http://schemas.microsoft.com/office/drawing/2014/main" id="{81256AB9-6D83-AEAB-E16B-C969D1A35F48}"/>
                  </a:ext>
                </a:extLst>
              </p14:cNvPr>
              <p14:cNvContentPartPr/>
              <p14:nvPr/>
            </p14:nvContentPartPr>
            <p14:xfrm>
              <a:off x="5460650" y="1509407"/>
              <a:ext cx="108360" cy="395640"/>
            </p14:xfrm>
          </p:contentPart>
        </mc:Choice>
        <mc:Fallback>
          <p:pic>
            <p:nvPicPr>
              <p:cNvPr id="608" name="Ink 607">
                <a:extLst>
                  <a:ext uri="{FF2B5EF4-FFF2-40B4-BE49-F238E27FC236}">
                    <a16:creationId xmlns:a16="http://schemas.microsoft.com/office/drawing/2014/main" id="{81256AB9-6D83-AEAB-E16B-C969D1A35F4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445170" y="1493927"/>
                <a:ext cx="13896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47" name="Ink 646">
                <a:extLst>
                  <a:ext uri="{FF2B5EF4-FFF2-40B4-BE49-F238E27FC236}">
                    <a16:creationId xmlns:a16="http://schemas.microsoft.com/office/drawing/2014/main" id="{CD3EF266-A538-7C02-F253-54F5D15F39DD}"/>
                  </a:ext>
                </a:extLst>
              </p14:cNvPr>
              <p14:cNvContentPartPr/>
              <p14:nvPr/>
            </p14:nvContentPartPr>
            <p14:xfrm>
              <a:off x="6732969" y="3360912"/>
              <a:ext cx="1963220" cy="401784"/>
            </p14:xfrm>
          </p:contentPart>
        </mc:Choice>
        <mc:Fallback>
          <p:pic>
            <p:nvPicPr>
              <p:cNvPr id="647" name="Ink 646">
                <a:extLst>
                  <a:ext uri="{FF2B5EF4-FFF2-40B4-BE49-F238E27FC236}">
                    <a16:creationId xmlns:a16="http://schemas.microsoft.com/office/drawing/2014/main" id="{CD3EF266-A538-7C02-F253-54F5D15F39D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17488" y="3345431"/>
                <a:ext cx="1993822" cy="432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69" name="Ink 668">
                <a:extLst>
                  <a:ext uri="{FF2B5EF4-FFF2-40B4-BE49-F238E27FC236}">
                    <a16:creationId xmlns:a16="http://schemas.microsoft.com/office/drawing/2014/main" id="{A6D28C52-9249-AA86-E47F-80B77A847034}"/>
                  </a:ext>
                </a:extLst>
              </p14:cNvPr>
              <p14:cNvContentPartPr/>
              <p14:nvPr/>
            </p14:nvContentPartPr>
            <p14:xfrm>
              <a:off x="6977522" y="3734678"/>
              <a:ext cx="936861" cy="203204"/>
            </p14:xfrm>
          </p:contentPart>
        </mc:Choice>
        <mc:Fallback>
          <p:pic>
            <p:nvPicPr>
              <p:cNvPr id="669" name="Ink 668">
                <a:extLst>
                  <a:ext uri="{FF2B5EF4-FFF2-40B4-BE49-F238E27FC236}">
                    <a16:creationId xmlns:a16="http://schemas.microsoft.com/office/drawing/2014/main" id="{A6D28C52-9249-AA86-E47F-80B77A84703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962046" y="3719213"/>
                <a:ext cx="967454" cy="233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670" name="Ink 669">
                <a:extLst>
                  <a:ext uri="{FF2B5EF4-FFF2-40B4-BE49-F238E27FC236}">
                    <a16:creationId xmlns:a16="http://schemas.microsoft.com/office/drawing/2014/main" id="{73F9371B-F559-5885-21E8-09A61A0E99AF}"/>
                  </a:ext>
                </a:extLst>
              </p14:cNvPr>
              <p14:cNvContentPartPr/>
              <p14:nvPr/>
            </p14:nvContentPartPr>
            <p14:xfrm>
              <a:off x="7960355" y="3834512"/>
              <a:ext cx="87865" cy="92489"/>
            </p14:xfrm>
          </p:contentPart>
        </mc:Choice>
        <mc:Fallback>
          <p:pic>
            <p:nvPicPr>
              <p:cNvPr id="670" name="Ink 669">
                <a:extLst>
                  <a:ext uri="{FF2B5EF4-FFF2-40B4-BE49-F238E27FC236}">
                    <a16:creationId xmlns:a16="http://schemas.microsoft.com/office/drawing/2014/main" id="{73F9371B-F559-5885-21E8-09A61A0E99A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944871" y="3819037"/>
                <a:ext cx="118474" cy="123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71" name="Ink 670">
                <a:extLst>
                  <a:ext uri="{FF2B5EF4-FFF2-40B4-BE49-F238E27FC236}">
                    <a16:creationId xmlns:a16="http://schemas.microsoft.com/office/drawing/2014/main" id="{3F1E76D3-BC57-3893-FE3E-D9008C94AB62}"/>
                  </a:ext>
                </a:extLst>
              </p14:cNvPr>
              <p14:cNvContentPartPr/>
              <p14:nvPr/>
            </p14:nvContentPartPr>
            <p14:xfrm>
              <a:off x="8052573" y="3765145"/>
              <a:ext cx="64742" cy="152607"/>
            </p14:xfrm>
          </p:contentPart>
        </mc:Choice>
        <mc:Fallback>
          <p:pic>
            <p:nvPicPr>
              <p:cNvPr id="671" name="Ink 670">
                <a:extLst>
                  <a:ext uri="{FF2B5EF4-FFF2-40B4-BE49-F238E27FC236}">
                    <a16:creationId xmlns:a16="http://schemas.microsoft.com/office/drawing/2014/main" id="{3F1E76D3-BC57-3893-FE3E-D9008C94AB6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037192" y="3749632"/>
                <a:ext cx="95146" cy="183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72" name="Ink 671">
                <a:extLst>
                  <a:ext uri="{FF2B5EF4-FFF2-40B4-BE49-F238E27FC236}">
                    <a16:creationId xmlns:a16="http://schemas.microsoft.com/office/drawing/2014/main" id="{1EA7B193-77EF-8120-6DB9-4EBD0F4815DD}"/>
                  </a:ext>
                </a:extLst>
              </p14:cNvPr>
              <p14:cNvContentPartPr/>
              <p14:nvPr/>
            </p14:nvContentPartPr>
            <p14:xfrm>
              <a:off x="8172537" y="3802140"/>
              <a:ext cx="78616" cy="105819"/>
            </p14:xfrm>
          </p:contentPart>
        </mc:Choice>
        <mc:Fallback>
          <p:pic>
            <p:nvPicPr>
              <p:cNvPr id="672" name="Ink 671">
                <a:extLst>
                  <a:ext uri="{FF2B5EF4-FFF2-40B4-BE49-F238E27FC236}">
                    <a16:creationId xmlns:a16="http://schemas.microsoft.com/office/drawing/2014/main" id="{1EA7B193-77EF-8120-6DB9-4EBD0F4815D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157101" y="3786716"/>
                <a:ext cx="109129" cy="136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73" name="Ink 672">
                <a:extLst>
                  <a:ext uri="{FF2B5EF4-FFF2-40B4-BE49-F238E27FC236}">
                    <a16:creationId xmlns:a16="http://schemas.microsoft.com/office/drawing/2014/main" id="{12E3D090-4D7F-0E66-4D63-74D51F3982E6}"/>
                  </a:ext>
                </a:extLst>
              </p14:cNvPr>
              <p14:cNvContentPartPr/>
              <p14:nvPr/>
            </p14:nvContentPartPr>
            <p14:xfrm>
              <a:off x="8306374" y="3723797"/>
              <a:ext cx="152607" cy="189331"/>
            </p14:xfrm>
          </p:contentPart>
        </mc:Choice>
        <mc:Fallback>
          <p:pic>
            <p:nvPicPr>
              <p:cNvPr id="673" name="Ink 672">
                <a:extLst>
                  <a:ext uri="{FF2B5EF4-FFF2-40B4-BE49-F238E27FC236}">
                    <a16:creationId xmlns:a16="http://schemas.microsoft.com/office/drawing/2014/main" id="{12E3D090-4D7F-0E66-4D63-74D51F3982E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290897" y="3708319"/>
                <a:ext cx="183200" cy="219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76" name="Ink 675">
                <a:extLst>
                  <a:ext uri="{FF2B5EF4-FFF2-40B4-BE49-F238E27FC236}">
                    <a16:creationId xmlns:a16="http://schemas.microsoft.com/office/drawing/2014/main" id="{CCCC876D-E779-6CAD-AC51-626096EC7E6E}"/>
                  </a:ext>
                </a:extLst>
              </p14:cNvPr>
              <p14:cNvContentPartPr/>
              <p14:nvPr/>
            </p14:nvContentPartPr>
            <p14:xfrm>
              <a:off x="8804455" y="3350031"/>
              <a:ext cx="105819" cy="512499"/>
            </p14:xfrm>
          </p:contentPart>
        </mc:Choice>
        <mc:Fallback>
          <p:pic>
            <p:nvPicPr>
              <p:cNvPr id="676" name="Ink 675">
                <a:extLst>
                  <a:ext uri="{FF2B5EF4-FFF2-40B4-BE49-F238E27FC236}">
                    <a16:creationId xmlns:a16="http://schemas.microsoft.com/office/drawing/2014/main" id="{CCCC876D-E779-6CAD-AC51-626096EC7E6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788978" y="3334555"/>
                <a:ext cx="136413" cy="543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77" name="Ink 676">
                <a:extLst>
                  <a:ext uri="{FF2B5EF4-FFF2-40B4-BE49-F238E27FC236}">
                    <a16:creationId xmlns:a16="http://schemas.microsoft.com/office/drawing/2014/main" id="{482B09E2-4689-EF6E-CA97-3DFFE734B866}"/>
                  </a:ext>
                </a:extLst>
              </p14:cNvPr>
              <p14:cNvContentPartPr/>
              <p14:nvPr/>
            </p14:nvContentPartPr>
            <p14:xfrm>
              <a:off x="6530581" y="3276040"/>
              <a:ext cx="179810" cy="641712"/>
            </p14:xfrm>
          </p:contentPart>
        </mc:Choice>
        <mc:Fallback>
          <p:pic>
            <p:nvPicPr>
              <p:cNvPr id="677" name="Ink 676">
                <a:extLst>
                  <a:ext uri="{FF2B5EF4-FFF2-40B4-BE49-F238E27FC236}">
                    <a16:creationId xmlns:a16="http://schemas.microsoft.com/office/drawing/2014/main" id="{482B09E2-4689-EF6E-CA97-3DFFE734B86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515117" y="3260555"/>
                <a:ext cx="210378" cy="6723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470FB66-DC8F-44EB-BDC5-EA578C71E550}"/>
                  </a:ext>
                </a:extLst>
              </p14:cNvPr>
              <p14:cNvContentPartPr/>
              <p14:nvPr/>
            </p14:nvContentPartPr>
            <p14:xfrm>
              <a:off x="7715856" y="4811671"/>
              <a:ext cx="447758" cy="204829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470FB66-DC8F-44EB-BDC5-EA578C71E55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700379" y="4796165"/>
                <a:ext cx="478352" cy="2354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599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C75FD38-7862-BFB8-40EA-2EE1F9BC68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3" b="2491"/>
          <a:stretch/>
        </p:blipFill>
        <p:spPr>
          <a:xfrm>
            <a:off x="0" y="9748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DE178DD-2E73-1DB0-E28F-2A5D5EA6CABB}"/>
                  </a:ext>
                </a:extLst>
              </p14:cNvPr>
              <p14:cNvContentPartPr/>
              <p14:nvPr/>
            </p14:nvContentPartPr>
            <p14:xfrm>
              <a:off x="2750221" y="3832313"/>
              <a:ext cx="739080" cy="268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DE178DD-2E73-1DB0-E28F-2A5D5EA6CA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4741" y="3816833"/>
                <a:ext cx="7696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A42F91D-35AB-7D0E-3E4D-52CFCA283DE9}"/>
                  </a:ext>
                </a:extLst>
              </p14:cNvPr>
              <p14:cNvContentPartPr/>
              <p14:nvPr/>
            </p14:nvContentPartPr>
            <p14:xfrm>
              <a:off x="7677541" y="3844613"/>
              <a:ext cx="495000" cy="226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A42F91D-35AB-7D0E-3E4D-52CFCA283D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2061" y="3829108"/>
                <a:ext cx="525600" cy="257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CD6D84B-60A0-AA72-EE48-E67B5C60A1EF}"/>
                  </a:ext>
                </a:extLst>
              </p14:cNvPr>
              <p14:cNvContentPartPr/>
              <p14:nvPr/>
            </p14:nvContentPartPr>
            <p14:xfrm>
              <a:off x="5381821" y="6237978"/>
              <a:ext cx="488880" cy="226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CD6D84B-60A0-AA72-EE48-E67B5C60A1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6341" y="6222498"/>
                <a:ext cx="51948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CB6A730-9ADA-FE49-EAE8-CF2344E25EC1}"/>
                  </a:ext>
                </a:extLst>
              </p14:cNvPr>
              <p14:cNvContentPartPr/>
              <p14:nvPr/>
            </p14:nvContentPartPr>
            <p14:xfrm>
              <a:off x="4107050" y="3434731"/>
              <a:ext cx="2766240" cy="235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CB6A730-9ADA-FE49-EAE8-CF2344E25EC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91570" y="3419251"/>
                <a:ext cx="2796840" cy="2664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1F4D1F3-5D0C-15C2-CBBC-49522CFF22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7601009" y="2706371"/>
            <a:ext cx="814321" cy="10696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74BE2F-761D-4C0F-4BF8-01B1339419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35106" y="2706371"/>
            <a:ext cx="803948" cy="10696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4A57E8-D14E-55FF-434C-7D63C3CB56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43241" y="5085887"/>
            <a:ext cx="1030302" cy="10572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C22A6B7-3950-4A1C-081F-DDE088F5C3D9}"/>
                  </a:ext>
                </a:extLst>
              </p14:cNvPr>
              <p14:cNvContentPartPr/>
              <p14:nvPr/>
            </p14:nvContentPartPr>
            <p14:xfrm>
              <a:off x="1537010" y="530207"/>
              <a:ext cx="880920" cy="305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C22A6B7-3950-4A1C-081F-DDE088F5C3D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21890" y="514727"/>
                <a:ext cx="91152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2461B30-0AFB-EAE9-5B77-ACEA6B183097}"/>
                  </a:ext>
                </a:extLst>
              </p14:cNvPr>
              <p14:cNvContentPartPr/>
              <p14:nvPr/>
            </p14:nvContentPartPr>
            <p14:xfrm>
              <a:off x="2645090" y="530207"/>
              <a:ext cx="839160" cy="2818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2461B30-0AFB-EAE9-5B77-ACEA6B18309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29970" y="514727"/>
                <a:ext cx="86940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583D627-3470-58DA-ADDA-207237B4A4B0}"/>
                  </a:ext>
                </a:extLst>
              </p14:cNvPr>
              <p14:cNvContentPartPr/>
              <p14:nvPr/>
            </p14:nvContentPartPr>
            <p14:xfrm>
              <a:off x="3903290" y="560087"/>
              <a:ext cx="161280" cy="2340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583D627-3470-58DA-ADDA-207237B4A4B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88170" y="544967"/>
                <a:ext cx="1918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5202395-B193-039C-43F9-7EC04ED3AC1C}"/>
                  </a:ext>
                </a:extLst>
              </p14:cNvPr>
              <p14:cNvContentPartPr/>
              <p14:nvPr/>
            </p14:nvContentPartPr>
            <p14:xfrm>
              <a:off x="1297250" y="877607"/>
              <a:ext cx="3612600" cy="662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5202395-B193-039C-43F9-7EC04ED3AC1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82130" y="862487"/>
                <a:ext cx="36432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B4B7D13-449B-7864-178B-3AA74E6F7CA8}"/>
                  </a:ext>
                </a:extLst>
              </p14:cNvPr>
              <p14:cNvContentPartPr/>
              <p14:nvPr/>
            </p14:nvContentPartPr>
            <p14:xfrm>
              <a:off x="4107050" y="566207"/>
              <a:ext cx="411120" cy="233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B4B7D13-449B-7864-178B-3AA74E6F7CA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091570" y="550751"/>
                <a:ext cx="441720" cy="264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9D1DF65-9B5A-D3FC-913B-674FF7863EBE}"/>
                  </a:ext>
                </a:extLst>
              </p14:cNvPr>
              <p14:cNvContentPartPr/>
              <p14:nvPr/>
            </p14:nvContentPartPr>
            <p14:xfrm>
              <a:off x="4555787" y="1262693"/>
              <a:ext cx="1749600" cy="4726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9D1DF65-9B5A-D3FC-913B-674FF7863EB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40307" y="1247225"/>
                <a:ext cx="1780200" cy="502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191744D-0EF1-7776-8BF2-F636169B92B1}"/>
                  </a:ext>
                </a:extLst>
              </p14:cNvPr>
              <p14:cNvContentPartPr/>
              <p14:nvPr/>
            </p14:nvContentPartPr>
            <p14:xfrm>
              <a:off x="2777210" y="4144990"/>
              <a:ext cx="740520" cy="421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191744D-0EF1-7776-8BF2-F636169B92B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761730" y="4129510"/>
                <a:ext cx="7711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EF6CB57-8D70-9B44-903E-0A4ED82FE9B7}"/>
                  </a:ext>
                </a:extLst>
              </p14:cNvPr>
              <p14:cNvContentPartPr/>
              <p14:nvPr/>
            </p14:nvContentPartPr>
            <p14:xfrm>
              <a:off x="7605530" y="4168750"/>
              <a:ext cx="778320" cy="244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EF6CB57-8D70-9B44-903E-0A4ED82FE9B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90050" y="4153270"/>
                <a:ext cx="8089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F64F10B-58E9-54E4-3E02-A01768AE7525}"/>
                  </a:ext>
                </a:extLst>
              </p14:cNvPr>
              <p14:cNvContentPartPr/>
              <p14:nvPr/>
            </p14:nvContentPartPr>
            <p14:xfrm>
              <a:off x="5364890" y="6545255"/>
              <a:ext cx="592920" cy="126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F64F10B-58E9-54E4-3E02-A01768AE752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349770" y="6530135"/>
                <a:ext cx="6231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C5659A0-EFBA-4F49-4BC9-C04355C5DE94}"/>
                  </a:ext>
                </a:extLst>
              </p14:cNvPr>
              <p14:cNvContentPartPr/>
              <p14:nvPr/>
            </p14:nvContentPartPr>
            <p14:xfrm>
              <a:off x="2925243" y="4620253"/>
              <a:ext cx="1000800" cy="1735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C5659A0-EFBA-4F49-4BC9-C04355C5DE9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909763" y="4604773"/>
                <a:ext cx="10314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7B4022C-0F49-EAD2-605C-EFBE4D8FA24A}"/>
                  </a:ext>
                </a:extLst>
              </p14:cNvPr>
              <p14:cNvContentPartPr/>
              <p14:nvPr/>
            </p14:nvContentPartPr>
            <p14:xfrm>
              <a:off x="3326643" y="4529792"/>
              <a:ext cx="252000" cy="2818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7B4022C-0F49-EAD2-605C-EFBE4D8FA24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311163" y="4514312"/>
                <a:ext cx="28260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AEF9A54-E32D-A6B7-BE8C-66802CFBC67E}"/>
                  </a:ext>
                </a:extLst>
              </p14:cNvPr>
              <p14:cNvContentPartPr/>
              <p14:nvPr/>
            </p14:nvContentPartPr>
            <p14:xfrm>
              <a:off x="2847827" y="1408573"/>
              <a:ext cx="1058760" cy="4298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AEF9A54-E32D-A6B7-BE8C-66802CFBC67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832707" y="1393453"/>
                <a:ext cx="108936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D1D0399-A6CF-B894-D937-36910E208227}"/>
                  </a:ext>
                </a:extLst>
              </p14:cNvPr>
              <p14:cNvContentPartPr/>
              <p14:nvPr/>
            </p14:nvContentPartPr>
            <p14:xfrm>
              <a:off x="3983760" y="1453110"/>
              <a:ext cx="38520" cy="27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D1D0399-A6CF-B894-D937-36910E20822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968640" y="1437990"/>
                <a:ext cx="68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A1EEADE6-07B0-4578-D4DD-4AFD6321E06A}"/>
                  </a:ext>
                </a:extLst>
              </p14:cNvPr>
              <p14:cNvContentPartPr/>
              <p14:nvPr/>
            </p14:nvContentPartPr>
            <p14:xfrm>
              <a:off x="3989160" y="1588830"/>
              <a:ext cx="54720" cy="655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A1EEADE6-07B0-4578-D4DD-4AFD6321E06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974040" y="1573710"/>
                <a:ext cx="84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92A8A92-C9A4-C594-9108-2AC81CD7D370}"/>
                  </a:ext>
                </a:extLst>
              </p14:cNvPr>
              <p14:cNvContentPartPr/>
              <p14:nvPr/>
            </p14:nvContentPartPr>
            <p14:xfrm>
              <a:off x="3983760" y="1420710"/>
              <a:ext cx="43920" cy="547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92A8A92-C9A4-C594-9108-2AC81CD7D37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968640" y="1405230"/>
                <a:ext cx="741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92738371-4C75-0B8F-CA12-7A34FF28E743}"/>
                  </a:ext>
                </a:extLst>
              </p14:cNvPr>
              <p14:cNvContentPartPr/>
              <p14:nvPr/>
            </p14:nvContentPartPr>
            <p14:xfrm>
              <a:off x="2643120" y="1230630"/>
              <a:ext cx="1558080" cy="5810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92738371-4C75-0B8F-CA12-7A34FF28E74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628000" y="1215510"/>
                <a:ext cx="1588680" cy="6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FAC94EE-412F-D5B1-4ECF-783FC1B14B15}"/>
                  </a:ext>
                </a:extLst>
              </p14:cNvPr>
              <p14:cNvContentPartPr/>
              <p14:nvPr/>
            </p14:nvContentPartPr>
            <p14:xfrm>
              <a:off x="5322949" y="3281408"/>
              <a:ext cx="206640" cy="185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FAC94EE-412F-D5B1-4ECF-783FC1B14B1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307829" y="3266288"/>
                <a:ext cx="2372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D0AC192-6B79-1842-82D1-5339E9B73D68}"/>
                  </a:ext>
                </a:extLst>
              </p14:cNvPr>
              <p14:cNvContentPartPr/>
              <p14:nvPr/>
            </p14:nvContentPartPr>
            <p14:xfrm>
              <a:off x="2336522" y="4593712"/>
              <a:ext cx="363960" cy="1796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D0AC192-6B79-1842-82D1-5339E9B73D6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321402" y="4578592"/>
                <a:ext cx="3945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7E1D08BB-2CB1-86E3-4250-27564206F567}"/>
                  </a:ext>
                </a:extLst>
              </p14:cNvPr>
              <p14:cNvContentPartPr/>
              <p14:nvPr/>
            </p14:nvContentPartPr>
            <p14:xfrm>
              <a:off x="7426082" y="4546950"/>
              <a:ext cx="1525320" cy="2610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7E1D08BB-2CB1-86E3-4250-27564206F56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410606" y="4531830"/>
                <a:ext cx="1555553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ABB88C43-B8B2-BAEE-9343-3DC979BC0C8E}"/>
                  </a:ext>
                </a:extLst>
              </p14:cNvPr>
              <p14:cNvContentPartPr/>
              <p14:nvPr/>
            </p14:nvContentPartPr>
            <p14:xfrm>
              <a:off x="4220810" y="2357207"/>
              <a:ext cx="150120" cy="1141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ABB88C43-B8B2-BAEE-9343-3DC979BC0C8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190210" y="2326607"/>
                <a:ext cx="21132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9ABF6815-9959-CE1C-E1BC-E7B8817BAD21}"/>
                  </a:ext>
                </a:extLst>
              </p14:cNvPr>
              <p14:cNvContentPartPr/>
              <p14:nvPr/>
            </p14:nvContentPartPr>
            <p14:xfrm>
              <a:off x="4544090" y="1758887"/>
              <a:ext cx="521640" cy="4550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9ABF6815-9959-CE1C-E1BC-E7B8817BAD2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513490" y="1728287"/>
                <a:ext cx="58284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2673B99C-9579-C82F-B007-4F217D3EFECE}"/>
                  </a:ext>
                </a:extLst>
              </p14:cNvPr>
              <p14:cNvContentPartPr/>
              <p14:nvPr/>
            </p14:nvContentPartPr>
            <p14:xfrm>
              <a:off x="3618530" y="2620727"/>
              <a:ext cx="441000" cy="3538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2673B99C-9579-C82F-B007-4F217D3EFEC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587570" y="2590127"/>
                <a:ext cx="50220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A3E69E18-060A-881A-07B5-C9D0811E305C}"/>
                  </a:ext>
                </a:extLst>
              </p14:cNvPr>
              <p14:cNvContentPartPr/>
              <p14:nvPr/>
            </p14:nvContentPartPr>
            <p14:xfrm>
              <a:off x="3633650" y="2818367"/>
              <a:ext cx="174240" cy="1382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A3E69E18-060A-881A-07B5-C9D0811E305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603050" y="2787767"/>
                <a:ext cx="2354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C7680BF6-0F44-B514-E5D6-D4458FC02B27}"/>
                  </a:ext>
                </a:extLst>
              </p14:cNvPr>
              <p14:cNvContentPartPr/>
              <p14:nvPr/>
            </p14:nvContentPartPr>
            <p14:xfrm>
              <a:off x="5377130" y="1776167"/>
              <a:ext cx="234720" cy="1861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C7680BF6-0F44-B514-E5D6-D4458FC02B2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346170" y="1745567"/>
                <a:ext cx="2959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1E20F15C-3C89-D779-1572-6814F9B1F1A0}"/>
                  </a:ext>
                </a:extLst>
              </p14:cNvPr>
              <p14:cNvContentPartPr/>
              <p14:nvPr/>
            </p14:nvContentPartPr>
            <p14:xfrm>
              <a:off x="5808410" y="2111687"/>
              <a:ext cx="174240" cy="1141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1E20F15C-3C89-D779-1572-6814F9B1F1A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777450" y="2081087"/>
                <a:ext cx="2354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F51EFD9E-4CC5-5714-5399-E4990EC4FED1}"/>
                  </a:ext>
                </a:extLst>
              </p14:cNvPr>
              <p14:cNvContentPartPr/>
              <p14:nvPr/>
            </p14:nvContentPartPr>
            <p14:xfrm>
              <a:off x="6125930" y="2351087"/>
              <a:ext cx="156960" cy="1083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F51EFD9E-4CC5-5714-5399-E4990EC4FED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094970" y="2320487"/>
                <a:ext cx="2181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F97F7829-31B9-5423-9690-D31A3E819934}"/>
                  </a:ext>
                </a:extLst>
              </p14:cNvPr>
              <p14:cNvContentPartPr/>
              <p14:nvPr/>
            </p14:nvContentPartPr>
            <p14:xfrm>
              <a:off x="6455330" y="2584727"/>
              <a:ext cx="150120" cy="1141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F97F7829-31B9-5423-9690-D31A3E81993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424730" y="2554127"/>
                <a:ext cx="21132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4CA8F78C-D997-C782-5703-AC8E793AB354}"/>
                  </a:ext>
                </a:extLst>
              </p14:cNvPr>
              <p14:cNvContentPartPr/>
              <p14:nvPr/>
            </p14:nvContentPartPr>
            <p14:xfrm>
              <a:off x="6790850" y="2830607"/>
              <a:ext cx="383760" cy="2937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4CA8F78C-D997-C782-5703-AC8E793AB35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759890" y="2799647"/>
                <a:ext cx="44496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378847B1-D85E-372C-609B-99EC25E1E9BE}"/>
                  </a:ext>
                </a:extLst>
              </p14:cNvPr>
              <p14:cNvContentPartPr/>
              <p14:nvPr/>
            </p14:nvContentPartPr>
            <p14:xfrm>
              <a:off x="7054370" y="3022127"/>
              <a:ext cx="186120" cy="1440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378847B1-D85E-372C-609B-99EC25E1E9B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023770" y="2991527"/>
                <a:ext cx="2473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B403F52-C2A8-2179-51C0-F387952BE3E2}"/>
                  </a:ext>
                </a:extLst>
              </p14:cNvPr>
              <p14:cNvContentPartPr/>
              <p14:nvPr/>
            </p14:nvContentPartPr>
            <p14:xfrm>
              <a:off x="4081501" y="2092000"/>
              <a:ext cx="201960" cy="165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B403F52-C2A8-2179-51C0-F387952BE3E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066021" y="2076520"/>
                <a:ext cx="2325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F04121-D3FA-B79E-E64C-EE1B77B4FCF0}"/>
                  </a:ext>
                </a:extLst>
              </p14:cNvPr>
              <p14:cNvContentPartPr/>
              <p14:nvPr/>
            </p14:nvContentPartPr>
            <p14:xfrm>
              <a:off x="6420061" y="2140960"/>
              <a:ext cx="195840" cy="165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F04121-D3FA-B79E-E64C-EE1B77B4FCF0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404581" y="2125840"/>
                <a:ext cx="226080" cy="19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953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938AFB-8D8D-AE62-8E6E-7382F00D83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3" b="2491"/>
          <a:stretch/>
        </p:blipFill>
        <p:spPr>
          <a:xfrm>
            <a:off x="0" y="9748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0892F79-FE92-937F-0AC6-C09D5E4E0287}"/>
                  </a:ext>
                </a:extLst>
              </p14:cNvPr>
              <p14:cNvContentPartPr/>
              <p14:nvPr/>
            </p14:nvContentPartPr>
            <p14:xfrm>
              <a:off x="1297250" y="530207"/>
              <a:ext cx="3612600" cy="413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0892F79-FE92-937F-0AC6-C09D5E4E02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1770" y="514727"/>
                <a:ext cx="364320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7FCA991-0093-6950-9EEE-5B7475F0BBBC}"/>
                  </a:ext>
                </a:extLst>
              </p14:cNvPr>
              <p14:cNvContentPartPr/>
              <p14:nvPr/>
            </p14:nvContentPartPr>
            <p14:xfrm>
              <a:off x="5155148" y="1575840"/>
              <a:ext cx="533520" cy="1501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7FCA991-0093-6950-9EEE-5B7475F0BB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39668" y="1560720"/>
                <a:ext cx="56412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B8A83C5-5BFC-1C4D-1FAE-C0D28EE030B8}"/>
                  </a:ext>
                </a:extLst>
              </p14:cNvPr>
              <p14:cNvContentPartPr/>
              <p14:nvPr/>
            </p14:nvContentPartPr>
            <p14:xfrm>
              <a:off x="9959348" y="1498080"/>
              <a:ext cx="689400" cy="4435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B8A83C5-5BFC-1C4D-1FAE-C0D28EE030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44228" y="1482960"/>
                <a:ext cx="71964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DBFF28D-059C-6203-9F28-5DD176220C12}"/>
                  </a:ext>
                </a:extLst>
              </p14:cNvPr>
              <p14:cNvContentPartPr/>
              <p14:nvPr/>
            </p14:nvContentPartPr>
            <p14:xfrm>
              <a:off x="8521868" y="1534080"/>
              <a:ext cx="1132200" cy="1918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DBFF28D-059C-6203-9F28-5DD176220C1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06393" y="1518600"/>
                <a:ext cx="116279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9FE0244-28CD-2052-FE10-8A513255BE0B}"/>
                  </a:ext>
                </a:extLst>
              </p14:cNvPr>
              <p14:cNvContentPartPr/>
              <p14:nvPr/>
            </p14:nvContentPartPr>
            <p14:xfrm>
              <a:off x="5999708" y="1480080"/>
              <a:ext cx="2103120" cy="4618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9FE0244-28CD-2052-FE10-8A513255BE0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84588" y="1464948"/>
                <a:ext cx="2133720" cy="492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D98FED49-A6EC-1EE6-18E6-750723EC4051}"/>
                  </a:ext>
                </a:extLst>
              </p14:cNvPr>
              <p14:cNvContentPartPr/>
              <p14:nvPr/>
            </p14:nvContentPartPr>
            <p14:xfrm>
              <a:off x="3932948" y="1474680"/>
              <a:ext cx="916920" cy="2275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D98FED49-A6EC-1EE6-18E6-750723EC405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17828" y="1459536"/>
                <a:ext cx="947520" cy="258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D8E1D48-5547-830E-0BB6-CABDDE83FE6F}"/>
                  </a:ext>
                </a:extLst>
              </p14:cNvPr>
              <p14:cNvContentPartPr/>
              <p14:nvPr/>
            </p14:nvContentPartPr>
            <p14:xfrm>
              <a:off x="10816148" y="1491960"/>
              <a:ext cx="119880" cy="3718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D8E1D48-5547-830E-0BB6-CABDDE83FE6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800714" y="1476840"/>
                <a:ext cx="150388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7DADFD3-1B2C-BD6D-917A-39645F20B6B1}"/>
                  </a:ext>
                </a:extLst>
              </p14:cNvPr>
              <p14:cNvContentPartPr/>
              <p14:nvPr/>
            </p14:nvContentPartPr>
            <p14:xfrm>
              <a:off x="3405278" y="2392588"/>
              <a:ext cx="96120" cy="3556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7DADFD3-1B2C-BD6D-917A-39645F20B6B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389798" y="2377108"/>
                <a:ext cx="12672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56BFF22-7F57-5181-0FF3-4CF1D9C9E491}"/>
                  </a:ext>
                </a:extLst>
              </p14:cNvPr>
              <p14:cNvContentPartPr/>
              <p14:nvPr/>
            </p14:nvContentPartPr>
            <p14:xfrm>
              <a:off x="3484118" y="2403748"/>
              <a:ext cx="293760" cy="1299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56BFF22-7F57-5181-0FF3-4CF1D9C9E4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68998" y="2388628"/>
                <a:ext cx="32436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EC19F9C-08C5-786D-2955-B744EC4F3269}"/>
                  </a:ext>
                </a:extLst>
              </p14:cNvPr>
              <p14:cNvContentPartPr/>
              <p14:nvPr/>
            </p14:nvContentPartPr>
            <p14:xfrm>
              <a:off x="3822518" y="2341828"/>
              <a:ext cx="265680" cy="1980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EC19F9C-08C5-786D-2955-B744EC4F326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807398" y="2326348"/>
                <a:ext cx="29592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14F9EE0-6FC0-C77C-732A-52E0D4EB8D15}"/>
                  </a:ext>
                </a:extLst>
              </p14:cNvPr>
              <p14:cNvContentPartPr/>
              <p14:nvPr/>
            </p14:nvContentPartPr>
            <p14:xfrm>
              <a:off x="5185970" y="2374536"/>
              <a:ext cx="252720" cy="154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14F9EE0-6FC0-C77C-732A-52E0D4EB8D1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70850" y="2359416"/>
                <a:ext cx="283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C9621F3-89D0-80D4-C3CE-7354BAA00982}"/>
                  </a:ext>
                </a:extLst>
              </p14:cNvPr>
              <p14:cNvContentPartPr/>
              <p14:nvPr/>
            </p14:nvContentPartPr>
            <p14:xfrm>
              <a:off x="6534530" y="2326296"/>
              <a:ext cx="1447200" cy="2336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C9621F3-89D0-80D4-C3CE-7354BAA0098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519050" y="2310816"/>
                <a:ext cx="147780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16334A5-4BA3-F418-FA35-49BC21229A8E}"/>
                  </a:ext>
                </a:extLst>
              </p14:cNvPr>
              <p14:cNvContentPartPr/>
              <p14:nvPr/>
            </p14:nvContentPartPr>
            <p14:xfrm>
              <a:off x="3228290" y="2596296"/>
              <a:ext cx="5079600" cy="802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16334A5-4BA3-F418-FA35-49BC21229A8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212810" y="2581176"/>
                <a:ext cx="5110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BEC679C2-D037-681C-3270-B84838CBAA13}"/>
                  </a:ext>
                </a:extLst>
              </p14:cNvPr>
              <p14:cNvContentPartPr/>
              <p14:nvPr/>
            </p14:nvContentPartPr>
            <p14:xfrm>
              <a:off x="3492890" y="3513576"/>
              <a:ext cx="373680" cy="3945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BEC679C2-D037-681C-3270-B84838CBAA1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477785" y="3498456"/>
                <a:ext cx="403891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DEC386F-9476-0EEA-B69E-AC287DB61F71}"/>
                  </a:ext>
                </a:extLst>
              </p14:cNvPr>
              <p14:cNvContentPartPr/>
              <p14:nvPr/>
            </p14:nvContentPartPr>
            <p14:xfrm>
              <a:off x="3585410" y="2854776"/>
              <a:ext cx="301680" cy="3207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DEC386F-9476-0EEA-B69E-AC287DB61F7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569948" y="2839639"/>
                <a:ext cx="332244" cy="351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3A7FB0A8-9B0E-403A-7C5C-7D69E08B23F6}"/>
                  </a:ext>
                </a:extLst>
              </p14:cNvPr>
              <p14:cNvContentPartPr/>
              <p14:nvPr/>
            </p14:nvContentPartPr>
            <p14:xfrm>
              <a:off x="5223050" y="2818056"/>
              <a:ext cx="154440" cy="2095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3A7FB0A8-9B0E-403A-7C5C-7D69E08B23F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07570" y="2802603"/>
                <a:ext cx="185040" cy="240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5931876-C64F-7327-2CA3-5E5E315FDAB5}"/>
                  </a:ext>
                </a:extLst>
              </p14:cNvPr>
              <p14:cNvContentPartPr/>
              <p14:nvPr/>
            </p14:nvContentPartPr>
            <p14:xfrm>
              <a:off x="7174610" y="2818056"/>
              <a:ext cx="154440" cy="2091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5931876-C64F-7327-2CA3-5E5E315FDAB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159094" y="2802576"/>
                <a:ext cx="185111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C6206330-2628-B9BC-E8DC-24815812A4BB}"/>
                  </a:ext>
                </a:extLst>
              </p14:cNvPr>
              <p14:cNvContentPartPr/>
              <p14:nvPr/>
            </p14:nvContentPartPr>
            <p14:xfrm>
              <a:off x="5253650" y="3587736"/>
              <a:ext cx="31320" cy="2376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C6206330-2628-B9BC-E8DC-24815812A4B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238530" y="3572256"/>
                <a:ext cx="615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D5C0AAE7-A879-42E3-6028-B879FBAF3546}"/>
                  </a:ext>
                </a:extLst>
              </p14:cNvPr>
              <p14:cNvContentPartPr/>
              <p14:nvPr/>
            </p14:nvContentPartPr>
            <p14:xfrm>
              <a:off x="7279370" y="3587736"/>
              <a:ext cx="18720" cy="252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D5C0AAE7-A879-42E3-6028-B879FBAF354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264250" y="3572256"/>
                <a:ext cx="4932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63A2BA8D-2261-A02A-86BB-8FDA5B6ED37C}"/>
                  </a:ext>
                </a:extLst>
              </p14:cNvPr>
              <p14:cNvContentPartPr/>
              <p14:nvPr/>
            </p14:nvContentPartPr>
            <p14:xfrm>
              <a:off x="4681250" y="2233056"/>
              <a:ext cx="172800" cy="19335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63A2BA8D-2261-A02A-86BB-8FDA5B6ED37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665770" y="2217936"/>
                <a:ext cx="203400" cy="19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7C55F272-7D1D-90FB-FF83-177ADBC4540B}"/>
                  </a:ext>
                </a:extLst>
              </p14:cNvPr>
              <p14:cNvContentPartPr/>
              <p14:nvPr/>
            </p14:nvContentPartPr>
            <p14:xfrm>
              <a:off x="6054290" y="2264016"/>
              <a:ext cx="160560" cy="179208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7C55F272-7D1D-90FB-FF83-177ADBC4540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038810" y="2248536"/>
                <a:ext cx="190800" cy="18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D57D250E-C090-3E9C-69A0-0375B235063E}"/>
                  </a:ext>
                </a:extLst>
              </p14:cNvPr>
              <p14:cNvContentPartPr/>
              <p14:nvPr/>
            </p14:nvContentPartPr>
            <p14:xfrm>
              <a:off x="2229483" y="1540901"/>
              <a:ext cx="831240" cy="21636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D57D250E-C090-3E9C-69A0-0375B235063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214010" y="1525421"/>
                <a:ext cx="861827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CB7E45A6-9221-1FC0-7BC1-9505B3963895}"/>
                  </a:ext>
                </a:extLst>
              </p14:cNvPr>
              <p14:cNvContentPartPr/>
              <p14:nvPr/>
            </p14:nvContentPartPr>
            <p14:xfrm>
              <a:off x="1434963" y="1544861"/>
              <a:ext cx="560520" cy="2278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CB7E45A6-9221-1FC0-7BC1-9505B396389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419843" y="1529765"/>
                <a:ext cx="591120" cy="258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89B44EF1-B2A8-0B27-2394-8456DF035081}"/>
                  </a:ext>
                </a:extLst>
              </p14:cNvPr>
              <p14:cNvContentPartPr/>
              <p14:nvPr/>
            </p14:nvContentPartPr>
            <p14:xfrm>
              <a:off x="2717090" y="4873247"/>
              <a:ext cx="833040" cy="19548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89B44EF1-B2A8-0B27-2394-8456DF03508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701970" y="4858127"/>
                <a:ext cx="8636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EF1E389D-EACB-CFCE-ADCD-D98FF397C496}"/>
                  </a:ext>
                </a:extLst>
              </p14:cNvPr>
              <p14:cNvContentPartPr/>
              <p14:nvPr/>
            </p14:nvContentPartPr>
            <p14:xfrm>
              <a:off x="3621770" y="4933007"/>
              <a:ext cx="437760" cy="1382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EF1E389D-EACB-CFCE-ADCD-D98FF397C49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606290" y="4917887"/>
                <a:ext cx="46800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38DD371B-EF18-D3B8-89C3-A4A63A79486B}"/>
                  </a:ext>
                </a:extLst>
              </p14:cNvPr>
              <p14:cNvContentPartPr/>
              <p14:nvPr/>
            </p14:nvContentPartPr>
            <p14:xfrm>
              <a:off x="4059170" y="4915367"/>
              <a:ext cx="198000" cy="13824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38DD371B-EF18-D3B8-89C3-A4A63A79486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043690" y="4899887"/>
                <a:ext cx="22860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248BB19B-E524-041E-62B8-ADC3E51BEB61}"/>
                  </a:ext>
                </a:extLst>
              </p14:cNvPr>
              <p14:cNvContentPartPr/>
              <p14:nvPr/>
            </p14:nvContentPartPr>
            <p14:xfrm>
              <a:off x="4604210" y="4867127"/>
              <a:ext cx="491760" cy="2098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248BB19B-E524-041E-62B8-ADC3E51BEB6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589090" y="4852007"/>
                <a:ext cx="5220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007D7145-98C3-9EED-424E-76D1E04C8C25}"/>
                  </a:ext>
                </a:extLst>
              </p14:cNvPr>
              <p14:cNvContentPartPr/>
              <p14:nvPr/>
            </p14:nvContentPartPr>
            <p14:xfrm>
              <a:off x="5436890" y="4891247"/>
              <a:ext cx="437760" cy="1620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007D7145-98C3-9EED-424E-76D1E04C8C2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421770" y="4876127"/>
                <a:ext cx="46800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3AB8D59F-8E97-A16C-2E2F-E78DC736003E}"/>
                  </a:ext>
                </a:extLst>
              </p14:cNvPr>
              <p14:cNvContentPartPr/>
              <p14:nvPr/>
            </p14:nvContentPartPr>
            <p14:xfrm>
              <a:off x="5925410" y="4915367"/>
              <a:ext cx="104040" cy="1501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3AB8D59F-8E97-A16C-2E2F-E78DC736003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910290" y="4899887"/>
                <a:ext cx="1346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1515FFDC-0272-F003-8E8E-99D09645B6DD}"/>
                  </a:ext>
                </a:extLst>
              </p14:cNvPr>
              <p14:cNvContentPartPr/>
              <p14:nvPr/>
            </p14:nvContentPartPr>
            <p14:xfrm>
              <a:off x="6497090" y="4945247"/>
              <a:ext cx="227880" cy="12024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1515FFDC-0272-F003-8E8E-99D09645B6D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481970" y="4929767"/>
                <a:ext cx="2584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113F1877-0DEF-A7B2-FF09-B3B72B2D7A48}"/>
                  </a:ext>
                </a:extLst>
              </p14:cNvPr>
              <p14:cNvContentPartPr/>
              <p14:nvPr/>
            </p14:nvContentPartPr>
            <p14:xfrm>
              <a:off x="6727490" y="4915367"/>
              <a:ext cx="105480" cy="16812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113F1877-0DEF-A7B2-FF09-B3B72B2D7A4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712370" y="4899887"/>
                <a:ext cx="1360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893D317D-4F5A-FB09-1EC4-C810884B3608}"/>
                  </a:ext>
                </a:extLst>
              </p14:cNvPr>
              <p14:cNvContentPartPr/>
              <p14:nvPr/>
            </p14:nvContentPartPr>
            <p14:xfrm>
              <a:off x="7168130" y="4957127"/>
              <a:ext cx="84240" cy="1083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893D317D-4F5A-FB09-1EC4-C810884B360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153010" y="4942007"/>
                <a:ext cx="1148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7BA603CC-7F12-4A62-DB57-D8B29459262C}"/>
                  </a:ext>
                </a:extLst>
              </p14:cNvPr>
              <p14:cNvContentPartPr/>
              <p14:nvPr/>
            </p14:nvContentPartPr>
            <p14:xfrm>
              <a:off x="7311770" y="4933007"/>
              <a:ext cx="198000" cy="13212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7BA603CC-7F12-4A62-DB57-D8B29459262C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296650" y="4917887"/>
                <a:ext cx="2286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B96DC74E-5B20-4A1F-A748-58F216DEE89B}"/>
                  </a:ext>
                </a:extLst>
              </p14:cNvPr>
              <p14:cNvContentPartPr/>
              <p14:nvPr/>
            </p14:nvContentPartPr>
            <p14:xfrm>
              <a:off x="7551530" y="4836527"/>
              <a:ext cx="252000" cy="22284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B96DC74E-5B20-4A1F-A748-58F216DEE89B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536410" y="4821407"/>
                <a:ext cx="2826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A223A0F6-67E7-8270-6EB8-4D7F9E7D2F91}"/>
                  </a:ext>
                </a:extLst>
              </p14:cNvPr>
              <p14:cNvContentPartPr/>
              <p14:nvPr/>
            </p14:nvContentPartPr>
            <p14:xfrm>
              <a:off x="7803170" y="4921127"/>
              <a:ext cx="132120" cy="1440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A223A0F6-67E7-8270-6EB8-4D7F9E7D2F9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788050" y="4906007"/>
                <a:ext cx="1627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328A8A6-47B7-81E5-DC36-C3A4DFCC2F02}"/>
                  </a:ext>
                </a:extLst>
              </p14:cNvPr>
              <p14:cNvContentPartPr/>
              <p14:nvPr/>
            </p14:nvContentPartPr>
            <p14:xfrm>
              <a:off x="7916930" y="4945967"/>
              <a:ext cx="84240" cy="43020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328A8A6-47B7-81E5-DC36-C3A4DFCC2F0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901810" y="4930487"/>
                <a:ext cx="11484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8CD6BAEB-09CB-1B18-D451-92B47BC0A307}"/>
                  </a:ext>
                </a:extLst>
              </p14:cNvPr>
              <p14:cNvContentPartPr/>
              <p14:nvPr/>
            </p14:nvContentPartPr>
            <p14:xfrm>
              <a:off x="7976690" y="4951007"/>
              <a:ext cx="102240" cy="9612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8CD6BAEB-09CB-1B18-D451-92B47BC0A30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961570" y="4935887"/>
                <a:ext cx="1328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09B3CE78-1171-38C1-AA4D-1B9B79B721CA}"/>
                  </a:ext>
                </a:extLst>
              </p14:cNvPr>
              <p14:cNvContentPartPr/>
              <p14:nvPr/>
            </p14:nvContentPartPr>
            <p14:xfrm>
              <a:off x="8144450" y="4933007"/>
              <a:ext cx="150120" cy="13212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09B3CE78-1171-38C1-AA4D-1B9B79B721C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129330" y="4917887"/>
                <a:ext cx="1807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F5B45A0B-9236-F5E6-50EF-644AD9B134A1}"/>
                  </a:ext>
                </a:extLst>
              </p14:cNvPr>
              <p14:cNvContentPartPr/>
              <p14:nvPr/>
            </p14:nvContentPartPr>
            <p14:xfrm>
              <a:off x="8330210" y="4939847"/>
              <a:ext cx="168120" cy="1155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F5B45A0B-9236-F5E6-50EF-644AD9B134A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315090" y="4924727"/>
                <a:ext cx="1987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D9550C52-EF78-F65D-6559-FFCE1AC9AD57}"/>
                  </a:ext>
                </a:extLst>
              </p14:cNvPr>
              <p14:cNvContentPartPr/>
              <p14:nvPr/>
            </p14:nvContentPartPr>
            <p14:xfrm>
              <a:off x="8617850" y="4855247"/>
              <a:ext cx="209880" cy="20988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D9550C52-EF78-F65D-6559-FFCE1AC9AD57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602730" y="4840127"/>
                <a:ext cx="24048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631F18AE-F533-01E7-19E7-3149666469D5}"/>
                  </a:ext>
                </a:extLst>
              </p14:cNvPr>
              <p14:cNvContentPartPr/>
              <p14:nvPr/>
            </p14:nvContentPartPr>
            <p14:xfrm>
              <a:off x="8875610" y="4927967"/>
              <a:ext cx="108360" cy="13140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631F18AE-F533-01E7-19E7-3149666469D5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860130" y="4912487"/>
                <a:ext cx="1386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C38EC10F-E4BD-8B47-E4BA-6BF4A3B3D564}"/>
                  </a:ext>
                </a:extLst>
              </p14:cNvPr>
              <p14:cNvContentPartPr/>
              <p14:nvPr/>
            </p14:nvContentPartPr>
            <p14:xfrm>
              <a:off x="9067130" y="4951727"/>
              <a:ext cx="191880" cy="11340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C38EC10F-E4BD-8B47-E4BA-6BF4A3B3D564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9052010" y="4936607"/>
                <a:ext cx="2224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ADDA725C-E2CD-DD94-52C1-9D44581C3D88}"/>
                  </a:ext>
                </a:extLst>
              </p14:cNvPr>
              <p14:cNvContentPartPr/>
              <p14:nvPr/>
            </p14:nvContentPartPr>
            <p14:xfrm>
              <a:off x="9288890" y="4885127"/>
              <a:ext cx="114120" cy="17928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ADDA725C-E2CD-DD94-52C1-9D44581C3D8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273410" y="4870007"/>
                <a:ext cx="1447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9E285575-16FE-619E-ECF6-976F5679E4A0}"/>
                  </a:ext>
                </a:extLst>
              </p14:cNvPr>
              <p14:cNvContentPartPr/>
              <p14:nvPr/>
            </p14:nvContentPartPr>
            <p14:xfrm>
              <a:off x="9276650" y="4939127"/>
              <a:ext cx="108360" cy="122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9E285575-16FE-619E-ECF6-976F5679E4A0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9261530" y="4924007"/>
                <a:ext cx="1386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F499D841-D969-33DC-0FC5-60FC66914CF1}"/>
                  </a:ext>
                </a:extLst>
              </p14:cNvPr>
              <p14:cNvContentPartPr/>
              <p14:nvPr/>
            </p14:nvContentPartPr>
            <p14:xfrm>
              <a:off x="10414970" y="4939127"/>
              <a:ext cx="317880" cy="1260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F499D841-D969-33DC-0FC5-60FC66914CF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0399850" y="4924007"/>
                <a:ext cx="3484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56FC4D50-47DA-F55B-8991-4D8255184AC3}"/>
                  </a:ext>
                </a:extLst>
              </p14:cNvPr>
              <p14:cNvContentPartPr/>
              <p14:nvPr/>
            </p14:nvContentPartPr>
            <p14:xfrm>
              <a:off x="9761930" y="4826087"/>
              <a:ext cx="348120" cy="43092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56FC4D50-47DA-F55B-8991-4D8255184AC3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746794" y="4810607"/>
                <a:ext cx="378752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C3D9E93D-0AEA-7AFD-707B-73482DD2F6DA}"/>
                  </a:ext>
                </a:extLst>
              </p14:cNvPr>
              <p14:cNvContentPartPr/>
              <p14:nvPr/>
            </p14:nvContentPartPr>
            <p14:xfrm>
              <a:off x="4610330" y="5172767"/>
              <a:ext cx="1443960" cy="3636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C3D9E93D-0AEA-7AFD-707B-73482DD2F6DA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594850" y="5157647"/>
                <a:ext cx="14745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BFD9F0E0-0C68-8D38-8FA6-5D57FAD75F9F}"/>
                  </a:ext>
                </a:extLst>
              </p14:cNvPr>
              <p14:cNvContentPartPr/>
              <p14:nvPr/>
            </p14:nvContentPartPr>
            <p14:xfrm>
              <a:off x="2040290" y="4909247"/>
              <a:ext cx="288000" cy="1836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BFD9F0E0-0C68-8D38-8FA6-5D57FAD75F9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024810" y="4893767"/>
                <a:ext cx="318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A37F841D-27E4-D44D-56C5-5A1FEFB29F57}"/>
                  </a:ext>
                </a:extLst>
              </p14:cNvPr>
              <p14:cNvContentPartPr/>
              <p14:nvPr/>
            </p14:nvContentPartPr>
            <p14:xfrm>
              <a:off x="2046050" y="4999247"/>
              <a:ext cx="288000" cy="64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A37F841D-27E4-D44D-56C5-5A1FEFB29F57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030570" y="4983767"/>
                <a:ext cx="3186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C0A40DA1-CFC4-FDAF-4993-D92438C82D80}"/>
                  </a:ext>
                </a:extLst>
              </p14:cNvPr>
              <p14:cNvContentPartPr/>
              <p14:nvPr/>
            </p14:nvContentPartPr>
            <p14:xfrm>
              <a:off x="2273930" y="4837247"/>
              <a:ext cx="186120" cy="3117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C0A40DA1-CFC4-FDAF-4993-D92438C82D80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258450" y="4822127"/>
                <a:ext cx="21672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025DC32A-A5E4-F8B2-7026-DC02234689BE}"/>
                  </a:ext>
                </a:extLst>
              </p14:cNvPr>
              <p14:cNvContentPartPr/>
              <p14:nvPr/>
            </p14:nvContentPartPr>
            <p14:xfrm>
              <a:off x="4604210" y="5334407"/>
              <a:ext cx="754920" cy="31716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025DC32A-A5E4-F8B2-7026-DC02234689BE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589097" y="5319287"/>
                <a:ext cx="785146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C5B7A457-248B-FE16-3D6B-34EE1666D152}"/>
                  </a:ext>
                </a:extLst>
              </p14:cNvPr>
              <p14:cNvContentPartPr/>
              <p14:nvPr/>
            </p14:nvContentPartPr>
            <p14:xfrm>
              <a:off x="5610410" y="5328647"/>
              <a:ext cx="341280" cy="32976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C5B7A457-248B-FE16-3D6B-34EE1666D152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595290" y="5313167"/>
                <a:ext cx="37152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8B6BFCC6-78ED-E633-CDBC-C1AFD5466D51}"/>
                  </a:ext>
                </a:extLst>
              </p14:cNvPr>
              <p14:cNvContentPartPr/>
              <p14:nvPr/>
            </p14:nvContentPartPr>
            <p14:xfrm>
              <a:off x="4310810" y="4687487"/>
              <a:ext cx="2018160" cy="110268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8B6BFCC6-78ED-E633-CDBC-C1AFD5466D51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295333" y="4672367"/>
                <a:ext cx="2048755" cy="11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1EAF11FD-7F8F-F113-2609-75CC545BB396}"/>
                  </a:ext>
                </a:extLst>
              </p14:cNvPr>
              <p14:cNvContentPartPr/>
              <p14:nvPr/>
            </p14:nvContentPartPr>
            <p14:xfrm>
              <a:off x="3490010" y="5954327"/>
              <a:ext cx="1923480" cy="23724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1EAF11FD-7F8F-F113-2609-75CC545BB396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474530" y="5938847"/>
                <a:ext cx="195372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3509D6BB-C90F-9722-7B86-9E6FF9BF8485}"/>
                  </a:ext>
                </a:extLst>
              </p14:cNvPr>
              <p14:cNvContentPartPr/>
              <p14:nvPr/>
            </p14:nvContentPartPr>
            <p14:xfrm>
              <a:off x="8084690" y="5875847"/>
              <a:ext cx="467640" cy="39960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3509D6BB-C90F-9722-7B86-9E6FF9BF8485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8069570" y="5860367"/>
                <a:ext cx="49824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CFA4BC98-1D45-32C3-C7C1-AFBB399E47E1}"/>
                  </a:ext>
                </a:extLst>
              </p14:cNvPr>
              <p14:cNvContentPartPr/>
              <p14:nvPr/>
            </p14:nvContentPartPr>
            <p14:xfrm>
              <a:off x="6768890" y="5849567"/>
              <a:ext cx="1100520" cy="25812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CFA4BC98-1D45-32C3-C7C1-AFBB399E47E1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753410" y="5834447"/>
                <a:ext cx="113112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32D91BB-A103-776D-0BE5-B0FD929A871D}"/>
                  </a:ext>
                </a:extLst>
              </p14:cNvPr>
              <p14:cNvContentPartPr/>
              <p14:nvPr/>
            </p14:nvContentPartPr>
            <p14:xfrm>
              <a:off x="5778170" y="5945687"/>
              <a:ext cx="545760" cy="17424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32D91BB-A103-776D-0BE5-B0FD929A871D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763040" y="5930207"/>
                <a:ext cx="5763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611E2378-1B02-DB8A-D70A-877751275B82}"/>
                  </a:ext>
                </a:extLst>
              </p14:cNvPr>
              <p14:cNvContentPartPr/>
              <p14:nvPr/>
            </p14:nvContentPartPr>
            <p14:xfrm>
              <a:off x="4358690" y="6347087"/>
              <a:ext cx="569520" cy="20340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611E2378-1B02-DB8A-D70A-877751275B82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343210" y="6331607"/>
                <a:ext cx="6001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B47D5B9D-632E-3528-C93B-64501B80EEDC}"/>
                  </a:ext>
                </a:extLst>
              </p14:cNvPr>
              <p14:cNvContentPartPr/>
              <p14:nvPr/>
            </p14:nvContentPartPr>
            <p14:xfrm>
              <a:off x="5233130" y="6329087"/>
              <a:ext cx="1569960" cy="48456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B47D5B9D-632E-3528-C93B-64501B80EEDC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218010" y="6313618"/>
                <a:ext cx="1600560" cy="5151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445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F7A299-B835-A7F5-12EF-737CA0C65E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3" b="2491"/>
          <a:stretch/>
        </p:blipFill>
        <p:spPr>
          <a:xfrm>
            <a:off x="0" y="9748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3858442-D2FD-0890-84E8-E020508C26B2}"/>
                  </a:ext>
                </a:extLst>
              </p14:cNvPr>
              <p14:cNvContentPartPr/>
              <p14:nvPr/>
            </p14:nvContentPartPr>
            <p14:xfrm>
              <a:off x="1734650" y="482327"/>
              <a:ext cx="869040" cy="324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3858442-D2FD-0890-84E8-E020508C26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9530" y="466847"/>
                <a:ext cx="89964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C5164A0-8E0B-EEE4-E128-1264A0592C1D}"/>
                  </a:ext>
                </a:extLst>
              </p14:cNvPr>
              <p14:cNvContentPartPr/>
              <p14:nvPr/>
            </p14:nvContentPartPr>
            <p14:xfrm>
              <a:off x="2609450" y="632087"/>
              <a:ext cx="497520" cy="497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C5164A0-8E0B-EEE4-E128-1264A0592C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93970" y="616607"/>
                <a:ext cx="52812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D1A804-9AC5-C39C-B40F-0C6B86F2699B}"/>
                  </a:ext>
                </a:extLst>
              </p14:cNvPr>
              <p14:cNvContentPartPr/>
              <p14:nvPr/>
            </p14:nvContentPartPr>
            <p14:xfrm>
              <a:off x="1746530" y="853487"/>
              <a:ext cx="1408320" cy="66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D1A804-9AC5-C39C-B40F-0C6B86F2699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31410" y="838367"/>
                <a:ext cx="14385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9574DCE-D606-D6AE-5F26-752B0CCB04DD}"/>
                  </a:ext>
                </a:extLst>
              </p14:cNvPr>
              <p14:cNvContentPartPr/>
              <p14:nvPr/>
            </p14:nvContentPartPr>
            <p14:xfrm>
              <a:off x="492773" y="1552042"/>
              <a:ext cx="381960" cy="94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9574DCE-D606-D6AE-5F26-752B0CCB04D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7653" y="1536562"/>
                <a:ext cx="4122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4BBDC75-1CD9-9508-8D46-EF0EC13663DF}"/>
                  </a:ext>
                </a:extLst>
              </p14:cNvPr>
              <p14:cNvContentPartPr/>
              <p14:nvPr/>
            </p14:nvContentPartPr>
            <p14:xfrm>
              <a:off x="2047973" y="1569682"/>
              <a:ext cx="522360" cy="1998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4BBDC75-1CD9-9508-8D46-EF0EC13663D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32504" y="1554202"/>
                <a:ext cx="552939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857AC4B-8710-5A7E-F5C1-39B060A367B8}"/>
                  </a:ext>
                </a:extLst>
              </p14:cNvPr>
              <p14:cNvContentPartPr/>
              <p14:nvPr/>
            </p14:nvContentPartPr>
            <p14:xfrm>
              <a:off x="1302413" y="1522522"/>
              <a:ext cx="376200" cy="235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857AC4B-8710-5A7E-F5C1-39B060A367B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86918" y="1507018"/>
                <a:ext cx="406829" cy="266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E78107F-89D9-C966-0E31-2B702DC89731}"/>
                  </a:ext>
                </a:extLst>
              </p14:cNvPr>
              <p14:cNvContentPartPr/>
              <p14:nvPr/>
            </p14:nvContentPartPr>
            <p14:xfrm>
              <a:off x="2934000" y="1611442"/>
              <a:ext cx="1347120" cy="4507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E78107F-89D9-C966-0E31-2B702DC8973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18524" y="1595974"/>
                <a:ext cx="1377712" cy="481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6A9FD4F-539F-C12A-079E-50850C9EE81B}"/>
                  </a:ext>
                </a:extLst>
              </p14:cNvPr>
              <p14:cNvContentPartPr/>
              <p14:nvPr/>
            </p14:nvContentPartPr>
            <p14:xfrm>
              <a:off x="4741200" y="1628362"/>
              <a:ext cx="305640" cy="1296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6A9FD4F-539F-C12A-079E-50850C9EE81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25702" y="1612882"/>
                <a:ext cx="336276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C779BD0-16CB-A468-67AC-AF5E9C8302B5}"/>
                  </a:ext>
                </a:extLst>
              </p14:cNvPr>
              <p14:cNvContentPartPr/>
              <p14:nvPr/>
            </p14:nvContentPartPr>
            <p14:xfrm>
              <a:off x="5346890" y="1560527"/>
              <a:ext cx="1048680" cy="4608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C779BD0-16CB-A468-67AC-AF5E9C8302B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331410" y="1545059"/>
                <a:ext cx="1079280" cy="491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6B2435C-AE3F-93E7-C513-CC7D801F97E8}"/>
                  </a:ext>
                </a:extLst>
              </p14:cNvPr>
              <p14:cNvContentPartPr/>
              <p14:nvPr/>
            </p14:nvContentPartPr>
            <p14:xfrm>
              <a:off x="6736130" y="1620287"/>
              <a:ext cx="138960" cy="1620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6B2435C-AE3F-93E7-C513-CC7D801F97E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720610" y="1604807"/>
                <a:ext cx="169639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2C3D187-FFF5-D897-295D-2AAB2954D421}"/>
                  </a:ext>
                </a:extLst>
              </p14:cNvPr>
              <p14:cNvContentPartPr/>
              <p14:nvPr/>
            </p14:nvContentPartPr>
            <p14:xfrm>
              <a:off x="6940610" y="1632527"/>
              <a:ext cx="150120" cy="1382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2C3D187-FFF5-D897-295D-2AAB2954D42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925130" y="1617047"/>
                <a:ext cx="1807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CD991BB-95F5-0E34-A7AC-4274C6599137}"/>
                  </a:ext>
                </a:extLst>
              </p14:cNvPr>
              <p14:cNvContentPartPr/>
              <p14:nvPr/>
            </p14:nvContentPartPr>
            <p14:xfrm>
              <a:off x="7132130" y="1614887"/>
              <a:ext cx="281880" cy="1548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CD991BB-95F5-0E34-A7AC-4274C659913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116650" y="1599407"/>
                <a:ext cx="3124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854C21F-2F90-97BB-D4A0-0CE6CA10E813}"/>
                  </a:ext>
                </a:extLst>
              </p14:cNvPr>
              <p14:cNvContentPartPr/>
              <p14:nvPr/>
            </p14:nvContentPartPr>
            <p14:xfrm>
              <a:off x="7425890" y="1626407"/>
              <a:ext cx="168120" cy="1382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854C21F-2F90-97BB-D4A0-0CE6CA10E81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10410" y="1610927"/>
                <a:ext cx="1987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F7FA5B6-B88E-B8FD-179D-4A9C064BD4FC}"/>
                  </a:ext>
                </a:extLst>
              </p14:cNvPr>
              <p14:cNvContentPartPr/>
              <p14:nvPr/>
            </p14:nvContentPartPr>
            <p14:xfrm>
              <a:off x="7611290" y="1566647"/>
              <a:ext cx="102240" cy="1918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F7FA5B6-B88E-B8FD-179D-4A9C064BD4F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95810" y="1551196"/>
                <a:ext cx="132840" cy="222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4CC303D-7C95-8C87-04B5-3C33CF97F4CA}"/>
                  </a:ext>
                </a:extLst>
              </p14:cNvPr>
              <p14:cNvContentPartPr/>
              <p14:nvPr/>
            </p14:nvContentPartPr>
            <p14:xfrm>
              <a:off x="7617410" y="1644407"/>
              <a:ext cx="96120" cy="64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4CC303D-7C95-8C87-04B5-3C33CF97F4C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601930" y="1628927"/>
                <a:ext cx="1267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214BA5F-7A76-8565-5026-315924636DFB}"/>
                  </a:ext>
                </a:extLst>
              </p14:cNvPr>
              <p14:cNvContentPartPr/>
              <p14:nvPr/>
            </p14:nvContentPartPr>
            <p14:xfrm>
              <a:off x="7916930" y="1542527"/>
              <a:ext cx="119520" cy="3898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214BA5F-7A76-8565-5026-315924636DF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901450" y="1527047"/>
                <a:ext cx="15012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70A4E53-68EC-7300-4EAB-983D4A210FAF}"/>
                  </a:ext>
                </a:extLst>
              </p14:cNvPr>
              <p14:cNvContentPartPr/>
              <p14:nvPr/>
            </p14:nvContentPartPr>
            <p14:xfrm>
              <a:off x="6670970" y="1860047"/>
              <a:ext cx="1090440" cy="5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70A4E53-68EC-7300-4EAB-983D4A210FA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655495" y="1844567"/>
                <a:ext cx="112103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F8D647E-CEF8-5A08-1F28-BB22E2805DEA}"/>
                  </a:ext>
                </a:extLst>
              </p14:cNvPr>
              <p14:cNvContentPartPr/>
              <p14:nvPr/>
            </p14:nvContentPartPr>
            <p14:xfrm>
              <a:off x="506690" y="2536847"/>
              <a:ext cx="293400" cy="1083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F8D647E-CEF8-5A08-1F28-BB22E2805DE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91210" y="2521727"/>
                <a:ext cx="3236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30E24102-11FF-A530-6CFF-CA160239E1DE}"/>
                  </a:ext>
                </a:extLst>
              </p14:cNvPr>
              <p14:cNvContentPartPr/>
              <p14:nvPr/>
            </p14:nvContentPartPr>
            <p14:xfrm>
              <a:off x="1117610" y="2500847"/>
              <a:ext cx="126000" cy="2401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30E24102-11FF-A530-6CFF-CA160239E1D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02130" y="2485367"/>
                <a:ext cx="1566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2A3D7158-0617-E121-6797-D373D44B8007}"/>
                  </a:ext>
                </a:extLst>
              </p14:cNvPr>
              <p14:cNvContentPartPr/>
              <p14:nvPr/>
            </p14:nvContentPartPr>
            <p14:xfrm>
              <a:off x="1153610" y="2488967"/>
              <a:ext cx="120240" cy="302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2A3D7158-0617-E121-6797-D373D44B800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38130" y="2473487"/>
                <a:ext cx="1508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DDBA247-4E82-D661-E248-1C2AB0377EF2}"/>
                  </a:ext>
                </a:extLst>
              </p14:cNvPr>
              <p14:cNvContentPartPr/>
              <p14:nvPr/>
            </p14:nvContentPartPr>
            <p14:xfrm>
              <a:off x="1123730" y="2596967"/>
              <a:ext cx="132120" cy="122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DDBA247-4E82-D661-E248-1C2AB0377EF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08250" y="2581487"/>
                <a:ext cx="1627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AD289494-E9F6-5183-A93B-59E7870C44A4}"/>
                  </a:ext>
                </a:extLst>
              </p14:cNvPr>
              <p14:cNvContentPartPr/>
              <p14:nvPr/>
            </p14:nvContentPartPr>
            <p14:xfrm>
              <a:off x="1297250" y="2567447"/>
              <a:ext cx="371880" cy="1555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AD289494-E9F6-5183-A93B-59E7870C44A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281770" y="2551967"/>
                <a:ext cx="4024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38D928E2-F7AC-E99F-9311-73EA39287DBA}"/>
                  </a:ext>
                </a:extLst>
              </p14:cNvPr>
              <p14:cNvContentPartPr/>
              <p14:nvPr/>
            </p14:nvContentPartPr>
            <p14:xfrm>
              <a:off x="1980170" y="2578967"/>
              <a:ext cx="365760" cy="1501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38D928E2-F7AC-E99F-9311-73EA39287DB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964690" y="2563487"/>
                <a:ext cx="3963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0B8D7ECF-9B26-8282-CEE4-33C348127986}"/>
                  </a:ext>
                </a:extLst>
              </p14:cNvPr>
              <p14:cNvContentPartPr/>
              <p14:nvPr/>
            </p14:nvContentPartPr>
            <p14:xfrm>
              <a:off x="2351690" y="2579687"/>
              <a:ext cx="227880" cy="1375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0B8D7ECF-9B26-8282-CEE4-33C34812798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336210" y="2564207"/>
                <a:ext cx="2584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307B29A4-B136-4FC8-A567-A3EF2CDA9C95}"/>
                  </a:ext>
                </a:extLst>
              </p14:cNvPr>
              <p14:cNvContentPartPr/>
              <p14:nvPr/>
            </p14:nvContentPartPr>
            <p14:xfrm>
              <a:off x="2591450" y="2542967"/>
              <a:ext cx="102240" cy="1742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307B29A4-B136-4FC8-A567-A3EF2CDA9C9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575970" y="2527487"/>
                <a:ext cx="1328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46351CD7-9D0E-7013-F10D-2337F88CAE89}"/>
                  </a:ext>
                </a:extLst>
              </p14:cNvPr>
              <p14:cNvContentPartPr/>
              <p14:nvPr/>
            </p14:nvContentPartPr>
            <p14:xfrm>
              <a:off x="2717090" y="2516327"/>
              <a:ext cx="186120" cy="2185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46351CD7-9D0E-7013-F10D-2337F88CAE8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701580" y="2500872"/>
                <a:ext cx="216779" cy="249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BF461220-5927-D709-B456-7F3338FD31BF}"/>
                  </a:ext>
                </a:extLst>
              </p14:cNvPr>
              <p14:cNvContentPartPr/>
              <p14:nvPr/>
            </p14:nvContentPartPr>
            <p14:xfrm>
              <a:off x="3250250" y="2501567"/>
              <a:ext cx="234000" cy="2271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BF461220-5927-D709-B456-7F3338FD31B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234770" y="2486087"/>
                <a:ext cx="26460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1B9276E8-80AF-E379-ED6E-C59EE5FE6BFE}"/>
                  </a:ext>
                </a:extLst>
              </p14:cNvPr>
              <p14:cNvContentPartPr/>
              <p14:nvPr/>
            </p14:nvContentPartPr>
            <p14:xfrm>
              <a:off x="3490010" y="2584727"/>
              <a:ext cx="209880" cy="1321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1B9276E8-80AF-E379-ED6E-C59EE5FE6BF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474557" y="2569247"/>
                <a:ext cx="240428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42A63FD0-2C51-A878-1A75-DD8BBB03ADE6}"/>
                  </a:ext>
                </a:extLst>
              </p14:cNvPr>
              <p14:cNvContentPartPr/>
              <p14:nvPr/>
            </p14:nvContentPartPr>
            <p14:xfrm>
              <a:off x="3729410" y="2590847"/>
              <a:ext cx="342000" cy="1260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42A63FD0-2C51-A878-1A75-DD8BBB03ADE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713914" y="2575367"/>
                <a:ext cx="372632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5FBC5749-6EC3-3EF5-C051-586E7B3C0D23}"/>
                  </a:ext>
                </a:extLst>
              </p14:cNvPr>
              <p14:cNvContentPartPr/>
              <p14:nvPr/>
            </p14:nvContentPartPr>
            <p14:xfrm>
              <a:off x="4514210" y="2560967"/>
              <a:ext cx="132120" cy="1594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5FBC5749-6EC3-3EF5-C051-586E7B3C0D2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498730" y="2545487"/>
                <a:ext cx="16272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19FE31D4-C60F-45C4-6CA5-1D73471A547A}"/>
                  </a:ext>
                </a:extLst>
              </p14:cNvPr>
              <p14:cNvContentPartPr/>
              <p14:nvPr/>
            </p14:nvContentPartPr>
            <p14:xfrm>
              <a:off x="4688810" y="2566727"/>
              <a:ext cx="502920" cy="1562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19FE31D4-C60F-45C4-6CA5-1D73471A547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673330" y="2551247"/>
                <a:ext cx="5335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DF1F5CE8-D259-2E96-5CAB-53F290BD813E}"/>
                  </a:ext>
                </a:extLst>
              </p14:cNvPr>
              <p14:cNvContentPartPr/>
              <p14:nvPr/>
            </p14:nvContentPartPr>
            <p14:xfrm>
              <a:off x="5089490" y="2465207"/>
              <a:ext cx="48240" cy="3024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DF1F5CE8-D259-2E96-5CAB-53F290BD813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074010" y="2449727"/>
                <a:ext cx="788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E84B8046-0D66-16A2-D0FD-356C7DBC3B51}"/>
                  </a:ext>
                </a:extLst>
              </p14:cNvPr>
              <p14:cNvContentPartPr/>
              <p14:nvPr/>
            </p14:nvContentPartPr>
            <p14:xfrm>
              <a:off x="5233130" y="2518847"/>
              <a:ext cx="273240" cy="48564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E84B8046-0D66-16A2-D0FD-356C7DBC3B51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217650" y="2503367"/>
                <a:ext cx="30384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DA335021-9849-BF1C-D99D-30B6681DA1BE}"/>
                  </a:ext>
                </a:extLst>
              </p14:cNvPr>
              <p14:cNvContentPartPr/>
              <p14:nvPr/>
            </p14:nvContentPartPr>
            <p14:xfrm>
              <a:off x="5802290" y="2578967"/>
              <a:ext cx="329760" cy="5148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DA335021-9849-BF1C-D99D-30B6681DA1BE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786827" y="2563487"/>
                <a:ext cx="360327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2E83767F-1165-2235-94A4-B81C095EC986}"/>
                  </a:ext>
                </a:extLst>
              </p14:cNvPr>
              <p14:cNvContentPartPr/>
              <p14:nvPr/>
            </p14:nvContentPartPr>
            <p14:xfrm>
              <a:off x="6089930" y="2608847"/>
              <a:ext cx="209880" cy="1202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2E83767F-1165-2235-94A4-B81C095EC98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74477" y="2593367"/>
                <a:ext cx="240428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8D0506BB-82F9-891B-4488-AFB55B559DD5}"/>
                  </a:ext>
                </a:extLst>
              </p14:cNvPr>
              <p14:cNvContentPartPr/>
              <p14:nvPr/>
            </p14:nvContentPartPr>
            <p14:xfrm>
              <a:off x="6323570" y="2590847"/>
              <a:ext cx="150120" cy="1260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8D0506BB-82F9-891B-4488-AFB55B559DD5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308090" y="2575367"/>
                <a:ext cx="1807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3F1CCA9C-7E5A-D3EF-0BD5-5DA40F6B8B3D}"/>
                  </a:ext>
                </a:extLst>
              </p14:cNvPr>
              <p14:cNvContentPartPr/>
              <p14:nvPr/>
            </p14:nvContentPartPr>
            <p14:xfrm>
              <a:off x="6455330" y="2590847"/>
              <a:ext cx="84240" cy="1501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3F1CCA9C-7E5A-D3EF-0BD5-5DA40F6B8B3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439850" y="2575367"/>
                <a:ext cx="1148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6295D336-09C9-71F8-F1AF-9E63FD206DA3}"/>
                  </a:ext>
                </a:extLst>
              </p14:cNvPr>
              <p14:cNvContentPartPr/>
              <p14:nvPr/>
            </p14:nvContentPartPr>
            <p14:xfrm>
              <a:off x="6610850" y="2590847"/>
              <a:ext cx="72360" cy="1562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6295D336-09C9-71F8-F1AF-9E63FD206DA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595370" y="2575331"/>
                <a:ext cx="102960" cy="186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2DE8C0D4-F828-186C-707E-344584B4C0A4}"/>
                  </a:ext>
                </a:extLst>
              </p14:cNvPr>
              <p14:cNvContentPartPr/>
              <p14:nvPr/>
            </p14:nvContentPartPr>
            <p14:xfrm>
              <a:off x="6760610" y="2579687"/>
              <a:ext cx="150120" cy="1407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2DE8C0D4-F828-186C-707E-344584B4C0A4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745130" y="2564207"/>
                <a:ext cx="1807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DA49D983-A05C-C46F-325D-BEC3C953C1AB}"/>
                  </a:ext>
                </a:extLst>
              </p14:cNvPr>
              <p14:cNvContentPartPr/>
              <p14:nvPr/>
            </p14:nvContentPartPr>
            <p14:xfrm>
              <a:off x="6946370" y="2486447"/>
              <a:ext cx="252000" cy="2307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DA49D983-A05C-C46F-325D-BEC3C953C1AB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930890" y="2470967"/>
                <a:ext cx="2826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C53B816F-3F17-3CDF-D9D1-09111A7BEF37}"/>
                  </a:ext>
                </a:extLst>
              </p14:cNvPr>
              <p14:cNvContentPartPr/>
              <p14:nvPr/>
            </p14:nvContentPartPr>
            <p14:xfrm>
              <a:off x="7557650" y="2590847"/>
              <a:ext cx="329760" cy="1382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C53B816F-3F17-3CDF-D9D1-09111A7BEF37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542170" y="2575327"/>
                <a:ext cx="360360" cy="1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27D490A2-2B90-6EC1-4C56-DA73B10CFF49}"/>
                  </a:ext>
                </a:extLst>
              </p14:cNvPr>
              <p14:cNvContentPartPr/>
              <p14:nvPr/>
            </p14:nvContentPartPr>
            <p14:xfrm>
              <a:off x="8210330" y="2602727"/>
              <a:ext cx="401760" cy="1382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27D490A2-2B90-6EC1-4C56-DA73B10CFF4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194850" y="2587247"/>
                <a:ext cx="4323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BBAC3017-B0EB-4FCA-2425-303C492B0FA0}"/>
                  </a:ext>
                </a:extLst>
              </p14:cNvPr>
              <p14:cNvContentPartPr/>
              <p14:nvPr/>
            </p14:nvContentPartPr>
            <p14:xfrm>
              <a:off x="8509850" y="2441087"/>
              <a:ext cx="90360" cy="482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BBAC3017-B0EB-4FCA-2425-303C492B0FA0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494370" y="2425607"/>
                <a:ext cx="1209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C8DEF088-3E54-7E6D-35FE-6AC5E3661911}"/>
                  </a:ext>
                </a:extLst>
              </p14:cNvPr>
              <p14:cNvContentPartPr/>
              <p14:nvPr/>
            </p14:nvContentPartPr>
            <p14:xfrm>
              <a:off x="8677610" y="2524967"/>
              <a:ext cx="90360" cy="1861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C8DEF088-3E54-7E6D-35FE-6AC5E3661911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662130" y="2509487"/>
                <a:ext cx="12096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8790CDD9-A272-538E-1BAF-398050BE9489}"/>
                  </a:ext>
                </a:extLst>
              </p14:cNvPr>
              <p14:cNvContentPartPr/>
              <p14:nvPr/>
            </p14:nvContentPartPr>
            <p14:xfrm>
              <a:off x="8659610" y="2578967"/>
              <a:ext cx="180000" cy="363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8790CDD9-A272-538E-1BAF-398050BE9489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644130" y="2563487"/>
                <a:ext cx="2106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FA2D9F74-03DB-2969-E0B3-1A2555412689}"/>
                  </a:ext>
                </a:extLst>
              </p14:cNvPr>
              <p14:cNvContentPartPr/>
              <p14:nvPr/>
            </p14:nvContentPartPr>
            <p14:xfrm>
              <a:off x="8809370" y="2542967"/>
              <a:ext cx="180000" cy="1562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FA2D9F74-03DB-2969-E0B3-1A2555412689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793890" y="2527487"/>
                <a:ext cx="21060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F546690E-FFFC-6ACF-67AC-6E209DB45B1C}"/>
                  </a:ext>
                </a:extLst>
              </p14:cNvPr>
              <p14:cNvContentPartPr/>
              <p14:nvPr/>
            </p14:nvContentPartPr>
            <p14:xfrm>
              <a:off x="11358170" y="2477087"/>
              <a:ext cx="393120" cy="4136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F546690E-FFFC-6ACF-67AC-6E209DB45B1C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1342676" y="2461620"/>
                <a:ext cx="423748" cy="444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60AF8E80-1405-AB99-3631-3DEEA80BAEA5}"/>
                  </a:ext>
                </a:extLst>
              </p14:cNvPr>
              <p14:cNvContentPartPr/>
              <p14:nvPr/>
            </p14:nvContentPartPr>
            <p14:xfrm>
              <a:off x="9151010" y="2459087"/>
              <a:ext cx="1881360" cy="56592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60AF8E80-1405-AB99-3631-3DEEA80BAEA5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135533" y="2443617"/>
                <a:ext cx="1911954" cy="596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B8F6F7C3-46EE-9266-7F97-138B8357FA1A}"/>
                  </a:ext>
                </a:extLst>
              </p14:cNvPr>
              <p14:cNvContentPartPr/>
              <p14:nvPr/>
            </p14:nvContentPartPr>
            <p14:xfrm>
              <a:off x="11846690" y="2704607"/>
              <a:ext cx="12240" cy="244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B8F6F7C3-46EE-9266-7F97-138B8357FA1A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1831210" y="2688896"/>
                <a:ext cx="42840" cy="55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3D1D1BEC-F333-D86F-090C-0F584F0B0D85}"/>
                  </a:ext>
                </a:extLst>
              </p14:cNvPr>
              <p14:cNvContentPartPr/>
              <p14:nvPr/>
            </p14:nvContentPartPr>
            <p14:xfrm>
              <a:off x="4202810" y="2932487"/>
              <a:ext cx="245880" cy="45468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3D1D1BEC-F333-D86F-090C-0F584F0B0D85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187353" y="2917019"/>
                <a:ext cx="276435" cy="485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83D6A963-B0B4-E6AC-F8E6-E2217222D863}"/>
                  </a:ext>
                </a:extLst>
              </p14:cNvPr>
              <p14:cNvContentPartPr/>
              <p14:nvPr/>
            </p14:nvContentPartPr>
            <p14:xfrm>
              <a:off x="2525570" y="2944367"/>
              <a:ext cx="1330200" cy="4435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83D6A963-B0B4-E6AC-F8E6-E2217222D863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510090" y="2928900"/>
                <a:ext cx="1360800" cy="474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CBCE0139-7DDB-A635-D6A0-B23462E73246}"/>
                  </a:ext>
                </a:extLst>
              </p14:cNvPr>
              <p14:cNvContentPartPr/>
              <p14:nvPr/>
            </p14:nvContentPartPr>
            <p14:xfrm>
              <a:off x="6071930" y="2974967"/>
              <a:ext cx="1330200" cy="4190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CBCE0139-7DDB-A635-D6A0-B23462E7324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056450" y="2959487"/>
                <a:ext cx="136080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B4E0A384-1030-00A5-99D4-781046A6474C}"/>
                  </a:ext>
                </a:extLst>
              </p14:cNvPr>
              <p14:cNvContentPartPr/>
              <p14:nvPr/>
            </p14:nvContentPartPr>
            <p14:xfrm>
              <a:off x="4801850" y="2986127"/>
              <a:ext cx="689400" cy="37764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B4E0A384-1030-00A5-99D4-781046A6474C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786362" y="2970647"/>
                <a:ext cx="720016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A6612187-5BA8-D3A5-E783-82F120249FC3}"/>
                  </a:ext>
                </a:extLst>
              </p14:cNvPr>
              <p14:cNvContentPartPr/>
              <p14:nvPr/>
            </p14:nvContentPartPr>
            <p14:xfrm>
              <a:off x="7779050" y="2998367"/>
              <a:ext cx="964800" cy="19548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A6612187-5BA8-D3A5-E783-82F120249FC3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763570" y="2982887"/>
                <a:ext cx="9954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BA31F907-7788-DD0F-2317-9FD34BF084F3}"/>
                  </a:ext>
                </a:extLst>
              </p14:cNvPr>
              <p14:cNvContentPartPr/>
              <p14:nvPr/>
            </p14:nvContentPartPr>
            <p14:xfrm>
              <a:off x="9097010" y="2938247"/>
              <a:ext cx="1803600" cy="56952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BA31F907-7788-DD0F-2317-9FD34BF084F3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9081530" y="2922767"/>
                <a:ext cx="183420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8F364F36-92DA-34A8-D367-26157962CEB0}"/>
                  </a:ext>
                </a:extLst>
              </p14:cNvPr>
              <p14:cNvContentPartPr/>
              <p14:nvPr/>
            </p14:nvContentPartPr>
            <p14:xfrm>
              <a:off x="4807970" y="3435407"/>
              <a:ext cx="698400" cy="42588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8F364F36-92DA-34A8-D367-26157962CEB0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792498" y="3419914"/>
                <a:ext cx="728984" cy="456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F74996EE-FF77-B7CB-CE43-C32B77A0BB82}"/>
                  </a:ext>
                </a:extLst>
              </p14:cNvPr>
              <p14:cNvContentPartPr/>
              <p14:nvPr/>
            </p14:nvContentPartPr>
            <p14:xfrm>
              <a:off x="3927410" y="3525407"/>
              <a:ext cx="455400" cy="1803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F74996EE-FF77-B7CB-CE43-C32B77A0BB82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911942" y="3509927"/>
                <a:ext cx="485976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5CCFBAE1-3159-2047-88C2-1CAB7364E9EB}"/>
                  </a:ext>
                </a:extLst>
              </p14:cNvPr>
              <p14:cNvContentPartPr/>
              <p14:nvPr/>
            </p14:nvContentPartPr>
            <p14:xfrm>
              <a:off x="2603330" y="3450167"/>
              <a:ext cx="982800" cy="22536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5CCFBAE1-3159-2047-88C2-1CAB7364E9EB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587856" y="3434662"/>
                <a:ext cx="1013389" cy="256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6EB314DF-2404-A6F1-0994-2E5D2C9B9A75}"/>
                  </a:ext>
                </a:extLst>
              </p14:cNvPr>
              <p14:cNvContentPartPr/>
              <p14:nvPr/>
            </p14:nvContentPartPr>
            <p14:xfrm>
              <a:off x="6850610" y="3454127"/>
              <a:ext cx="407880" cy="2145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6EB314DF-2404-A6F1-0994-2E5D2C9B9A75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835116" y="3438647"/>
                <a:ext cx="438507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181DA1D9-A052-4726-0974-BB374DF2524A}"/>
                  </a:ext>
                </a:extLst>
              </p14:cNvPr>
              <p14:cNvContentPartPr/>
              <p14:nvPr/>
            </p14:nvContentPartPr>
            <p14:xfrm>
              <a:off x="7617410" y="3417407"/>
              <a:ext cx="1066680" cy="24588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181DA1D9-A052-4726-0974-BB374DF2524A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601930" y="3401927"/>
                <a:ext cx="109728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06D8C7D6-0AF5-2921-E8E9-8212F0C8D051}"/>
                  </a:ext>
                </a:extLst>
              </p14:cNvPr>
              <p14:cNvContentPartPr/>
              <p14:nvPr/>
            </p14:nvContentPartPr>
            <p14:xfrm>
              <a:off x="5934050" y="3489407"/>
              <a:ext cx="533520" cy="15624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06D8C7D6-0AF5-2921-E8E9-8212F0C8D051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918570" y="3473891"/>
                <a:ext cx="564120" cy="186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DA7E9F48-ED29-1BB7-1A47-E9FB5F2804E8}"/>
                  </a:ext>
                </a:extLst>
              </p14:cNvPr>
              <p14:cNvContentPartPr/>
              <p14:nvPr/>
            </p14:nvContentPartPr>
            <p14:xfrm>
              <a:off x="2244050" y="3914927"/>
              <a:ext cx="689400" cy="24588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DA7E9F48-ED29-1BB7-1A47-E9FB5F2804E8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228570" y="3899447"/>
                <a:ext cx="72000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B6D3D647-3C06-37EB-3010-24359FD676A7}"/>
                  </a:ext>
                </a:extLst>
              </p14:cNvPr>
              <p14:cNvContentPartPr/>
              <p14:nvPr/>
            </p14:nvContentPartPr>
            <p14:xfrm>
              <a:off x="3022730" y="3974687"/>
              <a:ext cx="120600" cy="15012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B6D3D647-3C06-37EB-3010-24359FD676A7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007296" y="3959207"/>
                <a:ext cx="151109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D55A7F21-8F62-5BE3-C8DC-EFBD5E1B64D1}"/>
                  </a:ext>
                </a:extLst>
              </p14:cNvPr>
              <p14:cNvContentPartPr/>
              <p14:nvPr/>
            </p14:nvContentPartPr>
            <p14:xfrm>
              <a:off x="2339810" y="3962807"/>
              <a:ext cx="1000800" cy="28764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D55A7F21-8F62-5BE3-C8DC-EFBD5E1B64D1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324330" y="3947346"/>
                <a:ext cx="1031400" cy="318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0CDC7BA6-EC6D-2D3E-C587-C046A3C6E1FB}"/>
                  </a:ext>
                </a:extLst>
              </p14:cNvPr>
              <p14:cNvContentPartPr/>
              <p14:nvPr/>
            </p14:nvContentPartPr>
            <p14:xfrm>
              <a:off x="3711410" y="3986567"/>
              <a:ext cx="216000" cy="13824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0CDC7BA6-EC6D-2D3E-C587-C046A3C6E1FB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695930" y="3971047"/>
                <a:ext cx="246600" cy="1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F17BCDE9-4333-74B3-D7E0-FD5BF0D50C97}"/>
                  </a:ext>
                </a:extLst>
              </p14:cNvPr>
              <p14:cNvContentPartPr/>
              <p14:nvPr/>
            </p14:nvContentPartPr>
            <p14:xfrm>
              <a:off x="4005170" y="3998807"/>
              <a:ext cx="114120" cy="11412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F17BCDE9-4333-74B3-D7E0-FD5BF0D50C97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989739" y="3983327"/>
                <a:ext cx="144624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DFC89F26-17BD-C3CD-4545-751FCB1A7FAC}"/>
                  </a:ext>
                </a:extLst>
              </p14:cNvPr>
              <p14:cNvContentPartPr/>
              <p14:nvPr/>
            </p14:nvContentPartPr>
            <p14:xfrm>
              <a:off x="4418450" y="4022567"/>
              <a:ext cx="132120" cy="11412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DFC89F26-17BD-C3CD-4545-751FCB1A7FAC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402970" y="4007087"/>
                <a:ext cx="16272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0FAD7A25-B459-65DD-DE38-88B987BA9E51}"/>
                  </a:ext>
                </a:extLst>
              </p14:cNvPr>
              <p14:cNvContentPartPr/>
              <p14:nvPr/>
            </p14:nvContentPartPr>
            <p14:xfrm>
              <a:off x="4550210" y="3933287"/>
              <a:ext cx="102240" cy="19152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0FAD7A25-B459-65DD-DE38-88B987BA9E51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534730" y="3917778"/>
                <a:ext cx="132840" cy="222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91FF661E-359E-C0FA-F880-FDFB6E0CD514}"/>
                  </a:ext>
                </a:extLst>
              </p14:cNvPr>
              <p14:cNvContentPartPr/>
              <p14:nvPr/>
            </p14:nvContentPartPr>
            <p14:xfrm>
              <a:off x="4670090" y="4022567"/>
              <a:ext cx="54360" cy="9036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91FF661E-359E-C0FA-F880-FDFB6E0CD514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654610" y="4007025"/>
                <a:ext cx="84960" cy="121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53F037A9-5B75-2C96-AF0D-9C52DDC1170E}"/>
                  </a:ext>
                </a:extLst>
              </p14:cNvPr>
              <p14:cNvContentPartPr/>
              <p14:nvPr/>
            </p14:nvContentPartPr>
            <p14:xfrm>
              <a:off x="4658210" y="3890807"/>
              <a:ext cx="72360" cy="54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53F037A9-5B75-2C96-AF0D-9C52DDC1170E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642730" y="3875224"/>
                <a:ext cx="102960" cy="85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CDB1328A-F8E3-CE56-027B-208C72402443}"/>
                  </a:ext>
                </a:extLst>
              </p14:cNvPr>
              <p14:cNvContentPartPr/>
              <p14:nvPr/>
            </p14:nvContentPartPr>
            <p14:xfrm>
              <a:off x="4783850" y="4016447"/>
              <a:ext cx="126000" cy="12024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CDB1328A-F8E3-CE56-027B-208C72402443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768370" y="4000967"/>
                <a:ext cx="1566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892BCA88-E53A-0426-69E4-007A6FFA54EC}"/>
                  </a:ext>
                </a:extLst>
              </p14:cNvPr>
              <p14:cNvContentPartPr/>
              <p14:nvPr/>
            </p14:nvContentPartPr>
            <p14:xfrm>
              <a:off x="4921730" y="3920687"/>
              <a:ext cx="66240" cy="20988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892BCA88-E53A-0426-69E4-007A6FFA54EC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4906250" y="3905207"/>
                <a:ext cx="9684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BBA39982-77D0-82B0-7DE6-3177A5F6470A}"/>
                  </a:ext>
                </a:extLst>
              </p14:cNvPr>
              <p14:cNvContentPartPr/>
              <p14:nvPr/>
            </p14:nvContentPartPr>
            <p14:xfrm>
              <a:off x="5335010" y="4016447"/>
              <a:ext cx="197280" cy="14148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BBA39982-77D0-82B0-7DE6-3177A5F6470A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319530" y="4000967"/>
                <a:ext cx="2278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EC3A2F5A-97FD-6641-4FFD-0696F0269257}"/>
                  </a:ext>
                </a:extLst>
              </p14:cNvPr>
              <p14:cNvContentPartPr/>
              <p14:nvPr/>
            </p14:nvContentPartPr>
            <p14:xfrm>
              <a:off x="5598530" y="4029407"/>
              <a:ext cx="83520" cy="11340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EC3A2F5A-97FD-6641-4FFD-0696F0269257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583050" y="4013927"/>
                <a:ext cx="1141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38C2457A-6CA3-903C-0E1D-6E51F9FC470A}"/>
                  </a:ext>
                </a:extLst>
              </p14:cNvPr>
              <p14:cNvContentPartPr/>
              <p14:nvPr/>
            </p14:nvContentPartPr>
            <p14:xfrm>
              <a:off x="5790410" y="3992687"/>
              <a:ext cx="84240" cy="15012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38C2457A-6CA3-903C-0E1D-6E51F9FC470A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5774930" y="3977207"/>
                <a:ext cx="1148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E0EB37F6-D67D-8372-9570-3B583D110908}"/>
                  </a:ext>
                </a:extLst>
              </p14:cNvPr>
              <p14:cNvContentPartPr/>
              <p14:nvPr/>
            </p14:nvContentPartPr>
            <p14:xfrm>
              <a:off x="5772410" y="4022567"/>
              <a:ext cx="96120" cy="1224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E0EB37F6-D67D-8372-9570-3B583D110908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5756988" y="4007087"/>
                <a:ext cx="126606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FAC10471-9FB0-ABB5-483A-6DB1A4B34110}"/>
                  </a:ext>
                </a:extLst>
              </p14:cNvPr>
              <p14:cNvContentPartPr/>
              <p14:nvPr/>
            </p14:nvContentPartPr>
            <p14:xfrm>
              <a:off x="6287570" y="4016447"/>
              <a:ext cx="168120" cy="13140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FAC10471-9FB0-ABB5-483A-6DB1A4B34110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272090" y="4000967"/>
                <a:ext cx="1987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39219C0A-324F-49A1-F5EE-E24E388AC6E3}"/>
                  </a:ext>
                </a:extLst>
              </p14:cNvPr>
              <p14:cNvContentPartPr/>
              <p14:nvPr/>
            </p14:nvContentPartPr>
            <p14:xfrm>
              <a:off x="6461810" y="3956687"/>
              <a:ext cx="83520" cy="1861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39219C0A-324F-49A1-F5EE-E24E388AC6E3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446330" y="3941177"/>
                <a:ext cx="114120" cy="216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9D97D3BF-DF53-5EA9-9274-C4A3515B4BF9}"/>
                  </a:ext>
                </a:extLst>
              </p14:cNvPr>
              <p14:cNvContentPartPr/>
              <p14:nvPr/>
            </p14:nvContentPartPr>
            <p14:xfrm>
              <a:off x="6593570" y="4022567"/>
              <a:ext cx="191520" cy="138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9D97D3BF-DF53-5EA9-9274-C4A3515B4BF9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578090" y="4007047"/>
                <a:ext cx="222120" cy="1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40717F5-1DD1-8591-7ED5-2C69D47E44BC}"/>
                  </a:ext>
                </a:extLst>
              </p14:cNvPr>
              <p14:cNvContentPartPr/>
              <p14:nvPr/>
            </p14:nvContentPartPr>
            <p14:xfrm>
              <a:off x="6826490" y="4040567"/>
              <a:ext cx="78120" cy="12024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40717F5-1DD1-8591-7ED5-2C69D47E44BC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811010" y="4025041"/>
                <a:ext cx="108720" cy="150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9D3052E8-2F6F-C810-BDE6-EE389B316CFF}"/>
                  </a:ext>
                </a:extLst>
              </p14:cNvPr>
              <p14:cNvContentPartPr/>
              <p14:nvPr/>
            </p14:nvContentPartPr>
            <p14:xfrm>
              <a:off x="6814610" y="3914927"/>
              <a:ext cx="60120" cy="6012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9D3052E8-2F6F-C810-BDE6-EE389B316CFF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799130" y="3899447"/>
                <a:ext cx="907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69BF7E3-EAC7-E3B9-7019-2B4CE685DD2F}"/>
                  </a:ext>
                </a:extLst>
              </p14:cNvPr>
              <p14:cNvContentPartPr/>
              <p14:nvPr/>
            </p14:nvContentPartPr>
            <p14:xfrm>
              <a:off x="6922610" y="4028687"/>
              <a:ext cx="275760" cy="11412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69BF7E3-EAC7-E3B9-7019-2B4CE685DD2F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907150" y="4013207"/>
                <a:ext cx="30632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66862B3B-A09E-AA39-FB97-1D89C69BE6CE}"/>
                  </a:ext>
                </a:extLst>
              </p14:cNvPr>
              <p14:cNvContentPartPr/>
              <p14:nvPr/>
            </p14:nvContentPartPr>
            <p14:xfrm>
              <a:off x="7497530" y="3938687"/>
              <a:ext cx="808920" cy="20412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66862B3B-A09E-AA39-FB97-1D89C69BE6CE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7482050" y="3923180"/>
                <a:ext cx="839520" cy="234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CF876A7D-1532-9D0E-0C6D-04C27D7F0BAD}"/>
                  </a:ext>
                </a:extLst>
              </p14:cNvPr>
              <p14:cNvContentPartPr/>
              <p14:nvPr/>
            </p14:nvContentPartPr>
            <p14:xfrm>
              <a:off x="9672290" y="3921407"/>
              <a:ext cx="1474200" cy="22716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CF876A7D-1532-9D0E-0C6D-04C27D7F0BAD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9656810" y="3905927"/>
                <a:ext cx="150480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24247DDE-54E2-C620-DA96-6F46A4D4D532}"/>
                  </a:ext>
                </a:extLst>
              </p14:cNvPr>
              <p14:cNvContentPartPr/>
              <p14:nvPr/>
            </p14:nvContentPartPr>
            <p14:xfrm>
              <a:off x="8587970" y="3836807"/>
              <a:ext cx="808200" cy="31788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24247DDE-54E2-C620-DA96-6F46A4D4D532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8572497" y="3821327"/>
                <a:ext cx="838786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94D10A67-8CCF-7BDC-5088-14AA545E5123}"/>
                  </a:ext>
                </a:extLst>
              </p14:cNvPr>
              <p14:cNvContentPartPr/>
              <p14:nvPr/>
            </p14:nvContentPartPr>
            <p14:xfrm>
              <a:off x="464570" y="4867127"/>
              <a:ext cx="324000" cy="14400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94D10A67-8CCF-7BDC-5088-14AA545E5123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449450" y="4852007"/>
                <a:ext cx="3542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8D8A6902-9B33-6FBF-C9E5-5EE5DE7F72D8}"/>
                  </a:ext>
                </a:extLst>
              </p14:cNvPr>
              <p14:cNvContentPartPr/>
              <p14:nvPr/>
            </p14:nvContentPartPr>
            <p14:xfrm>
              <a:off x="6641090" y="4795487"/>
              <a:ext cx="617040" cy="26388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8D8A6902-9B33-6FBF-C9E5-5EE5DE7F72D8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6625619" y="4780007"/>
                <a:ext cx="647622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D54B1B52-7DC7-12FA-5CC7-E70F4F3C039C}"/>
                  </a:ext>
                </a:extLst>
              </p14:cNvPr>
              <p14:cNvContentPartPr/>
              <p14:nvPr/>
            </p14:nvContentPartPr>
            <p14:xfrm>
              <a:off x="5419610" y="4861367"/>
              <a:ext cx="849960" cy="21600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D54B1B52-7DC7-12FA-5CC7-E70F4F3C039C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5404137" y="4845887"/>
                <a:ext cx="880547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407EB2AD-6B43-CF75-2826-DA7E5310AC47}"/>
                  </a:ext>
                </a:extLst>
              </p14:cNvPr>
              <p14:cNvContentPartPr/>
              <p14:nvPr/>
            </p14:nvContentPartPr>
            <p14:xfrm>
              <a:off x="4352570" y="4849127"/>
              <a:ext cx="761400" cy="21636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407EB2AD-6B43-CF75-2826-DA7E5310AC47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4337090" y="4833621"/>
                <a:ext cx="792000" cy="2470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2654A95C-2269-26A5-6EAB-99B2219732A2}"/>
                  </a:ext>
                </a:extLst>
              </p14:cNvPr>
              <p14:cNvContentPartPr/>
              <p14:nvPr/>
            </p14:nvContentPartPr>
            <p14:xfrm>
              <a:off x="3046490" y="4844087"/>
              <a:ext cx="905040" cy="22140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2654A95C-2269-26A5-6EAB-99B2219732A2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3031010" y="4828607"/>
                <a:ext cx="9356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A30E74AA-BA5B-B749-3103-33E1B72E0EE6}"/>
                  </a:ext>
                </a:extLst>
              </p14:cNvPr>
              <p14:cNvContentPartPr/>
              <p14:nvPr/>
            </p14:nvContentPartPr>
            <p14:xfrm>
              <a:off x="2208050" y="4885127"/>
              <a:ext cx="515520" cy="19800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A30E74AA-BA5B-B749-3103-33E1B72E0EE6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192570" y="4869647"/>
                <a:ext cx="546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CBD845D3-D9A2-6EBD-03E6-DFE08DED3465}"/>
                  </a:ext>
                </a:extLst>
              </p14:cNvPr>
              <p14:cNvContentPartPr/>
              <p14:nvPr/>
            </p14:nvContentPartPr>
            <p14:xfrm>
              <a:off x="1195370" y="4861367"/>
              <a:ext cx="635760" cy="21600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CBD845D3-D9A2-6EBD-03E6-DFE08DED3465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179881" y="4845887"/>
                <a:ext cx="666377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9984EB61-3712-10CD-53FB-724637D1DAC4}"/>
                  </a:ext>
                </a:extLst>
              </p14:cNvPr>
              <p14:cNvContentPartPr/>
              <p14:nvPr/>
            </p14:nvContentPartPr>
            <p14:xfrm>
              <a:off x="7629290" y="4822127"/>
              <a:ext cx="1414080" cy="26100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9984EB61-3712-10CD-53FB-724637D1DAC4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13810" y="4806668"/>
                <a:ext cx="1444680" cy="291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A4FB3F31-5B88-2B54-A607-BD4FEEC6A729}"/>
                  </a:ext>
                </a:extLst>
              </p14:cNvPr>
              <p14:cNvContentPartPr/>
              <p14:nvPr/>
            </p14:nvContentPartPr>
            <p14:xfrm>
              <a:off x="9378530" y="4807367"/>
              <a:ext cx="2277000" cy="695160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A4FB3F31-5B88-2B54-A607-BD4FEEC6A729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9363048" y="4791887"/>
                <a:ext cx="2307605" cy="7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FD3BDA18-9C9A-98F0-6E4B-5086E6EAD49F}"/>
                  </a:ext>
                </a:extLst>
              </p14:cNvPr>
              <p14:cNvContentPartPr/>
              <p14:nvPr/>
            </p14:nvContentPartPr>
            <p14:xfrm>
              <a:off x="2417570" y="5371127"/>
              <a:ext cx="129600" cy="15552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FD3BDA18-9C9A-98F0-6E4B-5086E6EAD49F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402047" y="5355611"/>
                <a:ext cx="160285" cy="186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CDB9569E-5560-EA99-B64D-806C6078AEAB}"/>
                  </a:ext>
                </a:extLst>
              </p14:cNvPr>
              <p14:cNvContentPartPr/>
              <p14:nvPr/>
            </p14:nvContentPartPr>
            <p14:xfrm>
              <a:off x="4724090" y="5352407"/>
              <a:ext cx="613800" cy="21024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CDB9569E-5560-EA99-B64D-806C6078AEAB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4708619" y="5336900"/>
                <a:ext cx="644382" cy="240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07DD9EF0-08E3-8D4E-91C8-B35FB4722252}"/>
                  </a:ext>
                </a:extLst>
              </p14:cNvPr>
              <p14:cNvContentPartPr/>
              <p14:nvPr/>
            </p14:nvContentPartPr>
            <p14:xfrm>
              <a:off x="3771530" y="5400287"/>
              <a:ext cx="545400" cy="156600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07DD9EF0-08E3-8D4E-91C8-B35FB4722252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3756060" y="5384771"/>
                <a:ext cx="575980" cy="187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22FA2EAC-7F30-8116-D944-8365DD925FC9}"/>
                  </a:ext>
                </a:extLst>
              </p14:cNvPr>
              <p14:cNvContentPartPr/>
              <p14:nvPr/>
            </p14:nvContentPartPr>
            <p14:xfrm>
              <a:off x="2926970" y="5316407"/>
              <a:ext cx="587160" cy="252000"/>
            </p14:xfrm>
          </p:contentPart>
        </mc:Choice>
        <mc:Fallback xmlns=""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22FA2EAC-7F30-8116-D944-8365DD925FC9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911499" y="5300927"/>
                <a:ext cx="617741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98275701-B365-EC37-74F7-7C65A4353885}"/>
                  </a:ext>
                </a:extLst>
              </p14:cNvPr>
              <p14:cNvContentPartPr/>
              <p14:nvPr/>
            </p14:nvContentPartPr>
            <p14:xfrm>
              <a:off x="5683130" y="5425127"/>
              <a:ext cx="712800" cy="496800"/>
            </p14:xfrm>
          </p:contentPart>
        </mc:Choice>
        <mc:Fallback xmlns=""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98275701-B365-EC37-74F7-7C65A4353885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5667642" y="5409658"/>
                <a:ext cx="743415" cy="527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8E278C4D-E7C2-C7C0-2044-28AD1E72C613}"/>
                  </a:ext>
                </a:extLst>
              </p14:cNvPr>
              <p14:cNvContentPartPr/>
              <p14:nvPr/>
            </p14:nvContentPartPr>
            <p14:xfrm>
              <a:off x="6700850" y="5292647"/>
              <a:ext cx="1815840" cy="288000"/>
            </p14:xfrm>
          </p:contentPart>
        </mc:Choice>
        <mc:Fallback xmlns=""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8E278C4D-E7C2-C7C0-2044-28AD1E72C613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6685367" y="5277167"/>
                <a:ext cx="1846446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541" name="Ink 540">
                <a:extLst>
                  <a:ext uri="{FF2B5EF4-FFF2-40B4-BE49-F238E27FC236}">
                    <a16:creationId xmlns:a16="http://schemas.microsoft.com/office/drawing/2014/main" id="{7B87EB74-1CBD-BBC8-5B5E-671D9F1BE6F4}"/>
                  </a:ext>
                </a:extLst>
              </p14:cNvPr>
              <p14:cNvContentPartPr/>
              <p14:nvPr/>
            </p14:nvContentPartPr>
            <p14:xfrm>
              <a:off x="4945490" y="5849567"/>
              <a:ext cx="934920" cy="192240"/>
            </p14:xfrm>
          </p:contentPart>
        </mc:Choice>
        <mc:Fallback xmlns="">
          <p:pic>
            <p:nvPicPr>
              <p:cNvPr id="541" name="Ink 540">
                <a:extLst>
                  <a:ext uri="{FF2B5EF4-FFF2-40B4-BE49-F238E27FC236}">
                    <a16:creationId xmlns:a16="http://schemas.microsoft.com/office/drawing/2014/main" id="{7B87EB74-1CBD-BBC8-5B5E-671D9F1BE6F4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4930010" y="5834058"/>
                <a:ext cx="965520" cy="222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542" name="Ink 541">
                <a:extLst>
                  <a:ext uri="{FF2B5EF4-FFF2-40B4-BE49-F238E27FC236}">
                    <a16:creationId xmlns:a16="http://schemas.microsoft.com/office/drawing/2014/main" id="{58A257BB-2265-2385-6F52-881BD36DD886}"/>
                  </a:ext>
                </a:extLst>
              </p14:cNvPr>
              <p14:cNvContentPartPr/>
              <p14:nvPr/>
            </p14:nvContentPartPr>
            <p14:xfrm>
              <a:off x="2393810" y="5765687"/>
              <a:ext cx="2300760" cy="522000"/>
            </p14:xfrm>
          </p:contentPart>
        </mc:Choice>
        <mc:Fallback xmlns="">
          <p:pic>
            <p:nvPicPr>
              <p:cNvPr id="542" name="Ink 541">
                <a:extLst>
                  <a:ext uri="{FF2B5EF4-FFF2-40B4-BE49-F238E27FC236}">
                    <a16:creationId xmlns:a16="http://schemas.microsoft.com/office/drawing/2014/main" id="{58A257BB-2265-2385-6F52-881BD36DD886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2378330" y="5750196"/>
                <a:ext cx="2331360" cy="552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E8E3131B-5510-2B21-C2C2-B74E60A541AA}"/>
                  </a:ext>
                </a:extLst>
              </p14:cNvPr>
              <p14:cNvContentPartPr/>
              <p14:nvPr/>
            </p14:nvContentPartPr>
            <p14:xfrm>
              <a:off x="6479090" y="5885567"/>
              <a:ext cx="371880" cy="144360"/>
            </p14:xfrm>
          </p:contentPart>
        </mc:Choice>
        <mc:Fallback xmlns=""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E8E3131B-5510-2B21-C2C2-B74E60A541AA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6463610" y="5870048"/>
                <a:ext cx="402480" cy="1750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638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3DCB-AFFB-6895-70B8-A12B902D0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E1ACE-8147-8F2A-4150-525B4D772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EDC77-D5C9-CC7A-B504-9875B0A4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3" b="24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AEE61CC-61B6-E50E-7A56-7ABA9770366F}"/>
                  </a:ext>
                </a:extLst>
              </p14:cNvPr>
              <p14:cNvContentPartPr/>
              <p14:nvPr/>
            </p14:nvContentPartPr>
            <p14:xfrm>
              <a:off x="1734650" y="482327"/>
              <a:ext cx="1420200" cy="647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AEE61CC-61B6-E50E-7A56-7ABA977036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9166" y="466847"/>
                <a:ext cx="1450808" cy="6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9F99028-D64A-C2AE-C65D-7B25CE33BC56}"/>
                  </a:ext>
                </a:extLst>
              </p14:cNvPr>
              <p14:cNvContentPartPr/>
              <p14:nvPr/>
            </p14:nvContentPartPr>
            <p14:xfrm>
              <a:off x="2818970" y="1512647"/>
              <a:ext cx="1234440" cy="5209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9F99028-D64A-C2AE-C65D-7B25CE33BC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3850" y="1497167"/>
                <a:ext cx="126504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A95B5FE-D517-0738-8CCC-C9E179BFCDB3}"/>
                  </a:ext>
                </a:extLst>
              </p14:cNvPr>
              <p14:cNvContentPartPr/>
              <p14:nvPr/>
            </p14:nvContentPartPr>
            <p14:xfrm>
              <a:off x="4232690" y="2477087"/>
              <a:ext cx="1575720" cy="2509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A95B5FE-D517-0738-8CCC-C9E179BFCD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17570" y="2461989"/>
                <a:ext cx="1606320" cy="281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E038C92-45B4-C2F6-F812-A970E6B81BAD}"/>
                  </a:ext>
                </a:extLst>
              </p14:cNvPr>
              <p14:cNvContentPartPr/>
              <p14:nvPr/>
            </p14:nvContentPartPr>
            <p14:xfrm>
              <a:off x="6281450" y="2500847"/>
              <a:ext cx="1372320" cy="3060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E038C92-45B4-C2F6-F812-A970E6B81B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66330" y="2485727"/>
                <a:ext cx="140256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BA3058D-58AB-3657-4EF7-ABB534BACF88}"/>
                  </a:ext>
                </a:extLst>
              </p14:cNvPr>
              <p14:cNvContentPartPr/>
              <p14:nvPr/>
            </p14:nvContentPartPr>
            <p14:xfrm>
              <a:off x="7827637" y="2444248"/>
              <a:ext cx="63360" cy="2448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BA3058D-58AB-3657-4EF7-ABB534BACF8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12517" y="2428768"/>
                <a:ext cx="936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6B15FFA-534B-0D7C-5395-857EEA2C156F}"/>
                  </a:ext>
                </a:extLst>
              </p14:cNvPr>
              <p14:cNvContentPartPr/>
              <p14:nvPr/>
            </p14:nvContentPartPr>
            <p14:xfrm>
              <a:off x="7764997" y="2796328"/>
              <a:ext cx="63360" cy="320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6B15FFA-534B-0D7C-5395-857EEA2C156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49877" y="2781208"/>
                <a:ext cx="936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0BDD7FD-DF83-82E2-F44F-43D247D5545F}"/>
                  </a:ext>
                </a:extLst>
              </p14:cNvPr>
              <p14:cNvContentPartPr/>
              <p14:nvPr/>
            </p14:nvContentPartPr>
            <p14:xfrm>
              <a:off x="6555154" y="1548211"/>
              <a:ext cx="2442240" cy="5936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0BDD7FD-DF83-82E2-F44F-43D247D5545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39674" y="1532731"/>
                <a:ext cx="247248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B6DAE60F-D7EA-953F-203A-45AA13A7ADBD}"/>
                  </a:ext>
                </a:extLst>
              </p14:cNvPr>
              <p14:cNvContentPartPr/>
              <p14:nvPr/>
            </p14:nvContentPartPr>
            <p14:xfrm>
              <a:off x="5647594" y="1460011"/>
              <a:ext cx="451440" cy="318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B6DAE60F-D7EA-953F-203A-45AA13A7ADB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32474" y="1444891"/>
                <a:ext cx="48168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3981A648-ECA5-0405-39F1-19AD8140BF56}"/>
                  </a:ext>
                </a:extLst>
              </p14:cNvPr>
              <p14:cNvContentPartPr/>
              <p14:nvPr/>
            </p14:nvContentPartPr>
            <p14:xfrm>
              <a:off x="4454194" y="1559011"/>
              <a:ext cx="792360" cy="5835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3981A648-ECA5-0405-39F1-19AD8140BF5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39074" y="1543882"/>
                <a:ext cx="822600" cy="614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DD8FE7B-855D-2DC9-A696-161EB291FFDD}"/>
                  </a:ext>
                </a:extLst>
              </p14:cNvPr>
              <p14:cNvContentPartPr/>
              <p14:nvPr/>
            </p14:nvContentPartPr>
            <p14:xfrm>
              <a:off x="2000150" y="4836749"/>
              <a:ext cx="880200" cy="2062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DD8FE7B-855D-2DC9-A696-161EB291FFD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984670" y="4821629"/>
                <a:ext cx="91080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425F7180-8633-0FA2-7898-7171F49C1E95}"/>
                  </a:ext>
                </a:extLst>
              </p14:cNvPr>
              <p14:cNvContentPartPr/>
              <p14:nvPr/>
            </p14:nvContentPartPr>
            <p14:xfrm>
              <a:off x="3347270" y="4836749"/>
              <a:ext cx="495360" cy="1818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425F7180-8633-0FA2-7898-7171F49C1E9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32150" y="4821629"/>
                <a:ext cx="5259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729C1735-A4AF-4C49-0DE5-A09C86B3A8DD}"/>
                  </a:ext>
                </a:extLst>
              </p14:cNvPr>
              <p14:cNvContentPartPr/>
              <p14:nvPr/>
            </p14:nvContentPartPr>
            <p14:xfrm>
              <a:off x="6784550" y="4814789"/>
              <a:ext cx="1325520" cy="4402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729C1735-A4AF-4C49-0DE5-A09C86B3A8D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769074" y="4799669"/>
                <a:ext cx="1355752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C3C7480F-997C-EC0E-9E2F-CCB27C76AC03}"/>
                  </a:ext>
                </a:extLst>
              </p14:cNvPr>
              <p14:cNvContentPartPr/>
              <p14:nvPr/>
            </p14:nvContentPartPr>
            <p14:xfrm>
              <a:off x="5558750" y="4831349"/>
              <a:ext cx="956520" cy="2091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C3C7480F-997C-EC0E-9E2F-CCB27C76AC0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43630" y="4816229"/>
                <a:ext cx="9871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5BB933BD-6EAA-AFDC-D0F5-BB0C550B9AA9}"/>
                  </a:ext>
                </a:extLst>
              </p14:cNvPr>
              <p14:cNvContentPartPr/>
              <p14:nvPr/>
            </p14:nvContentPartPr>
            <p14:xfrm>
              <a:off x="4271390" y="4820549"/>
              <a:ext cx="923760" cy="2149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5BB933BD-6EAA-AFDC-D0F5-BB0C550B9AA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55910" y="4805069"/>
                <a:ext cx="9540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68F35000-B502-3870-A39B-3C20B8BA807F}"/>
                  </a:ext>
                </a:extLst>
              </p14:cNvPr>
              <p14:cNvContentPartPr/>
              <p14:nvPr/>
            </p14:nvContentPartPr>
            <p14:xfrm>
              <a:off x="8409950" y="4798949"/>
              <a:ext cx="1036800" cy="6206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68F35000-B502-3870-A39B-3C20B8BA807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394470" y="4783829"/>
                <a:ext cx="106704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F40E9147-C572-E7FF-40F4-739010217DF7}"/>
                  </a:ext>
                </a:extLst>
              </p14:cNvPr>
              <p14:cNvContentPartPr/>
              <p14:nvPr/>
            </p14:nvContentPartPr>
            <p14:xfrm>
              <a:off x="9687950" y="4864469"/>
              <a:ext cx="341640" cy="2203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F40E9147-C572-E7FF-40F4-739010217DF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672814" y="4848989"/>
                <a:ext cx="372272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F1DE5AA2-895C-C4BD-D8E9-C4D9C6493E0F}"/>
                  </a:ext>
                </a:extLst>
              </p14:cNvPr>
              <p14:cNvContentPartPr/>
              <p14:nvPr/>
            </p14:nvContentPartPr>
            <p14:xfrm>
              <a:off x="5189750" y="5337509"/>
              <a:ext cx="308160" cy="1486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F1DE5AA2-895C-C4BD-D8E9-C4D9C6493E0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174270" y="5322029"/>
                <a:ext cx="3387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41BF0405-5C00-5475-4828-C92919FE3F8A}"/>
                  </a:ext>
                </a:extLst>
              </p14:cNvPr>
              <p14:cNvContentPartPr/>
              <p14:nvPr/>
            </p14:nvContentPartPr>
            <p14:xfrm>
              <a:off x="3949190" y="5326349"/>
              <a:ext cx="888840" cy="1764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41BF0405-5C00-5475-4828-C92919FE3F8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934070" y="5311229"/>
                <a:ext cx="9194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CED60A21-9938-51E2-6DC5-695A32740759}"/>
                  </a:ext>
                </a:extLst>
              </p14:cNvPr>
              <p14:cNvContentPartPr/>
              <p14:nvPr/>
            </p14:nvContentPartPr>
            <p14:xfrm>
              <a:off x="3187790" y="5293229"/>
              <a:ext cx="489960" cy="1872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CED60A21-9938-51E2-6DC5-695A3274075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172670" y="5278109"/>
                <a:ext cx="5202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725AEF44-B2F7-6670-BEB5-082A4E189CD1}"/>
                  </a:ext>
                </a:extLst>
              </p14:cNvPr>
              <p14:cNvContentPartPr/>
              <p14:nvPr/>
            </p14:nvContentPartPr>
            <p14:xfrm>
              <a:off x="2450870" y="5232749"/>
              <a:ext cx="335880" cy="2476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725AEF44-B2F7-6670-BEB5-082A4E189CD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435750" y="5217629"/>
                <a:ext cx="36648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FAD9978D-3E44-6376-CC36-86988EE8C05F}"/>
                  </a:ext>
                </a:extLst>
              </p14:cNvPr>
              <p14:cNvContentPartPr/>
              <p14:nvPr/>
            </p14:nvContentPartPr>
            <p14:xfrm>
              <a:off x="8099270" y="5268749"/>
              <a:ext cx="1270440" cy="48600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FAD9978D-3E44-6376-CC36-86988EE8C05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084146" y="5253629"/>
                <a:ext cx="1301049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D71C15C0-B524-52D1-77FA-D3235FFABA5B}"/>
                  </a:ext>
                </a:extLst>
              </p14:cNvPr>
              <p14:cNvContentPartPr/>
              <p14:nvPr/>
            </p14:nvContentPartPr>
            <p14:xfrm>
              <a:off x="7064990" y="5304389"/>
              <a:ext cx="666000" cy="45684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D71C15C0-B524-52D1-77FA-D3235FFABA5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049502" y="5289269"/>
                <a:ext cx="696617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F2CCE486-32B3-0562-08FD-9610681CBC52}"/>
                  </a:ext>
                </a:extLst>
              </p14:cNvPr>
              <p14:cNvContentPartPr/>
              <p14:nvPr/>
            </p14:nvContentPartPr>
            <p14:xfrm>
              <a:off x="5855030" y="5309789"/>
              <a:ext cx="852840" cy="1929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F2CCE486-32B3-0562-08FD-9610681CBC5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839910" y="5294669"/>
                <a:ext cx="8830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78C151A6-A6AD-E8DC-BCDD-525BE6415DE0}"/>
                  </a:ext>
                </a:extLst>
              </p14:cNvPr>
              <p14:cNvContentPartPr/>
              <p14:nvPr/>
            </p14:nvContentPartPr>
            <p14:xfrm>
              <a:off x="5860430" y="5818109"/>
              <a:ext cx="357840" cy="1299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78C151A6-A6AD-E8DC-BCDD-525BE6415DE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845310" y="5802989"/>
                <a:ext cx="3884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D50A442B-9C44-10B1-B726-22962852A296}"/>
                  </a:ext>
                </a:extLst>
              </p14:cNvPr>
              <p14:cNvContentPartPr/>
              <p14:nvPr/>
            </p14:nvContentPartPr>
            <p14:xfrm>
              <a:off x="4617710" y="5777789"/>
              <a:ext cx="874800" cy="1868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D50A442B-9C44-10B1-B726-22962852A29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602590" y="5762669"/>
                <a:ext cx="90540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7B6C3298-C7AA-108D-63F5-DA4832607563}"/>
                  </a:ext>
                </a:extLst>
              </p14:cNvPr>
              <p14:cNvContentPartPr/>
              <p14:nvPr/>
            </p14:nvContentPartPr>
            <p14:xfrm>
              <a:off x="3517910" y="5727749"/>
              <a:ext cx="780480" cy="2145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7B6C3298-C7AA-108D-63F5-DA483260756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497390" y="5707263"/>
                <a:ext cx="816120" cy="250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A322C4DF-FF15-80BE-DF7C-7C9781B9D25C}"/>
                  </a:ext>
                </a:extLst>
              </p14:cNvPr>
              <p14:cNvContentPartPr/>
              <p14:nvPr/>
            </p14:nvContentPartPr>
            <p14:xfrm>
              <a:off x="4151794" y="2774371"/>
              <a:ext cx="1699560" cy="442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A322C4DF-FF15-80BE-DF7C-7C9781B9D25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136674" y="2759251"/>
                <a:ext cx="17301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9CDBC66F-F99E-6963-A817-0C6A4FB0CBF3}"/>
                  </a:ext>
                </a:extLst>
              </p14:cNvPr>
              <p14:cNvContentPartPr/>
              <p14:nvPr/>
            </p14:nvContentPartPr>
            <p14:xfrm flipV="1">
              <a:off x="2129030" y="3801898"/>
              <a:ext cx="934920" cy="293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9CDBC66F-F99E-6963-A817-0C6A4FB0CBF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 flipV="1">
                <a:off x="2113910" y="3786778"/>
                <a:ext cx="9655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66ACD4EC-4E7C-68A0-691D-BB983AB9B4C9}"/>
                  </a:ext>
                </a:extLst>
              </p14:cNvPr>
              <p14:cNvContentPartPr/>
              <p14:nvPr/>
            </p14:nvContentPartPr>
            <p14:xfrm>
              <a:off x="8551070" y="3891178"/>
              <a:ext cx="1791360" cy="22212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66ACD4EC-4E7C-68A0-691D-BB983AB9B4C9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535590" y="3876058"/>
                <a:ext cx="18219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A9E5A96C-FCC0-4FF3-85B1-5FAFDDEE783B}"/>
                  </a:ext>
                </a:extLst>
              </p14:cNvPr>
              <p14:cNvContentPartPr/>
              <p14:nvPr/>
            </p14:nvContentPartPr>
            <p14:xfrm>
              <a:off x="7370630" y="3915658"/>
              <a:ext cx="869040" cy="1857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A9E5A96C-FCC0-4FF3-85B1-5FAFDDEE783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355510" y="3900509"/>
                <a:ext cx="899640" cy="216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05852692-61AA-B3A9-F681-3DBE69504E1F}"/>
                  </a:ext>
                </a:extLst>
              </p14:cNvPr>
              <p14:cNvContentPartPr/>
              <p14:nvPr/>
            </p14:nvContentPartPr>
            <p14:xfrm>
              <a:off x="6879590" y="3795778"/>
              <a:ext cx="192240" cy="3056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05852692-61AA-B3A9-F681-3DBE69504E1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864442" y="3780640"/>
                <a:ext cx="222897" cy="336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ADA85068-888A-6A16-B1BE-43DE4E0CA048}"/>
                  </a:ext>
                </a:extLst>
              </p14:cNvPr>
              <p14:cNvContentPartPr/>
              <p14:nvPr/>
            </p14:nvContentPartPr>
            <p14:xfrm>
              <a:off x="3087350" y="3783178"/>
              <a:ext cx="3498480" cy="59364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ADA85068-888A-6A16-B1BE-43DE4E0CA04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072228" y="3768049"/>
                <a:ext cx="3529083" cy="624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F7E89C62-D9BF-B148-CBBA-E386E03BA496}"/>
                  </a:ext>
                </a:extLst>
              </p14:cNvPr>
              <p14:cNvContentPartPr/>
              <p14:nvPr/>
            </p14:nvContentPartPr>
            <p14:xfrm>
              <a:off x="2045150" y="4118698"/>
              <a:ext cx="297360" cy="1224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F7E89C62-D9BF-B148-CBBA-E386E03BA496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030030" y="4103578"/>
                <a:ext cx="3276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5403D070-E1C2-EA3A-512A-31EA8E643F74}"/>
                  </a:ext>
                </a:extLst>
              </p14:cNvPr>
              <p14:cNvContentPartPr/>
              <p14:nvPr/>
            </p14:nvContentPartPr>
            <p14:xfrm>
              <a:off x="9976670" y="3980818"/>
              <a:ext cx="150120" cy="36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5403D070-E1C2-EA3A-512A-31EA8E643F7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961550" y="3965698"/>
                <a:ext cx="18072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651CDF16-2051-4579-9E11-BDD671E73A4F}"/>
              </a:ext>
            </a:extLst>
          </p:cNvPr>
          <p:cNvSpPr/>
          <p:nvPr/>
        </p:nvSpPr>
        <p:spPr>
          <a:xfrm>
            <a:off x="1742040" y="4506840"/>
            <a:ext cx="8778240" cy="1828800"/>
          </a:xfrm>
          <a:prstGeom prst="rect">
            <a:avLst/>
          </a:prstGeom>
          <a:solidFill>
            <a:srgbClr val="004F8B">
              <a:alpha val="5000"/>
            </a:srgbClr>
          </a:solidFill>
          <a:ln w="41144">
            <a:solidFill>
              <a:srgbClr val="004F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4F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76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1A07B5-2779-EEC2-8D79-9A55401A64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3" b="2491"/>
          <a:stretch/>
        </p:blipFill>
        <p:spPr>
          <a:xfrm>
            <a:off x="0" y="9748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8BC4C73-95FC-A8FE-7712-A98011BAA716}"/>
                  </a:ext>
                </a:extLst>
              </p14:cNvPr>
              <p14:cNvContentPartPr/>
              <p14:nvPr/>
            </p14:nvContentPartPr>
            <p14:xfrm>
              <a:off x="4188410" y="475083"/>
              <a:ext cx="1372320" cy="647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8BC4C73-95FC-A8FE-7712-A98011BAA7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2930" y="459603"/>
                <a:ext cx="1402920" cy="6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6E76B3B-2F3E-0A71-638F-DB76C862B877}"/>
                  </a:ext>
                </a:extLst>
              </p14:cNvPr>
              <p14:cNvContentPartPr/>
              <p14:nvPr/>
            </p14:nvContentPartPr>
            <p14:xfrm>
              <a:off x="1525130" y="535967"/>
              <a:ext cx="279360" cy="315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6E76B3B-2F3E-0A71-638F-DB76C862B8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9650" y="520847"/>
                <a:ext cx="30960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F6A789D-4911-A37B-1457-1C4DA9573462}"/>
                  </a:ext>
                </a:extLst>
              </p14:cNvPr>
              <p14:cNvContentPartPr/>
              <p14:nvPr/>
            </p14:nvContentPartPr>
            <p14:xfrm>
              <a:off x="1812410" y="548567"/>
              <a:ext cx="1252800" cy="275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F6A789D-4911-A37B-1457-1C4DA95734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97286" y="533447"/>
                <a:ext cx="1283409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00E7C30-3339-03B9-B23F-5B18C870D9AD}"/>
                  </a:ext>
                </a:extLst>
              </p14:cNvPr>
              <p14:cNvContentPartPr/>
              <p14:nvPr/>
            </p14:nvContentPartPr>
            <p14:xfrm>
              <a:off x="3070080" y="536260"/>
              <a:ext cx="657000" cy="662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00E7C30-3339-03B9-B23F-5B18C870D9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54952" y="521140"/>
                <a:ext cx="687617" cy="6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0177C6F-9DCF-0E36-FF73-810FE7A77C1D}"/>
                  </a:ext>
                </a:extLst>
              </p14:cNvPr>
              <p14:cNvContentPartPr/>
              <p14:nvPr/>
            </p14:nvContentPartPr>
            <p14:xfrm>
              <a:off x="1284840" y="894820"/>
              <a:ext cx="4455720" cy="42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0177C6F-9DCF-0E36-FF73-810FE7A77C1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69360" y="879700"/>
                <a:ext cx="44863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5EF5BBB-1C50-67F1-1D73-3E7CB4C90888}"/>
                  </a:ext>
                </a:extLst>
              </p14:cNvPr>
              <p14:cNvContentPartPr/>
              <p14:nvPr/>
            </p14:nvContentPartPr>
            <p14:xfrm>
              <a:off x="1812410" y="1529839"/>
              <a:ext cx="497520" cy="191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5EF5BBB-1C50-67F1-1D73-3E7CB4C9088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96930" y="1514359"/>
                <a:ext cx="5281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BC2CC2F-DFC0-040A-5D86-4237508D4718}"/>
                  </a:ext>
                </a:extLst>
              </p14:cNvPr>
              <p14:cNvContentPartPr/>
              <p14:nvPr/>
            </p14:nvContentPartPr>
            <p14:xfrm>
              <a:off x="6772490" y="1514359"/>
              <a:ext cx="1048680" cy="2192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BC2CC2F-DFC0-040A-5D86-4237508D471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57370" y="1499239"/>
                <a:ext cx="107928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E41331E-A9C1-04AE-BEF6-F23A1EC1EA7E}"/>
                  </a:ext>
                </a:extLst>
              </p14:cNvPr>
              <p14:cNvContentPartPr/>
              <p14:nvPr/>
            </p14:nvContentPartPr>
            <p14:xfrm>
              <a:off x="5041250" y="1523719"/>
              <a:ext cx="1366200" cy="4078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E41331E-A9C1-04AE-BEF6-F23A1EC1EA7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26130" y="1508599"/>
                <a:ext cx="139680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1D4FC57-6E32-9E94-E0D3-B49E201F596D}"/>
                  </a:ext>
                </a:extLst>
              </p14:cNvPr>
              <p14:cNvContentPartPr/>
              <p14:nvPr/>
            </p14:nvContentPartPr>
            <p14:xfrm>
              <a:off x="4106690" y="1529839"/>
              <a:ext cx="551520" cy="2095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1D4FC57-6E32-9E94-E0D3-B49E201F596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91570" y="1514359"/>
                <a:ext cx="5821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C9AA770-0DE4-FC01-A317-BAC63BFAE588}"/>
                  </a:ext>
                </a:extLst>
              </p14:cNvPr>
              <p14:cNvContentPartPr/>
              <p14:nvPr/>
            </p14:nvContentPartPr>
            <p14:xfrm>
              <a:off x="2357450" y="1481599"/>
              <a:ext cx="1324440" cy="2754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C9AA770-0DE4-FC01-A317-BAC63BFAE58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342330" y="1466479"/>
                <a:ext cx="135468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B49A74C-D003-2130-A2E9-B4F75331612D}"/>
                  </a:ext>
                </a:extLst>
              </p14:cNvPr>
              <p14:cNvContentPartPr/>
              <p14:nvPr/>
            </p14:nvContentPartPr>
            <p14:xfrm>
              <a:off x="8139050" y="1529839"/>
              <a:ext cx="1101960" cy="2041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B49A74C-D003-2130-A2E9-B4F75331612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23930" y="1514359"/>
                <a:ext cx="11325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9CB221C-6C2D-CF96-6F1B-4B1163FF1854}"/>
                  </a:ext>
                </a:extLst>
              </p14:cNvPr>
              <p14:cNvContentPartPr/>
              <p14:nvPr/>
            </p14:nvContentPartPr>
            <p14:xfrm>
              <a:off x="2190050" y="2099807"/>
              <a:ext cx="36360" cy="421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9CB221C-6C2D-CF96-6F1B-4B1163FF185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174570" y="2084327"/>
                <a:ext cx="669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C662666-2946-1355-6390-5FCED9A3CFA2}"/>
                  </a:ext>
                </a:extLst>
              </p14:cNvPr>
              <p14:cNvContentPartPr/>
              <p14:nvPr/>
            </p14:nvContentPartPr>
            <p14:xfrm>
              <a:off x="4765850" y="1967687"/>
              <a:ext cx="2037240" cy="2937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C662666-2946-1355-6390-5FCED9A3CFA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750730" y="1952567"/>
                <a:ext cx="206748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17672FD-08F2-4A6E-5C83-59CDABCE8294}"/>
                  </a:ext>
                </a:extLst>
              </p14:cNvPr>
              <p14:cNvContentPartPr/>
              <p14:nvPr/>
            </p14:nvContentPartPr>
            <p14:xfrm>
              <a:off x="2621330" y="1979927"/>
              <a:ext cx="1749600" cy="4672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17672FD-08F2-4A6E-5C83-59CDABCE829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606210" y="1964459"/>
                <a:ext cx="1780200" cy="497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D20DE5C-3E1B-0244-FDB3-C050B961B0B5}"/>
                  </a:ext>
                </a:extLst>
              </p14:cNvPr>
              <p14:cNvContentPartPr/>
              <p14:nvPr/>
            </p14:nvContentPartPr>
            <p14:xfrm>
              <a:off x="7158050" y="2087567"/>
              <a:ext cx="1262520" cy="1681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D20DE5C-3E1B-0244-FDB3-C050B961B0B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142930" y="2072447"/>
                <a:ext cx="12927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35E5728D-8979-D8A0-0B38-D818EC75D730}"/>
                  </a:ext>
                </a:extLst>
              </p14:cNvPr>
              <p14:cNvContentPartPr/>
              <p14:nvPr/>
            </p14:nvContentPartPr>
            <p14:xfrm>
              <a:off x="2165930" y="2578967"/>
              <a:ext cx="30240" cy="421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35E5728D-8979-D8A0-0B38-D818EC75D73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50810" y="2563487"/>
                <a:ext cx="6084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16DF477-DA83-9B75-EAD4-FFED0FFD01DF}"/>
                  </a:ext>
                </a:extLst>
              </p14:cNvPr>
              <p14:cNvContentPartPr/>
              <p14:nvPr/>
            </p14:nvContentPartPr>
            <p14:xfrm>
              <a:off x="3394250" y="2459087"/>
              <a:ext cx="856440" cy="306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16DF477-DA83-9B75-EAD4-FFED0FFD01D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378770" y="2443967"/>
                <a:ext cx="88668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C1449FB-F4F0-E816-7AF1-AA4E7BE9BCCB}"/>
                  </a:ext>
                </a:extLst>
              </p14:cNvPr>
              <p14:cNvContentPartPr/>
              <p14:nvPr/>
            </p14:nvContentPartPr>
            <p14:xfrm>
              <a:off x="5346890" y="2477087"/>
              <a:ext cx="227880" cy="3592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C1449FB-F4F0-E816-7AF1-AA4E7BE9BCC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331770" y="2461967"/>
                <a:ext cx="25848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C1F3613-A425-73CE-D5CF-488E60B188B9}"/>
                  </a:ext>
                </a:extLst>
              </p14:cNvPr>
              <p14:cNvContentPartPr/>
              <p14:nvPr/>
            </p14:nvContentPartPr>
            <p14:xfrm>
              <a:off x="10241090" y="1505719"/>
              <a:ext cx="1594080" cy="4618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C1F3613-A425-73CE-D5CF-488E60B188B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225967" y="1490587"/>
                <a:ext cx="1624687" cy="492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189A9F8-82C4-D7AA-FBAF-28909B4AB891}"/>
                  </a:ext>
                </a:extLst>
              </p14:cNvPr>
              <p14:cNvContentPartPr/>
              <p14:nvPr/>
            </p14:nvContentPartPr>
            <p14:xfrm>
              <a:off x="9546290" y="1547479"/>
              <a:ext cx="503640" cy="1861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189A9F8-82C4-D7AA-FBAF-28909B4AB89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530810" y="1532359"/>
                <a:ext cx="5342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00CE09D7-EE69-51CA-6C67-3A3A299F2C05}"/>
                  </a:ext>
                </a:extLst>
              </p14:cNvPr>
              <p14:cNvContentPartPr/>
              <p14:nvPr/>
            </p14:nvContentPartPr>
            <p14:xfrm>
              <a:off x="2555450" y="2434967"/>
              <a:ext cx="503640" cy="4557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00CE09D7-EE69-51CA-6C67-3A3A299F2C0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539970" y="2419847"/>
                <a:ext cx="53424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45F3AE2-DF6D-AF98-29DC-06D96FCC2A39}"/>
                  </a:ext>
                </a:extLst>
              </p14:cNvPr>
              <p14:cNvContentPartPr/>
              <p14:nvPr/>
            </p14:nvContentPartPr>
            <p14:xfrm>
              <a:off x="5622650" y="2495087"/>
              <a:ext cx="1803600" cy="6292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45F3AE2-DF6D-AF98-29DC-06D96FCC2A3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607170" y="2479607"/>
                <a:ext cx="1833840" cy="65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9ECC83DD-0992-B949-B563-D7B742C4ABD3}"/>
                  </a:ext>
                </a:extLst>
              </p14:cNvPr>
              <p14:cNvContentPartPr/>
              <p14:nvPr/>
            </p14:nvContentPartPr>
            <p14:xfrm>
              <a:off x="4771970" y="2465207"/>
              <a:ext cx="401760" cy="2638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9ECC83DD-0992-B949-B563-D7B742C4ABD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756490" y="2449727"/>
                <a:ext cx="4323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88F74FD5-C88E-2E4B-D233-9A9E88536FA1}"/>
                  </a:ext>
                </a:extLst>
              </p14:cNvPr>
              <p14:cNvContentPartPr/>
              <p14:nvPr/>
            </p14:nvContentPartPr>
            <p14:xfrm>
              <a:off x="1769815" y="3459009"/>
              <a:ext cx="887040" cy="2066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88F74FD5-C88E-2E4B-D233-9A9E88536FA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754335" y="3443529"/>
                <a:ext cx="91764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D1B9AE7B-794C-B30E-4352-9E51171C0866}"/>
                  </a:ext>
                </a:extLst>
              </p14:cNvPr>
              <p14:cNvContentPartPr/>
              <p14:nvPr/>
            </p14:nvContentPartPr>
            <p14:xfrm>
              <a:off x="2997775" y="3431649"/>
              <a:ext cx="664560" cy="2160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D1B9AE7B-794C-B30E-4352-9E51171C086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982655" y="3416529"/>
                <a:ext cx="6951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E5A29CF3-97BE-B380-5177-053CC5CF962C}"/>
                  </a:ext>
                </a:extLst>
              </p14:cNvPr>
              <p14:cNvContentPartPr/>
              <p14:nvPr/>
            </p14:nvContentPartPr>
            <p14:xfrm>
              <a:off x="4147975" y="3455769"/>
              <a:ext cx="527400" cy="1918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E5A29CF3-97BE-B380-5177-053CC5CF962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132855" y="3440289"/>
                <a:ext cx="5580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22841B1B-562A-BD68-FD77-66B7BECFDCB1}"/>
                  </a:ext>
                </a:extLst>
              </p14:cNvPr>
              <p14:cNvContentPartPr/>
              <p14:nvPr/>
            </p14:nvContentPartPr>
            <p14:xfrm>
              <a:off x="8860675" y="3377569"/>
              <a:ext cx="372960" cy="3668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22841B1B-562A-BD68-FD77-66B7BECFDCB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845540" y="3362449"/>
                <a:ext cx="40359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EEAF7A48-B500-F58A-5684-4788407C8659}"/>
                  </a:ext>
                </a:extLst>
              </p14:cNvPr>
              <p14:cNvContentPartPr/>
              <p14:nvPr/>
            </p14:nvContentPartPr>
            <p14:xfrm>
              <a:off x="7519675" y="3389449"/>
              <a:ext cx="1058040" cy="5907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EEAF7A48-B500-F58A-5684-4788407C865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504550" y="3373969"/>
                <a:ext cx="108865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224731C6-DD48-EEE6-4DCF-938EB244E6D4}"/>
                  </a:ext>
                </a:extLst>
              </p14:cNvPr>
              <p14:cNvContentPartPr/>
              <p14:nvPr/>
            </p14:nvContentPartPr>
            <p14:xfrm>
              <a:off x="6336715" y="3418969"/>
              <a:ext cx="822240" cy="4320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224731C6-DD48-EEE6-4DCF-938EB244E6D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321588" y="3403849"/>
                <a:ext cx="852853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7FD94DD9-BD38-B387-2E7C-A5CF31CFBCBC}"/>
                  </a:ext>
                </a:extLst>
              </p14:cNvPr>
              <p14:cNvContentPartPr/>
              <p14:nvPr/>
            </p14:nvContentPartPr>
            <p14:xfrm>
              <a:off x="5113435" y="3424729"/>
              <a:ext cx="869040" cy="2250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7FD94DD9-BD38-B387-2E7C-A5CF31CFBCBC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097961" y="3409609"/>
                <a:ext cx="899267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D2EAC896-3B4D-D385-D5BF-DEB02010E299}"/>
                  </a:ext>
                </a:extLst>
              </p14:cNvPr>
              <p14:cNvContentPartPr/>
              <p14:nvPr/>
            </p14:nvContentPartPr>
            <p14:xfrm>
              <a:off x="2148908" y="3902515"/>
              <a:ext cx="1044000" cy="22860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D2EAC896-3B4D-D385-D5BF-DEB02010E29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133788" y="3887371"/>
                <a:ext cx="1074600" cy="259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59CF9838-8949-0736-73AC-1611068E8697}"/>
                  </a:ext>
                </a:extLst>
              </p14:cNvPr>
              <p14:cNvContentPartPr/>
              <p14:nvPr/>
            </p14:nvContentPartPr>
            <p14:xfrm>
              <a:off x="3432668" y="4016635"/>
              <a:ext cx="120240" cy="1144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59CF9838-8949-0736-73AC-1611068E8697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417188" y="4001155"/>
                <a:ext cx="1508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D8FA8C8C-10F2-8A0A-81FB-B2319B0B3E27}"/>
                  </a:ext>
                </a:extLst>
              </p14:cNvPr>
              <p14:cNvContentPartPr/>
              <p14:nvPr/>
            </p14:nvContentPartPr>
            <p14:xfrm>
              <a:off x="3558668" y="3926635"/>
              <a:ext cx="300240" cy="1983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D8FA8C8C-10F2-8A0A-81FB-B2319B0B3E2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543188" y="3911127"/>
                <a:ext cx="330840" cy="229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A51A64CA-11D7-593C-D12A-5BC2524CAA78}"/>
                  </a:ext>
                </a:extLst>
              </p14:cNvPr>
              <p14:cNvContentPartPr/>
              <p14:nvPr/>
            </p14:nvContentPartPr>
            <p14:xfrm>
              <a:off x="3678548" y="3830515"/>
              <a:ext cx="53640" cy="7848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A51A64CA-11D7-593C-D12A-5BC2524CAA7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663068" y="3815035"/>
                <a:ext cx="842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DD3009D3-120D-0111-34FB-A1E9BE0D31A1}"/>
                  </a:ext>
                </a:extLst>
              </p14:cNvPr>
              <p14:cNvContentPartPr/>
              <p14:nvPr/>
            </p14:nvContentPartPr>
            <p14:xfrm>
              <a:off x="4008668" y="3932755"/>
              <a:ext cx="384120" cy="2102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DD3009D3-120D-0111-34FB-A1E9BE0D31A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993188" y="3917275"/>
                <a:ext cx="4147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C3431F37-8815-71FC-58B0-AB7CA2792F21}"/>
                  </a:ext>
                </a:extLst>
              </p14:cNvPr>
              <p14:cNvContentPartPr/>
              <p14:nvPr/>
            </p14:nvContentPartPr>
            <p14:xfrm>
              <a:off x="4260308" y="3836635"/>
              <a:ext cx="54360" cy="604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C3431F37-8815-71FC-58B0-AB7CA2792F2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244828" y="3821062"/>
                <a:ext cx="84960" cy="91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7D1AA565-C979-9BDB-48AE-B357DAF7C0A1}"/>
                  </a:ext>
                </a:extLst>
              </p14:cNvPr>
              <p14:cNvContentPartPr/>
              <p14:nvPr/>
            </p14:nvContentPartPr>
            <p14:xfrm>
              <a:off x="4026308" y="3986755"/>
              <a:ext cx="138240" cy="122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7D1AA565-C979-9BDB-48AE-B357DAF7C0A1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010828" y="3971717"/>
                <a:ext cx="168840" cy="41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FB3FC722-6396-B07F-22C4-2291359D1DA1}"/>
                  </a:ext>
                </a:extLst>
              </p14:cNvPr>
              <p14:cNvContentPartPr/>
              <p14:nvPr/>
            </p14:nvContentPartPr>
            <p14:xfrm>
              <a:off x="4440308" y="3938515"/>
              <a:ext cx="120240" cy="1983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FB3FC722-6396-B07F-22C4-2291359D1DA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424828" y="3923035"/>
                <a:ext cx="1508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5C6F618A-FC3E-0E91-6E94-87E4D43849C1}"/>
                  </a:ext>
                </a:extLst>
              </p14:cNvPr>
              <p14:cNvContentPartPr/>
              <p14:nvPr/>
            </p14:nvContentPartPr>
            <p14:xfrm>
              <a:off x="4638308" y="4016635"/>
              <a:ext cx="228240" cy="12024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5C6F618A-FC3E-0E91-6E94-87E4D43849C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622852" y="4001201"/>
                <a:ext cx="258792" cy="150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9EFF35F-C8E2-3D32-288F-CD009FC6DCF4}"/>
                  </a:ext>
                </a:extLst>
              </p14:cNvPr>
              <p14:cNvContentPartPr/>
              <p14:nvPr/>
            </p14:nvContentPartPr>
            <p14:xfrm>
              <a:off x="4878068" y="3945355"/>
              <a:ext cx="216360" cy="19764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9EFF35F-C8E2-3D32-288F-CD009FC6DCF4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862588" y="3929875"/>
                <a:ext cx="24696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87CC0C1F-CEEF-694F-75C0-24E4C905EEEA}"/>
                  </a:ext>
                </a:extLst>
              </p14:cNvPr>
              <p14:cNvContentPartPr/>
              <p14:nvPr/>
            </p14:nvContentPartPr>
            <p14:xfrm>
              <a:off x="4962308" y="3836635"/>
              <a:ext cx="72360" cy="5436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87CC0C1F-CEEF-694F-75C0-24E4C905EEEA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946828" y="3821155"/>
                <a:ext cx="1029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79BD19E3-2832-DBE1-7DD5-1E7837445689}"/>
                  </a:ext>
                </a:extLst>
              </p14:cNvPr>
              <p14:cNvContentPartPr/>
              <p14:nvPr/>
            </p14:nvContentPartPr>
            <p14:xfrm>
              <a:off x="4836308" y="4010515"/>
              <a:ext cx="132480" cy="183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79BD19E3-2832-DBE1-7DD5-1E783744568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820828" y="3995035"/>
                <a:ext cx="1630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7C4C7985-5584-5204-CC80-E7DA87507A1C}"/>
                  </a:ext>
                </a:extLst>
              </p14:cNvPr>
              <p14:cNvContentPartPr/>
              <p14:nvPr/>
            </p14:nvContentPartPr>
            <p14:xfrm>
              <a:off x="5141948" y="3974515"/>
              <a:ext cx="366120" cy="13824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7C4C7985-5584-5204-CC80-E7DA87507A1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126468" y="3959035"/>
                <a:ext cx="3967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BCD5957A-472F-DEBA-67AC-6170E373C748}"/>
                  </a:ext>
                </a:extLst>
              </p14:cNvPr>
              <p14:cNvContentPartPr/>
              <p14:nvPr/>
            </p14:nvContentPartPr>
            <p14:xfrm>
              <a:off x="6509588" y="3915475"/>
              <a:ext cx="60480" cy="22572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BCD5957A-472F-DEBA-67AC-6170E373C74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494015" y="3899995"/>
                <a:ext cx="91263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2F61B799-FA2C-E7CE-2A8F-37F81F9BCEC6}"/>
                  </a:ext>
                </a:extLst>
              </p14:cNvPr>
              <p14:cNvContentPartPr/>
              <p14:nvPr/>
            </p14:nvContentPartPr>
            <p14:xfrm>
              <a:off x="6521828" y="3890635"/>
              <a:ext cx="137520" cy="1263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2F61B799-FA2C-E7CE-2A8F-37F81F9BCEC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506348" y="3875111"/>
                <a:ext cx="168120" cy="157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FD2E39BF-B8F9-88BD-68EE-91F643051551}"/>
                  </a:ext>
                </a:extLst>
              </p14:cNvPr>
              <p14:cNvContentPartPr/>
              <p14:nvPr/>
            </p14:nvContentPartPr>
            <p14:xfrm>
              <a:off x="6659708" y="3981355"/>
              <a:ext cx="192240" cy="1317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FD2E39BF-B8F9-88BD-68EE-91F643051551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644228" y="3965875"/>
                <a:ext cx="2228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938F6FCF-A7AF-5296-9763-8F3D4EEF0E1B}"/>
                  </a:ext>
                </a:extLst>
              </p14:cNvPr>
              <p14:cNvContentPartPr/>
              <p14:nvPr/>
            </p14:nvContentPartPr>
            <p14:xfrm>
              <a:off x="6995588" y="3878755"/>
              <a:ext cx="839880" cy="62316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938F6FCF-A7AF-5296-9763-8F3D4EEF0E1B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980115" y="3863284"/>
                <a:ext cx="870107" cy="653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F94E1971-CC08-E12E-2DD4-ADFE57686E35}"/>
                  </a:ext>
                </a:extLst>
              </p14:cNvPr>
              <p14:cNvContentPartPr/>
              <p14:nvPr/>
            </p14:nvContentPartPr>
            <p14:xfrm>
              <a:off x="8069108" y="4010515"/>
              <a:ext cx="570240" cy="12960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F94E1971-CC08-E12E-2DD4-ADFE57686E35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053988" y="3995395"/>
                <a:ext cx="6008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CFD61826-808B-7B4E-0276-F1696C6373E2}"/>
                  </a:ext>
                </a:extLst>
              </p14:cNvPr>
              <p14:cNvContentPartPr/>
              <p14:nvPr/>
            </p14:nvContentPartPr>
            <p14:xfrm>
              <a:off x="8866868" y="3830515"/>
              <a:ext cx="48240" cy="49824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CFD61826-808B-7B4E-0276-F1696C6373E2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851748" y="3815395"/>
                <a:ext cx="7884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FB964C7C-D0AD-3C35-667D-7FB50A89F88C}"/>
                  </a:ext>
                </a:extLst>
              </p14:cNvPr>
              <p14:cNvContentPartPr/>
              <p14:nvPr/>
            </p14:nvContentPartPr>
            <p14:xfrm>
              <a:off x="9106988" y="3836635"/>
              <a:ext cx="1445760" cy="39636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FB964C7C-D0AD-3C35-667D-7FB50A89F88C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091508" y="3821515"/>
                <a:ext cx="147636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4B8B6265-62B8-E98A-87EA-1CFD8B070116}"/>
                  </a:ext>
                </a:extLst>
              </p14:cNvPr>
              <p14:cNvContentPartPr/>
              <p14:nvPr/>
            </p14:nvContentPartPr>
            <p14:xfrm>
              <a:off x="313628" y="1887235"/>
              <a:ext cx="876240" cy="3024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4B8B6265-62B8-E98A-87EA-1CFD8B070116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98508" y="1872115"/>
                <a:ext cx="9064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0FE3AB58-9A24-7966-2F2F-793F6E7F23EA}"/>
                  </a:ext>
                </a:extLst>
              </p14:cNvPr>
              <p14:cNvContentPartPr/>
              <p14:nvPr/>
            </p14:nvContentPartPr>
            <p14:xfrm>
              <a:off x="205628" y="1569355"/>
              <a:ext cx="996120" cy="21636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0FE3AB58-9A24-7966-2F2F-793F6E7F23EA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90508" y="1554235"/>
                <a:ext cx="102636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3E438676-3C67-5AA2-1E0F-EA495C4DA92B}"/>
                  </a:ext>
                </a:extLst>
              </p14:cNvPr>
              <p14:cNvContentPartPr/>
              <p14:nvPr/>
            </p14:nvContentPartPr>
            <p14:xfrm>
              <a:off x="211748" y="3464755"/>
              <a:ext cx="1023120" cy="21024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3E438676-3C67-5AA2-1E0F-EA495C4DA92B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96633" y="3449635"/>
                <a:ext cx="1053349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0F0833CA-14FE-2A14-0F56-0A9CA2A08CE2}"/>
                  </a:ext>
                </a:extLst>
              </p14:cNvPr>
              <p14:cNvContentPartPr/>
              <p14:nvPr/>
            </p14:nvContentPartPr>
            <p14:xfrm>
              <a:off x="271508" y="3710635"/>
              <a:ext cx="942120" cy="4824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0F0833CA-14FE-2A14-0F56-0A9CA2A08CE2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56388" y="3695515"/>
                <a:ext cx="9727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DFAD298E-EF29-9176-F425-4158D939FDAA}"/>
                  </a:ext>
                </a:extLst>
              </p14:cNvPr>
              <p14:cNvContentPartPr/>
              <p14:nvPr/>
            </p14:nvContentPartPr>
            <p14:xfrm>
              <a:off x="1381388" y="3476635"/>
              <a:ext cx="18360" cy="1224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DFAD298E-EF29-9176-F425-4158D939FDAA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365908" y="3461515"/>
                <a:ext cx="489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15B0D2D3-659B-0945-D203-BA3A17013FD2}"/>
                  </a:ext>
                </a:extLst>
              </p14:cNvPr>
              <p14:cNvContentPartPr/>
              <p14:nvPr/>
            </p14:nvContentPartPr>
            <p14:xfrm>
              <a:off x="1381388" y="3596875"/>
              <a:ext cx="24480" cy="1224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15B0D2D3-659B-0945-D203-BA3A17013FD2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365908" y="3581395"/>
                <a:ext cx="547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83F37EBC-62B4-CDA6-641F-2CE8A0A09031}"/>
                  </a:ext>
                </a:extLst>
              </p14:cNvPr>
              <p14:cNvContentPartPr/>
              <p14:nvPr/>
            </p14:nvContentPartPr>
            <p14:xfrm>
              <a:off x="1399388" y="1743235"/>
              <a:ext cx="24480" cy="1224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83F37EBC-62B4-CDA6-641F-2CE8A0A09031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383908" y="1728115"/>
                <a:ext cx="547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FC9054EC-3D97-E444-E3A2-7A0AC9EEBFAD}"/>
                  </a:ext>
                </a:extLst>
              </p14:cNvPr>
              <p14:cNvContentPartPr/>
              <p14:nvPr/>
            </p14:nvContentPartPr>
            <p14:xfrm>
              <a:off x="1417388" y="1587355"/>
              <a:ext cx="12240" cy="4824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FC9054EC-3D97-E444-E3A2-7A0AC9EEBFA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401908" y="1572235"/>
                <a:ext cx="4284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8298B147-6AE0-9183-CC56-3AF8AFD3FC24}"/>
                  </a:ext>
                </a:extLst>
              </p14:cNvPr>
              <p14:cNvContentPartPr/>
              <p14:nvPr/>
            </p14:nvContentPartPr>
            <p14:xfrm>
              <a:off x="2463910" y="4833068"/>
              <a:ext cx="304200" cy="1911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8298B147-6AE0-9183-CC56-3AF8AFD3FC24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448790" y="4817588"/>
                <a:ext cx="3344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C83E2B43-7017-0D50-E6A1-5CA2AC17CB65}"/>
                  </a:ext>
                </a:extLst>
              </p14:cNvPr>
              <p14:cNvContentPartPr/>
              <p14:nvPr/>
            </p14:nvContentPartPr>
            <p14:xfrm>
              <a:off x="2860270" y="4812908"/>
              <a:ext cx="185400" cy="22500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C83E2B43-7017-0D50-E6A1-5CA2AC17CB65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845150" y="4797788"/>
                <a:ext cx="2156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711A0065-2BB3-9316-5702-789325FB432E}"/>
                  </a:ext>
                </a:extLst>
              </p14:cNvPr>
              <p14:cNvContentPartPr/>
              <p14:nvPr/>
            </p14:nvContentPartPr>
            <p14:xfrm>
              <a:off x="3124510" y="4898948"/>
              <a:ext cx="165600" cy="11916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711A0065-2BB3-9316-5702-789325FB432E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109030" y="4883828"/>
                <a:ext cx="1958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ECFA2892-8075-124D-7B08-2DAAF9058E0E}"/>
                  </a:ext>
                </a:extLst>
              </p14:cNvPr>
              <p14:cNvContentPartPr/>
              <p14:nvPr/>
            </p14:nvContentPartPr>
            <p14:xfrm>
              <a:off x="3355270" y="4833068"/>
              <a:ext cx="92880" cy="19188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ECFA2892-8075-124D-7B08-2DAAF9058E0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340150" y="4817588"/>
                <a:ext cx="1231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23CA89ED-030D-B854-C3D2-9D88F2849305}"/>
                  </a:ext>
                </a:extLst>
              </p14:cNvPr>
              <p14:cNvContentPartPr/>
              <p14:nvPr/>
            </p14:nvContentPartPr>
            <p14:xfrm>
              <a:off x="3335470" y="4892468"/>
              <a:ext cx="105840" cy="684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23CA89ED-030D-B854-C3D2-9D88F2849305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320350" y="4876988"/>
                <a:ext cx="1364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67153B78-681A-1902-2F15-0B8134148094}"/>
                  </a:ext>
                </a:extLst>
              </p14:cNvPr>
              <p14:cNvContentPartPr/>
              <p14:nvPr/>
            </p14:nvContentPartPr>
            <p14:xfrm>
              <a:off x="3718510" y="4898948"/>
              <a:ext cx="132480" cy="15156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67153B78-681A-1902-2F15-0B8134148094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703390" y="4883828"/>
                <a:ext cx="16308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A0D9129D-DED0-A803-74F5-373637491550}"/>
                  </a:ext>
                </a:extLst>
              </p14:cNvPr>
              <p14:cNvContentPartPr/>
              <p14:nvPr/>
            </p14:nvContentPartPr>
            <p14:xfrm>
              <a:off x="3883750" y="4806428"/>
              <a:ext cx="99360" cy="21816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A0D9129D-DED0-A803-74F5-373637491550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868270" y="4791308"/>
                <a:ext cx="12996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4DAEFA51-0D83-BC67-A689-88036225F4BC}"/>
                  </a:ext>
                </a:extLst>
              </p14:cNvPr>
              <p14:cNvContentPartPr/>
              <p14:nvPr/>
            </p14:nvContentPartPr>
            <p14:xfrm>
              <a:off x="3989230" y="4879148"/>
              <a:ext cx="172080" cy="15876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4DAEFA51-0D83-BC67-A689-88036225F4BC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974110" y="4864028"/>
                <a:ext cx="2026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F4DDBB0D-62BA-67A9-81A0-69E498E30E5E}"/>
                  </a:ext>
                </a:extLst>
              </p14:cNvPr>
              <p14:cNvContentPartPr/>
              <p14:nvPr/>
            </p14:nvContentPartPr>
            <p14:xfrm>
              <a:off x="4484590" y="4898948"/>
              <a:ext cx="462240" cy="14544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F4DDBB0D-62BA-67A9-81A0-69E498E30E5E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469122" y="4883828"/>
                <a:ext cx="492816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C6AF8D93-1827-A046-665F-63757E211CB8}"/>
                  </a:ext>
                </a:extLst>
              </p14:cNvPr>
              <p14:cNvContentPartPr/>
              <p14:nvPr/>
            </p14:nvContentPartPr>
            <p14:xfrm>
              <a:off x="7601187" y="4821479"/>
              <a:ext cx="1597680" cy="60120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C6AF8D93-1827-A046-665F-63757E211CB8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586064" y="4806359"/>
                <a:ext cx="1628287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3A040A28-C5B6-3877-139D-5124458FEDC1}"/>
                  </a:ext>
                </a:extLst>
              </p14:cNvPr>
              <p14:cNvContentPartPr/>
              <p14:nvPr/>
            </p14:nvContentPartPr>
            <p14:xfrm>
              <a:off x="6551427" y="4828679"/>
              <a:ext cx="733320" cy="50148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3A040A28-C5B6-3877-139D-5124458FEDC1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536307" y="4813559"/>
                <a:ext cx="76392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E5E7C384-4A53-DB3D-97CC-7CF795B6E3A8}"/>
                  </a:ext>
                </a:extLst>
              </p14:cNvPr>
              <p14:cNvContentPartPr/>
              <p14:nvPr/>
            </p14:nvContentPartPr>
            <p14:xfrm>
              <a:off x="5343267" y="4894199"/>
              <a:ext cx="937800" cy="19188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E5E7C384-4A53-DB3D-97CC-7CF795B6E3A8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327787" y="4878719"/>
                <a:ext cx="968400" cy="2224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F27B7784-544D-45DC-8084-3FC191B38FAC}"/>
              </a:ext>
            </a:extLst>
          </p:cNvPr>
          <p:cNvSpPr/>
          <p:nvPr/>
        </p:nvSpPr>
        <p:spPr>
          <a:xfrm>
            <a:off x="2233440" y="4533120"/>
            <a:ext cx="7498080" cy="2168680"/>
          </a:xfrm>
          <a:prstGeom prst="rect">
            <a:avLst/>
          </a:prstGeom>
          <a:solidFill>
            <a:srgbClr val="004F8B">
              <a:alpha val="5000"/>
            </a:srgbClr>
          </a:solidFill>
          <a:ln w="30856">
            <a:solidFill>
              <a:srgbClr val="004F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4F8B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F5F5113F-1C63-05ED-10D0-B312C5E29F53}"/>
                  </a:ext>
                </a:extLst>
              </p14:cNvPr>
              <p14:cNvContentPartPr/>
              <p14:nvPr/>
            </p14:nvContentPartPr>
            <p14:xfrm>
              <a:off x="2933461" y="5321560"/>
              <a:ext cx="128520" cy="244440"/>
            </p14:xfrm>
          </p:contentPart>
        </mc:Choice>
        <mc:Fallback xmlns=""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F5F5113F-1C63-05ED-10D0-B312C5E29F53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917981" y="5306080"/>
                <a:ext cx="15912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503" name="Ink 502">
                <a:extLst>
                  <a:ext uri="{FF2B5EF4-FFF2-40B4-BE49-F238E27FC236}">
                    <a16:creationId xmlns:a16="http://schemas.microsoft.com/office/drawing/2014/main" id="{F9A851FD-F445-06C6-7747-822999317DC8}"/>
                  </a:ext>
                </a:extLst>
              </p14:cNvPr>
              <p14:cNvContentPartPr/>
              <p14:nvPr/>
            </p14:nvContentPartPr>
            <p14:xfrm>
              <a:off x="2945701" y="5321560"/>
              <a:ext cx="134640" cy="12600"/>
            </p14:xfrm>
          </p:contentPart>
        </mc:Choice>
        <mc:Fallback xmlns="">
          <p:pic>
            <p:nvPicPr>
              <p:cNvPr id="503" name="Ink 502">
                <a:extLst>
                  <a:ext uri="{FF2B5EF4-FFF2-40B4-BE49-F238E27FC236}">
                    <a16:creationId xmlns:a16="http://schemas.microsoft.com/office/drawing/2014/main" id="{F9A851FD-F445-06C6-7747-822999317DC8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930221" y="5306080"/>
                <a:ext cx="1652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573CD240-D6C3-01DA-EEB3-B525AC2F4B21}"/>
                  </a:ext>
                </a:extLst>
              </p14:cNvPr>
              <p14:cNvContentPartPr/>
              <p14:nvPr/>
            </p14:nvContentPartPr>
            <p14:xfrm>
              <a:off x="2939581" y="5413360"/>
              <a:ext cx="177480" cy="6480"/>
            </p14:xfrm>
          </p:contentPart>
        </mc:Choice>
        <mc:Fallback xmlns=""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573CD240-D6C3-01DA-EEB3-B525AC2F4B21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924070" y="5397880"/>
                <a:ext cx="208142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16F84D8F-0FE1-FCA6-C69B-64834DD57F5D}"/>
                  </a:ext>
                </a:extLst>
              </p14:cNvPr>
              <p14:cNvContentPartPr/>
              <p14:nvPr/>
            </p14:nvContentPartPr>
            <p14:xfrm>
              <a:off x="3135061" y="5388880"/>
              <a:ext cx="330120" cy="153000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16F84D8F-0FE1-FCA6-C69B-64834DD57F5D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119581" y="5373400"/>
                <a:ext cx="3607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506" name="Ink 505">
                <a:extLst>
                  <a:ext uri="{FF2B5EF4-FFF2-40B4-BE49-F238E27FC236}">
                    <a16:creationId xmlns:a16="http://schemas.microsoft.com/office/drawing/2014/main" id="{FE2D1F72-6377-7DED-73AD-13CFE6EF9389}"/>
                  </a:ext>
                </a:extLst>
              </p14:cNvPr>
              <p14:cNvContentPartPr/>
              <p14:nvPr/>
            </p14:nvContentPartPr>
            <p14:xfrm>
              <a:off x="3477061" y="5339920"/>
              <a:ext cx="18720" cy="49320"/>
            </p14:xfrm>
          </p:contentPart>
        </mc:Choice>
        <mc:Fallback xmlns="">
          <p:pic>
            <p:nvPicPr>
              <p:cNvPr id="506" name="Ink 505">
                <a:extLst>
                  <a:ext uri="{FF2B5EF4-FFF2-40B4-BE49-F238E27FC236}">
                    <a16:creationId xmlns:a16="http://schemas.microsoft.com/office/drawing/2014/main" id="{FE2D1F72-6377-7DED-73AD-13CFE6EF9389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461581" y="5324326"/>
                <a:ext cx="49320" cy="80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507" name="Ink 506">
                <a:extLst>
                  <a:ext uri="{FF2B5EF4-FFF2-40B4-BE49-F238E27FC236}">
                    <a16:creationId xmlns:a16="http://schemas.microsoft.com/office/drawing/2014/main" id="{75FD6197-91EA-AA54-924D-CC2260AE106F}"/>
                  </a:ext>
                </a:extLst>
              </p14:cNvPr>
              <p14:cNvContentPartPr/>
              <p14:nvPr/>
            </p14:nvContentPartPr>
            <p14:xfrm>
              <a:off x="3568501" y="5382760"/>
              <a:ext cx="97920" cy="171360"/>
            </p14:xfrm>
          </p:contentPart>
        </mc:Choice>
        <mc:Fallback xmlns="">
          <p:pic>
            <p:nvPicPr>
              <p:cNvPr id="507" name="Ink 506">
                <a:extLst>
                  <a:ext uri="{FF2B5EF4-FFF2-40B4-BE49-F238E27FC236}">
                    <a16:creationId xmlns:a16="http://schemas.microsoft.com/office/drawing/2014/main" id="{75FD6197-91EA-AA54-924D-CC2260AE106F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553021" y="5367280"/>
                <a:ext cx="12852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508" name="Ink 507">
                <a:extLst>
                  <a:ext uri="{FF2B5EF4-FFF2-40B4-BE49-F238E27FC236}">
                    <a16:creationId xmlns:a16="http://schemas.microsoft.com/office/drawing/2014/main" id="{A94032ED-0870-6EDE-86C9-60FD9545B888}"/>
                  </a:ext>
                </a:extLst>
              </p14:cNvPr>
              <p14:cNvContentPartPr/>
              <p14:nvPr/>
            </p14:nvContentPartPr>
            <p14:xfrm>
              <a:off x="4050901" y="5358280"/>
              <a:ext cx="49320" cy="208080"/>
            </p14:xfrm>
          </p:contentPart>
        </mc:Choice>
        <mc:Fallback xmlns="">
          <p:pic>
            <p:nvPicPr>
              <p:cNvPr id="508" name="Ink 507">
                <a:extLst>
                  <a:ext uri="{FF2B5EF4-FFF2-40B4-BE49-F238E27FC236}">
                    <a16:creationId xmlns:a16="http://schemas.microsoft.com/office/drawing/2014/main" id="{A94032ED-0870-6EDE-86C9-60FD9545B888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035421" y="5342800"/>
                <a:ext cx="799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509" name="Ink 508">
                <a:extLst>
                  <a:ext uri="{FF2B5EF4-FFF2-40B4-BE49-F238E27FC236}">
                    <a16:creationId xmlns:a16="http://schemas.microsoft.com/office/drawing/2014/main" id="{53C8FCC4-0AF2-C0FD-825D-4F2E6D1C9A00}"/>
                  </a:ext>
                </a:extLst>
              </p14:cNvPr>
              <p14:cNvContentPartPr/>
              <p14:nvPr/>
            </p14:nvContentPartPr>
            <p14:xfrm>
              <a:off x="4105981" y="5388880"/>
              <a:ext cx="116280" cy="167400"/>
            </p14:xfrm>
          </p:contentPart>
        </mc:Choice>
        <mc:Fallback xmlns="">
          <p:pic>
            <p:nvPicPr>
              <p:cNvPr id="509" name="Ink 508">
                <a:extLst>
                  <a:ext uri="{FF2B5EF4-FFF2-40B4-BE49-F238E27FC236}">
                    <a16:creationId xmlns:a16="http://schemas.microsoft.com/office/drawing/2014/main" id="{53C8FCC4-0AF2-C0FD-825D-4F2E6D1C9A00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4090501" y="5373400"/>
                <a:ext cx="1468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6B7767E1-EFCE-FBA6-B46B-4E866E7BCBCD}"/>
                  </a:ext>
                </a:extLst>
              </p14:cNvPr>
              <p14:cNvContentPartPr/>
              <p14:nvPr/>
            </p14:nvContentPartPr>
            <p14:xfrm>
              <a:off x="4282741" y="5431360"/>
              <a:ext cx="140760" cy="115560"/>
            </p14:xfrm>
          </p:contentPart>
        </mc:Choice>
        <mc:Fallback xmlns=""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6B7767E1-EFCE-FBA6-B46B-4E866E7BCBCD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267261" y="5415880"/>
                <a:ext cx="1713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42D79686-CEBE-92FB-DE07-D9D81C56BD39}"/>
                  </a:ext>
                </a:extLst>
              </p14:cNvPr>
              <p14:cNvContentPartPr/>
              <p14:nvPr/>
            </p14:nvContentPartPr>
            <p14:xfrm>
              <a:off x="4484341" y="5425240"/>
              <a:ext cx="91440" cy="134640"/>
            </p14:xfrm>
          </p:contentPart>
        </mc:Choice>
        <mc:Fallback xmlns=""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42D79686-CEBE-92FB-DE07-D9D81C56BD39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468800" y="5409760"/>
                <a:ext cx="122161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111DDF8B-18A7-F94F-21F5-93E8D32447D5}"/>
                  </a:ext>
                </a:extLst>
              </p14:cNvPr>
              <p14:cNvContentPartPr/>
              <p14:nvPr/>
            </p14:nvContentPartPr>
            <p14:xfrm>
              <a:off x="4649221" y="5413360"/>
              <a:ext cx="238320" cy="140760"/>
            </p14:xfrm>
          </p:contentPart>
        </mc:Choice>
        <mc:Fallback xmlns=""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111DDF8B-18A7-F94F-21F5-93E8D32447D5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633741" y="5397880"/>
                <a:ext cx="2689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98B2D4C3-D2AA-B57E-4868-D18358DBF988}"/>
                  </a:ext>
                </a:extLst>
              </p14:cNvPr>
              <p14:cNvContentPartPr/>
              <p14:nvPr/>
            </p14:nvContentPartPr>
            <p14:xfrm>
              <a:off x="4966741" y="5388880"/>
              <a:ext cx="85680" cy="165240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98B2D4C3-D2AA-B57E-4868-D18358DBF988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4951261" y="5373400"/>
                <a:ext cx="1162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5C95CAA5-2B26-C330-11AF-7255B0D43771}"/>
                  </a:ext>
                </a:extLst>
              </p14:cNvPr>
              <p14:cNvContentPartPr/>
              <p14:nvPr/>
            </p14:nvContentPartPr>
            <p14:xfrm>
              <a:off x="5088781" y="5425240"/>
              <a:ext cx="73800" cy="11628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5C95CAA5-2B26-C330-11AF-7255B0D43771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5073225" y="5409760"/>
                <a:ext cx="10455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29A15A99-E13E-CEEF-39CC-559797170882}"/>
                  </a:ext>
                </a:extLst>
              </p14:cNvPr>
              <p14:cNvContentPartPr/>
              <p14:nvPr/>
            </p14:nvContentPartPr>
            <p14:xfrm>
              <a:off x="5236021" y="5352880"/>
              <a:ext cx="182880" cy="20736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29A15A99-E13E-CEEF-39CC-559797170882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5220541" y="5337400"/>
                <a:ext cx="2134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9FB1C1D5-1CA1-1565-0DAD-1EA93EB0325F}"/>
                  </a:ext>
                </a:extLst>
              </p14:cNvPr>
              <p14:cNvContentPartPr/>
              <p14:nvPr/>
            </p14:nvContentPartPr>
            <p14:xfrm>
              <a:off x="6096421" y="5434240"/>
              <a:ext cx="446040" cy="138240"/>
            </p14:xfrm>
          </p:contentPart>
        </mc:Choice>
        <mc:Fallback xmlns=""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9FB1C1D5-1CA1-1565-0DAD-1EA93EB0325F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080941" y="5419120"/>
                <a:ext cx="47664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522" name="Ink 521">
                <a:extLst>
                  <a:ext uri="{FF2B5EF4-FFF2-40B4-BE49-F238E27FC236}">
                    <a16:creationId xmlns:a16="http://schemas.microsoft.com/office/drawing/2014/main" id="{2A54F975-252D-4744-CBD3-EB16A765EA05}"/>
                  </a:ext>
                </a:extLst>
              </p14:cNvPr>
              <p14:cNvContentPartPr/>
              <p14:nvPr/>
            </p14:nvContentPartPr>
            <p14:xfrm>
              <a:off x="6297661" y="5248840"/>
              <a:ext cx="79560" cy="79200"/>
            </p14:xfrm>
          </p:contentPart>
        </mc:Choice>
        <mc:Fallback xmlns="">
          <p:pic>
            <p:nvPicPr>
              <p:cNvPr id="522" name="Ink 521">
                <a:extLst>
                  <a:ext uri="{FF2B5EF4-FFF2-40B4-BE49-F238E27FC236}">
                    <a16:creationId xmlns:a16="http://schemas.microsoft.com/office/drawing/2014/main" id="{2A54F975-252D-4744-CBD3-EB16A765EA05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282541" y="5233720"/>
                <a:ext cx="1101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534" name="Ink 533">
                <a:extLst>
                  <a:ext uri="{FF2B5EF4-FFF2-40B4-BE49-F238E27FC236}">
                    <a16:creationId xmlns:a16="http://schemas.microsoft.com/office/drawing/2014/main" id="{FC41F996-355D-4D1D-F9AE-38F21F18DB68}"/>
                  </a:ext>
                </a:extLst>
              </p14:cNvPr>
              <p14:cNvContentPartPr/>
              <p14:nvPr/>
            </p14:nvContentPartPr>
            <p14:xfrm>
              <a:off x="5015701" y="5871280"/>
              <a:ext cx="180720" cy="73440"/>
            </p14:xfrm>
          </p:contentPart>
        </mc:Choice>
        <mc:Fallback xmlns="">
          <p:pic>
            <p:nvPicPr>
              <p:cNvPr id="534" name="Ink 533">
                <a:extLst>
                  <a:ext uri="{FF2B5EF4-FFF2-40B4-BE49-F238E27FC236}">
                    <a16:creationId xmlns:a16="http://schemas.microsoft.com/office/drawing/2014/main" id="{FC41F996-355D-4D1D-F9AE-38F21F18DB68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5000221" y="5855876"/>
                <a:ext cx="211320" cy="103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535" name="Ink 534">
                <a:extLst>
                  <a:ext uri="{FF2B5EF4-FFF2-40B4-BE49-F238E27FC236}">
                    <a16:creationId xmlns:a16="http://schemas.microsoft.com/office/drawing/2014/main" id="{35298B45-82FA-D602-C2FA-1E0D6038AE56}"/>
                  </a:ext>
                </a:extLst>
              </p14:cNvPr>
              <p14:cNvContentPartPr/>
              <p14:nvPr/>
            </p14:nvContentPartPr>
            <p14:xfrm>
              <a:off x="8111341" y="5364400"/>
              <a:ext cx="180720" cy="201960"/>
            </p14:xfrm>
          </p:contentPart>
        </mc:Choice>
        <mc:Fallback xmlns="">
          <p:pic>
            <p:nvPicPr>
              <p:cNvPr id="535" name="Ink 534">
                <a:extLst>
                  <a:ext uri="{FF2B5EF4-FFF2-40B4-BE49-F238E27FC236}">
                    <a16:creationId xmlns:a16="http://schemas.microsoft.com/office/drawing/2014/main" id="{35298B45-82FA-D602-C2FA-1E0D6038AE56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8095861" y="5349280"/>
                <a:ext cx="2113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536" name="Ink 535">
                <a:extLst>
                  <a:ext uri="{FF2B5EF4-FFF2-40B4-BE49-F238E27FC236}">
                    <a16:creationId xmlns:a16="http://schemas.microsoft.com/office/drawing/2014/main" id="{924C6402-36BF-71D8-C927-774AE7089DE8}"/>
                  </a:ext>
                </a:extLst>
              </p14:cNvPr>
              <p14:cNvContentPartPr/>
              <p14:nvPr/>
            </p14:nvContentPartPr>
            <p14:xfrm>
              <a:off x="6902101" y="5382760"/>
              <a:ext cx="952920" cy="183600"/>
            </p14:xfrm>
          </p:contentPart>
        </mc:Choice>
        <mc:Fallback xmlns="">
          <p:pic>
            <p:nvPicPr>
              <p:cNvPr id="536" name="Ink 535">
                <a:extLst>
                  <a:ext uri="{FF2B5EF4-FFF2-40B4-BE49-F238E27FC236}">
                    <a16:creationId xmlns:a16="http://schemas.microsoft.com/office/drawing/2014/main" id="{924C6402-36BF-71D8-C927-774AE7089DE8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6886981" y="5367280"/>
                <a:ext cx="98352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537" name="Ink 536">
                <a:extLst>
                  <a:ext uri="{FF2B5EF4-FFF2-40B4-BE49-F238E27FC236}">
                    <a16:creationId xmlns:a16="http://schemas.microsoft.com/office/drawing/2014/main" id="{017A3BB9-5D9C-88FD-EF22-83CC03F3DB6C}"/>
                  </a:ext>
                </a:extLst>
              </p14:cNvPr>
              <p14:cNvContentPartPr/>
              <p14:nvPr/>
            </p14:nvContentPartPr>
            <p14:xfrm>
              <a:off x="5406301" y="5413360"/>
              <a:ext cx="385200" cy="427680"/>
            </p14:xfrm>
          </p:contentPart>
        </mc:Choice>
        <mc:Fallback xmlns="">
          <p:pic>
            <p:nvPicPr>
              <p:cNvPr id="537" name="Ink 536">
                <a:extLst>
                  <a:ext uri="{FF2B5EF4-FFF2-40B4-BE49-F238E27FC236}">
                    <a16:creationId xmlns:a16="http://schemas.microsoft.com/office/drawing/2014/main" id="{017A3BB9-5D9C-88FD-EF22-83CC03F3DB6C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5391181" y="5397880"/>
                <a:ext cx="41544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554" name="Ink 553">
                <a:extLst>
                  <a:ext uri="{FF2B5EF4-FFF2-40B4-BE49-F238E27FC236}">
                    <a16:creationId xmlns:a16="http://schemas.microsoft.com/office/drawing/2014/main" id="{AB91DED6-47E2-3331-8E81-EE5299401C31}"/>
                  </a:ext>
                </a:extLst>
              </p14:cNvPr>
              <p14:cNvContentPartPr/>
              <p14:nvPr/>
            </p14:nvContentPartPr>
            <p14:xfrm>
              <a:off x="6407821" y="6371680"/>
              <a:ext cx="433800" cy="134640"/>
            </p14:xfrm>
          </p:contentPart>
        </mc:Choice>
        <mc:Fallback xmlns="">
          <p:pic>
            <p:nvPicPr>
              <p:cNvPr id="554" name="Ink 553">
                <a:extLst>
                  <a:ext uri="{FF2B5EF4-FFF2-40B4-BE49-F238E27FC236}">
                    <a16:creationId xmlns:a16="http://schemas.microsoft.com/office/drawing/2014/main" id="{AB91DED6-47E2-3331-8E81-EE5299401C31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6392341" y="6356560"/>
                <a:ext cx="4644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555" name="Ink 554">
                <a:extLst>
                  <a:ext uri="{FF2B5EF4-FFF2-40B4-BE49-F238E27FC236}">
                    <a16:creationId xmlns:a16="http://schemas.microsoft.com/office/drawing/2014/main" id="{ECD29C60-11A5-1300-5A94-1DAAEEAE3F4C}"/>
                  </a:ext>
                </a:extLst>
              </p14:cNvPr>
              <p14:cNvContentPartPr/>
              <p14:nvPr/>
            </p14:nvContentPartPr>
            <p14:xfrm>
              <a:off x="6560461" y="6165040"/>
              <a:ext cx="91800" cy="91440"/>
            </p14:xfrm>
          </p:contentPart>
        </mc:Choice>
        <mc:Fallback xmlns="">
          <p:pic>
            <p:nvPicPr>
              <p:cNvPr id="555" name="Ink 554">
                <a:extLst>
                  <a:ext uri="{FF2B5EF4-FFF2-40B4-BE49-F238E27FC236}">
                    <a16:creationId xmlns:a16="http://schemas.microsoft.com/office/drawing/2014/main" id="{ECD29C60-11A5-1300-5A94-1DAAEEAE3F4C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544981" y="6149560"/>
                <a:ext cx="1224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564" name="Ink 563">
                <a:extLst>
                  <a:ext uri="{FF2B5EF4-FFF2-40B4-BE49-F238E27FC236}">
                    <a16:creationId xmlns:a16="http://schemas.microsoft.com/office/drawing/2014/main" id="{12A2ABE6-71CA-891F-4EB2-324F008CAB5D}"/>
                  </a:ext>
                </a:extLst>
              </p14:cNvPr>
              <p14:cNvContentPartPr/>
              <p14:nvPr/>
            </p14:nvContentPartPr>
            <p14:xfrm>
              <a:off x="7225741" y="6298600"/>
              <a:ext cx="1282680" cy="201960"/>
            </p14:xfrm>
          </p:contentPart>
        </mc:Choice>
        <mc:Fallback xmlns="">
          <p:pic>
            <p:nvPicPr>
              <p:cNvPr id="564" name="Ink 563">
                <a:extLst>
                  <a:ext uri="{FF2B5EF4-FFF2-40B4-BE49-F238E27FC236}">
                    <a16:creationId xmlns:a16="http://schemas.microsoft.com/office/drawing/2014/main" id="{12A2ABE6-71CA-891F-4EB2-324F008CAB5D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210621" y="6283120"/>
                <a:ext cx="13129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565" name="Ink 564">
                <a:extLst>
                  <a:ext uri="{FF2B5EF4-FFF2-40B4-BE49-F238E27FC236}">
                    <a16:creationId xmlns:a16="http://schemas.microsoft.com/office/drawing/2014/main" id="{836B87F2-99EB-1FAF-FEF6-A947BD2FFD6C}"/>
                  </a:ext>
                </a:extLst>
              </p14:cNvPr>
              <p14:cNvContentPartPr/>
              <p14:nvPr/>
            </p14:nvContentPartPr>
            <p14:xfrm>
              <a:off x="4185181" y="6280240"/>
              <a:ext cx="1789200" cy="433800"/>
            </p14:xfrm>
          </p:contentPart>
        </mc:Choice>
        <mc:Fallback xmlns="">
          <p:pic>
            <p:nvPicPr>
              <p:cNvPr id="565" name="Ink 564">
                <a:extLst>
                  <a:ext uri="{FF2B5EF4-FFF2-40B4-BE49-F238E27FC236}">
                    <a16:creationId xmlns:a16="http://schemas.microsoft.com/office/drawing/2014/main" id="{836B87F2-99EB-1FAF-FEF6-A947BD2FFD6C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4170061" y="6265120"/>
                <a:ext cx="181980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566" name="Ink 565">
                <a:extLst>
                  <a:ext uri="{FF2B5EF4-FFF2-40B4-BE49-F238E27FC236}">
                    <a16:creationId xmlns:a16="http://schemas.microsoft.com/office/drawing/2014/main" id="{25470A8D-BD78-3E7B-F002-C1599AA44187}"/>
                  </a:ext>
                </a:extLst>
              </p14:cNvPr>
              <p14:cNvContentPartPr/>
              <p14:nvPr/>
            </p14:nvContentPartPr>
            <p14:xfrm>
              <a:off x="3000781" y="6231280"/>
              <a:ext cx="720720" cy="214200"/>
            </p14:xfrm>
          </p:contentPart>
        </mc:Choice>
        <mc:Fallback xmlns="">
          <p:pic>
            <p:nvPicPr>
              <p:cNvPr id="566" name="Ink 565">
                <a:extLst>
                  <a:ext uri="{FF2B5EF4-FFF2-40B4-BE49-F238E27FC236}">
                    <a16:creationId xmlns:a16="http://schemas.microsoft.com/office/drawing/2014/main" id="{25470A8D-BD78-3E7B-F002-C1599AA44187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985301" y="6216160"/>
                <a:ext cx="751320" cy="24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59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3DCB-AFFB-6895-70B8-A12B902D0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E1ACE-8147-8F2A-4150-525B4D772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EDC77-D5C9-CC7A-B504-9875B0A4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3" b="24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8BC4C73-95FC-A8FE-7712-A98011BAA716}"/>
                  </a:ext>
                </a:extLst>
              </p14:cNvPr>
              <p14:cNvContentPartPr/>
              <p14:nvPr/>
            </p14:nvContentPartPr>
            <p14:xfrm>
              <a:off x="4188410" y="475083"/>
              <a:ext cx="1372320" cy="647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8BC4C73-95FC-A8FE-7712-A98011BAA7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2930" y="459603"/>
                <a:ext cx="1402920" cy="6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6E76B3B-2F3E-0A71-638F-DB76C862B877}"/>
                  </a:ext>
                </a:extLst>
              </p14:cNvPr>
              <p14:cNvContentPartPr/>
              <p14:nvPr/>
            </p14:nvContentPartPr>
            <p14:xfrm>
              <a:off x="1525130" y="535967"/>
              <a:ext cx="279360" cy="315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6E76B3B-2F3E-0A71-638F-DB76C862B8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9650" y="520469"/>
                <a:ext cx="309960" cy="345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F6A789D-4911-A37B-1457-1C4DA9573462}"/>
                  </a:ext>
                </a:extLst>
              </p14:cNvPr>
              <p14:cNvContentPartPr/>
              <p14:nvPr/>
            </p14:nvContentPartPr>
            <p14:xfrm>
              <a:off x="1812410" y="548567"/>
              <a:ext cx="1252800" cy="275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F6A789D-4911-A37B-1457-1C4DA95734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96926" y="533087"/>
                <a:ext cx="1283409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00E7C30-3339-03B9-B23F-5B18C870D9AD}"/>
                  </a:ext>
                </a:extLst>
              </p14:cNvPr>
              <p14:cNvContentPartPr/>
              <p14:nvPr/>
            </p14:nvContentPartPr>
            <p14:xfrm>
              <a:off x="3070080" y="536260"/>
              <a:ext cx="657000" cy="662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00E7C30-3339-03B9-B23F-5B18C870D9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54592" y="520780"/>
                <a:ext cx="687617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0177C6F-9DCF-0E36-FF73-810FE7A77C1D}"/>
                  </a:ext>
                </a:extLst>
              </p14:cNvPr>
              <p14:cNvContentPartPr/>
              <p14:nvPr/>
            </p14:nvContentPartPr>
            <p14:xfrm>
              <a:off x="1284840" y="894820"/>
              <a:ext cx="4455720" cy="42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0177C6F-9DCF-0E36-FF73-810FE7A77C1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69360" y="879208"/>
                <a:ext cx="4486320" cy="73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16DF477-DA83-9B75-EAD4-FFED0FFD01DF}"/>
                  </a:ext>
                </a:extLst>
              </p14:cNvPr>
              <p14:cNvContentPartPr/>
              <p14:nvPr/>
            </p14:nvContentPartPr>
            <p14:xfrm>
              <a:off x="1200551" y="1450673"/>
              <a:ext cx="856440" cy="306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16DF477-DA83-9B75-EAD4-FFED0FFD01D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85071" y="1435193"/>
                <a:ext cx="88704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C1449FB-F4F0-E816-7AF1-AA4E7BE9BCCB}"/>
                  </a:ext>
                </a:extLst>
              </p14:cNvPr>
              <p14:cNvContentPartPr/>
              <p14:nvPr/>
            </p14:nvContentPartPr>
            <p14:xfrm>
              <a:off x="9215279" y="1476583"/>
              <a:ext cx="227880" cy="3592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C1449FB-F4F0-E816-7AF1-AA4E7BE9BCC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99799" y="1461103"/>
                <a:ext cx="25848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45F3AE2-DF6D-AF98-29DC-06D96FCC2A39}"/>
                  </a:ext>
                </a:extLst>
              </p14:cNvPr>
              <p14:cNvContentPartPr/>
              <p14:nvPr/>
            </p14:nvContentPartPr>
            <p14:xfrm>
              <a:off x="9491039" y="1494583"/>
              <a:ext cx="1803600" cy="6292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45F3AE2-DF6D-AF98-29DC-06D96FCC2A3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475559" y="1479112"/>
                <a:ext cx="1834200" cy="659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9ECC83DD-0992-B949-B563-D7B742C4ABD3}"/>
                  </a:ext>
                </a:extLst>
              </p14:cNvPr>
              <p14:cNvContentPartPr/>
              <p14:nvPr/>
            </p14:nvContentPartPr>
            <p14:xfrm>
              <a:off x="8640359" y="1464703"/>
              <a:ext cx="401760" cy="2638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9ECC83DD-0992-B949-B563-D7B742C4ABD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624879" y="1449223"/>
                <a:ext cx="4323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BCD5957A-472F-DEBA-67AC-6170E373C748}"/>
                  </a:ext>
                </a:extLst>
              </p14:cNvPr>
              <p14:cNvContentPartPr/>
              <p14:nvPr/>
            </p14:nvContentPartPr>
            <p14:xfrm>
              <a:off x="3580991" y="1523317"/>
              <a:ext cx="60480" cy="22572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BCD5957A-472F-DEBA-67AC-6170E373C74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65418" y="1507837"/>
                <a:ext cx="91263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2F61B799-FA2C-E7CE-2A8F-37F81F9BCEC6}"/>
                  </a:ext>
                </a:extLst>
              </p14:cNvPr>
              <p14:cNvContentPartPr/>
              <p14:nvPr/>
            </p14:nvContentPartPr>
            <p14:xfrm>
              <a:off x="3593231" y="1498477"/>
              <a:ext cx="137520" cy="1263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2F61B799-FA2C-E7CE-2A8F-37F81F9BCEC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77751" y="1482953"/>
                <a:ext cx="168120" cy="157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FD2E39BF-B8F9-88BD-68EE-91F643051551}"/>
                  </a:ext>
                </a:extLst>
              </p14:cNvPr>
              <p14:cNvContentPartPr/>
              <p14:nvPr/>
            </p14:nvContentPartPr>
            <p14:xfrm>
              <a:off x="3731111" y="1589197"/>
              <a:ext cx="192240" cy="1317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FD2E39BF-B8F9-88BD-68EE-91F64305155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715631" y="1573717"/>
                <a:ext cx="2228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938F6FCF-A7AF-5296-9763-8F3D4EEF0E1B}"/>
                  </a:ext>
                </a:extLst>
              </p14:cNvPr>
              <p14:cNvContentPartPr/>
              <p14:nvPr/>
            </p14:nvContentPartPr>
            <p14:xfrm>
              <a:off x="4066991" y="1486597"/>
              <a:ext cx="839880" cy="62316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938F6FCF-A7AF-5296-9763-8F3D4EEF0E1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051518" y="1471126"/>
                <a:ext cx="870467" cy="653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F94E1971-CC08-E12E-2DD4-ADFE57686E35}"/>
                  </a:ext>
                </a:extLst>
              </p14:cNvPr>
              <p14:cNvContentPartPr/>
              <p14:nvPr/>
            </p14:nvContentPartPr>
            <p14:xfrm>
              <a:off x="5140511" y="1618357"/>
              <a:ext cx="570240" cy="12960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F94E1971-CC08-E12E-2DD4-ADFE57686E3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125031" y="1602877"/>
                <a:ext cx="6008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CFD61826-808B-7B4E-0276-F1696C6373E2}"/>
                  </a:ext>
                </a:extLst>
              </p14:cNvPr>
              <p14:cNvContentPartPr/>
              <p14:nvPr/>
            </p14:nvContentPartPr>
            <p14:xfrm>
              <a:off x="5938271" y="1438357"/>
              <a:ext cx="48240" cy="49824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CFD61826-808B-7B4E-0276-F1696C6373E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22791" y="1422877"/>
                <a:ext cx="7884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FB964C7C-D0AD-3C35-667D-7FB50A89F88C}"/>
                  </a:ext>
                </a:extLst>
              </p14:cNvPr>
              <p14:cNvContentPartPr/>
              <p14:nvPr/>
            </p14:nvContentPartPr>
            <p14:xfrm>
              <a:off x="6178391" y="1444477"/>
              <a:ext cx="1445760" cy="39636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FB964C7C-D0AD-3C35-667D-7FB50A89F88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62915" y="1428983"/>
                <a:ext cx="1476352" cy="426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0A3E3B1-7C21-8E6E-5EE3-E8C576F7A410}"/>
                  </a:ext>
                </a:extLst>
              </p14:cNvPr>
              <p14:cNvContentPartPr/>
              <p14:nvPr/>
            </p14:nvContentPartPr>
            <p14:xfrm>
              <a:off x="2265522" y="1515432"/>
              <a:ext cx="397800" cy="275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0A3E3B1-7C21-8E6E-5EE3-E8C576F7A41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250402" y="1500312"/>
                <a:ext cx="42840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9A9C416-E655-814C-05E6-26E767F40211}"/>
                  </a:ext>
                </a:extLst>
              </p14:cNvPr>
              <p14:cNvContentPartPr/>
              <p14:nvPr/>
            </p14:nvContentPartPr>
            <p14:xfrm>
              <a:off x="8082229" y="1577164"/>
              <a:ext cx="270000" cy="6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9A9C416-E655-814C-05E6-26E767F4021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067109" y="1562044"/>
                <a:ext cx="3006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7B5375-30D1-26BE-DA87-585898995FCF}"/>
                  </a:ext>
                </a:extLst>
              </p14:cNvPr>
              <p14:cNvContentPartPr/>
              <p14:nvPr/>
            </p14:nvContentPartPr>
            <p14:xfrm>
              <a:off x="8094469" y="1672924"/>
              <a:ext cx="216000" cy="6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7B5375-30D1-26BE-DA87-585898995FC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078989" y="1657804"/>
                <a:ext cx="2466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ABCA6B9-2473-F23D-1EB5-2D4339F6D880}"/>
                  </a:ext>
                </a:extLst>
              </p14:cNvPr>
              <p14:cNvContentPartPr/>
              <p14:nvPr/>
            </p14:nvContentPartPr>
            <p14:xfrm>
              <a:off x="4895160" y="2533437"/>
              <a:ext cx="336240" cy="146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ABCA6B9-2473-F23D-1EB5-2D4339F6D88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880040" y="2518317"/>
                <a:ext cx="3668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1F712E6-4951-AE2E-A2C0-E9C4FCA31B0D}"/>
                  </a:ext>
                </a:extLst>
              </p14:cNvPr>
              <p14:cNvContentPartPr/>
              <p14:nvPr/>
            </p14:nvContentPartPr>
            <p14:xfrm>
              <a:off x="5035560" y="2344077"/>
              <a:ext cx="85320" cy="85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1F712E6-4951-AE2E-A2C0-E9C4FCA31B0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020440" y="2328957"/>
                <a:ext cx="11556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9E19094-4A64-62C8-223D-9DEB245F52B7}"/>
                  </a:ext>
                </a:extLst>
              </p14:cNvPr>
              <p14:cNvContentPartPr/>
              <p14:nvPr/>
            </p14:nvContentPartPr>
            <p14:xfrm>
              <a:off x="8778480" y="2515077"/>
              <a:ext cx="769680" cy="501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9E19094-4A64-62C8-223D-9DEB245F52B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763360" y="2499957"/>
                <a:ext cx="80028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FD6E068-1BE6-FB56-C98D-2A1B41A63468}"/>
                  </a:ext>
                </a:extLst>
              </p14:cNvPr>
              <p14:cNvContentPartPr/>
              <p14:nvPr/>
            </p14:nvContentPartPr>
            <p14:xfrm>
              <a:off x="8106000" y="2441997"/>
              <a:ext cx="336960" cy="4766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FD6E068-1BE6-FB56-C98D-2A1B41A6346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090880" y="2426517"/>
                <a:ext cx="36720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6F408F3-AA7A-9BB0-5B34-5F750D98C593}"/>
                  </a:ext>
                </a:extLst>
              </p14:cNvPr>
              <p14:cNvContentPartPr/>
              <p14:nvPr/>
            </p14:nvContentPartPr>
            <p14:xfrm>
              <a:off x="5548560" y="2386917"/>
              <a:ext cx="2283840" cy="591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6F408F3-AA7A-9BB0-5B34-5F750D98C59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533440" y="2371797"/>
                <a:ext cx="2314440" cy="62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D45B530-E4CB-F988-0787-2CAB9F8B43A8}"/>
                  </a:ext>
                </a:extLst>
              </p14:cNvPr>
              <p14:cNvContentPartPr/>
              <p14:nvPr/>
            </p14:nvContentPartPr>
            <p14:xfrm>
              <a:off x="3771600" y="2386917"/>
              <a:ext cx="806400" cy="2865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D45B530-E4CB-F988-0787-2CAB9F8B43A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756480" y="2371797"/>
                <a:ext cx="83664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3C74424-566B-75D9-DECB-0BFB207A7205}"/>
                  </a:ext>
                </a:extLst>
              </p14:cNvPr>
              <p14:cNvContentPartPr/>
              <p14:nvPr/>
            </p14:nvContentPartPr>
            <p14:xfrm>
              <a:off x="609000" y="1464957"/>
              <a:ext cx="379080" cy="262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3C74424-566B-75D9-DECB-0BFB207A720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93880" y="1449837"/>
                <a:ext cx="40932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64F57FC-DB42-AC05-A9F7-69A343E92B11}"/>
                  </a:ext>
                </a:extLst>
              </p14:cNvPr>
              <p14:cNvContentPartPr/>
              <p14:nvPr/>
            </p14:nvContentPartPr>
            <p14:xfrm>
              <a:off x="2306400" y="3376197"/>
              <a:ext cx="439920" cy="2541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64F57FC-DB42-AC05-A9F7-69A343E92B1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291280" y="3360717"/>
                <a:ext cx="47052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6939161-1D54-CD8F-8175-2EA15583591A}"/>
                  </a:ext>
                </a:extLst>
              </p14:cNvPr>
              <p14:cNvContentPartPr/>
              <p14:nvPr/>
            </p14:nvContentPartPr>
            <p14:xfrm>
              <a:off x="1408920" y="3370077"/>
              <a:ext cx="635400" cy="2991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6939161-1D54-CD8F-8175-2EA15583591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393440" y="3354616"/>
                <a:ext cx="666000" cy="329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72B3A18-68C8-6782-32A1-BE982870F6F4}"/>
                  </a:ext>
                </a:extLst>
              </p14:cNvPr>
              <p14:cNvContentPartPr/>
              <p14:nvPr/>
            </p14:nvContentPartPr>
            <p14:xfrm>
              <a:off x="602880" y="3418677"/>
              <a:ext cx="348480" cy="2444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72B3A18-68C8-6782-32A1-BE982870F6F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87760" y="3403557"/>
                <a:ext cx="37872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BDA63D7-FE2F-340B-1D25-3C0EB014C82A}"/>
                  </a:ext>
                </a:extLst>
              </p14:cNvPr>
              <p14:cNvContentPartPr/>
              <p14:nvPr/>
            </p14:nvContentPartPr>
            <p14:xfrm>
              <a:off x="3014520" y="1721277"/>
              <a:ext cx="91800" cy="1040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BDA63D7-FE2F-340B-1D25-3C0EB014C82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999400" y="1706157"/>
                <a:ext cx="1224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2A1ACDA-C3C9-A4A9-DAE8-68B8EBA7648D}"/>
                  </a:ext>
                </a:extLst>
              </p14:cNvPr>
              <p14:cNvContentPartPr/>
              <p14:nvPr/>
            </p14:nvContentPartPr>
            <p14:xfrm>
              <a:off x="2929200" y="3620277"/>
              <a:ext cx="55440" cy="1040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2A1ACDA-C3C9-A4A9-DAE8-68B8EBA7648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914080" y="3605157"/>
                <a:ext cx="856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87635983-709A-C41A-D9ED-C81552CADAED}"/>
                  </a:ext>
                </a:extLst>
              </p14:cNvPr>
              <p14:cNvContentPartPr/>
              <p14:nvPr/>
            </p14:nvContentPartPr>
            <p14:xfrm>
              <a:off x="6010440" y="3363957"/>
              <a:ext cx="75600" cy="5256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87635983-709A-C41A-D9ED-C81552CADAE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995320" y="3348477"/>
                <a:ext cx="10620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CDC25DE-BC93-D5BD-EACB-D8D6972B7CA4}"/>
                  </a:ext>
                </a:extLst>
              </p14:cNvPr>
              <p14:cNvContentPartPr/>
              <p14:nvPr/>
            </p14:nvContentPartPr>
            <p14:xfrm>
              <a:off x="8839680" y="3345597"/>
              <a:ext cx="2118960" cy="403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CDC25DE-BC93-D5BD-EACB-D8D6972B7CA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824200" y="3330117"/>
                <a:ext cx="214956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72EEA9E-0EFB-360D-56C9-E9CBFED62055}"/>
                  </a:ext>
                </a:extLst>
              </p14:cNvPr>
              <p14:cNvContentPartPr/>
              <p14:nvPr/>
            </p14:nvContentPartPr>
            <p14:xfrm>
              <a:off x="8271600" y="3473757"/>
              <a:ext cx="127800" cy="979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72EEA9E-0EFB-360D-56C9-E9CBFED6205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256480" y="3458637"/>
                <a:ext cx="1584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67C4309-3410-CABB-F367-000CB10CBB73}"/>
                  </a:ext>
                </a:extLst>
              </p14:cNvPr>
              <p14:cNvContentPartPr/>
              <p14:nvPr/>
            </p14:nvContentPartPr>
            <p14:xfrm>
              <a:off x="6360720" y="3345597"/>
              <a:ext cx="1526760" cy="6904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67C4309-3410-CABB-F367-000CB10CBB7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345240" y="3330117"/>
                <a:ext cx="1557360" cy="72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04D6B7B-40E8-8A15-DE38-4AF40296144D}"/>
                  </a:ext>
                </a:extLst>
              </p14:cNvPr>
              <p14:cNvContentPartPr/>
              <p14:nvPr/>
            </p14:nvContentPartPr>
            <p14:xfrm>
              <a:off x="3637320" y="3302757"/>
              <a:ext cx="2125080" cy="4093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04D6B7B-40E8-8A15-DE38-4AF40296144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622200" y="3287637"/>
                <a:ext cx="215568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2DF1B54-E21E-6CDF-82F5-59F767039400}"/>
                  </a:ext>
                </a:extLst>
              </p14:cNvPr>
              <p14:cNvContentPartPr/>
              <p14:nvPr/>
            </p14:nvContentPartPr>
            <p14:xfrm>
              <a:off x="3881760" y="4285917"/>
              <a:ext cx="1172520" cy="5490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2DF1B54-E21E-6CDF-82F5-59F767039400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866280" y="4270447"/>
                <a:ext cx="1203120" cy="579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77432D9-6C14-42E1-4021-21161700BFE5}"/>
                  </a:ext>
                </a:extLst>
              </p14:cNvPr>
              <p14:cNvContentPartPr/>
              <p14:nvPr/>
            </p14:nvContentPartPr>
            <p14:xfrm>
              <a:off x="3167160" y="4383477"/>
              <a:ext cx="476640" cy="2080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77432D9-6C14-42E1-4021-21161700BFE5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152040" y="4368357"/>
                <a:ext cx="50724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0CFBFC1-80F0-A07F-B4BA-699967B2D91D}"/>
                  </a:ext>
                </a:extLst>
              </p14:cNvPr>
              <p14:cNvContentPartPr/>
              <p14:nvPr/>
            </p14:nvContentPartPr>
            <p14:xfrm>
              <a:off x="2291280" y="4292037"/>
              <a:ext cx="577440" cy="5061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0CFBFC1-80F0-A07F-B4BA-699967B2D91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276151" y="4276568"/>
                <a:ext cx="608059" cy="5367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530F434-08F3-6673-3162-CB6975F3F164}"/>
                  </a:ext>
                </a:extLst>
              </p14:cNvPr>
              <p14:cNvContentPartPr/>
              <p14:nvPr/>
            </p14:nvContentPartPr>
            <p14:xfrm>
              <a:off x="6739080" y="4389597"/>
              <a:ext cx="274320" cy="5011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530F434-08F3-6673-3162-CB6975F3F164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723960" y="4374477"/>
                <a:ext cx="30492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3A57084-DBAB-7C20-7DEB-EB0E4CC7AE4B}"/>
                  </a:ext>
                </a:extLst>
              </p14:cNvPr>
              <p14:cNvContentPartPr/>
              <p14:nvPr/>
            </p14:nvContentPartPr>
            <p14:xfrm>
              <a:off x="7386360" y="4414077"/>
              <a:ext cx="769680" cy="4399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3A57084-DBAB-7C20-7DEB-EB0E4CC7AE4B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371240" y="4398597"/>
                <a:ext cx="80028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9B3ACB5-0BB9-11D5-418B-33EF6B724B49}"/>
                  </a:ext>
                </a:extLst>
              </p14:cNvPr>
              <p14:cNvContentPartPr/>
              <p14:nvPr/>
            </p14:nvContentPartPr>
            <p14:xfrm>
              <a:off x="5414280" y="4378077"/>
              <a:ext cx="1001160" cy="2012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9B3ACB5-0BB9-11D5-418B-33EF6B724B4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398800" y="4362957"/>
                <a:ext cx="10314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F3DCF2D6-AE6B-10FE-5F1C-8CB7B49E8B0F}"/>
                  </a:ext>
                </a:extLst>
              </p14:cNvPr>
              <p14:cNvContentPartPr/>
              <p14:nvPr/>
            </p14:nvContentPartPr>
            <p14:xfrm>
              <a:off x="8601360" y="4310037"/>
              <a:ext cx="1532520" cy="2570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F3DCF2D6-AE6B-10FE-5F1C-8CB7B49E8B0F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586236" y="4294896"/>
                <a:ext cx="1563127" cy="287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9C77D8AB-8270-E817-D25B-8DD40D922BE6}"/>
                  </a:ext>
                </a:extLst>
              </p14:cNvPr>
              <p14:cNvContentPartPr/>
              <p14:nvPr/>
            </p14:nvContentPartPr>
            <p14:xfrm>
              <a:off x="3296040" y="4749957"/>
              <a:ext cx="1935360" cy="3297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9C77D8AB-8270-E817-D25B-8DD40D922BE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280920" y="4734494"/>
                <a:ext cx="1965600" cy="3603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3AC76DE-39BD-5A59-10A2-024DD18FB0E1}"/>
                  </a:ext>
                </a:extLst>
              </p14:cNvPr>
              <p14:cNvContentPartPr/>
              <p14:nvPr/>
            </p14:nvContentPartPr>
            <p14:xfrm>
              <a:off x="2630040" y="4767957"/>
              <a:ext cx="330120" cy="3056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3AC76DE-39BD-5A59-10A2-024DD18FB0E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614560" y="4752837"/>
                <a:ext cx="36072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7183918F-89DB-FF0D-394E-ECB937E07572}"/>
                  </a:ext>
                </a:extLst>
              </p14:cNvPr>
              <p14:cNvContentPartPr/>
              <p14:nvPr/>
            </p14:nvContentPartPr>
            <p14:xfrm>
              <a:off x="5933040" y="4787037"/>
              <a:ext cx="1862640" cy="62784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7183918F-89DB-FF0D-394E-ECB937E07572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917920" y="4771917"/>
                <a:ext cx="1893240" cy="6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2F55FF1E-D4B9-8A10-8462-B695A7E397F7}"/>
                  </a:ext>
                </a:extLst>
              </p14:cNvPr>
              <p14:cNvContentPartPr/>
              <p14:nvPr/>
            </p14:nvContentPartPr>
            <p14:xfrm>
              <a:off x="566160" y="5696037"/>
              <a:ext cx="311760" cy="2142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2F55FF1E-D4B9-8A10-8462-B695A7E397F7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51040" y="5680917"/>
                <a:ext cx="3423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45EFFD52-70A4-7342-1EFE-3B724F837B59}"/>
                  </a:ext>
                </a:extLst>
              </p14:cNvPr>
              <p14:cNvContentPartPr/>
              <p14:nvPr/>
            </p14:nvContentPartPr>
            <p14:xfrm>
              <a:off x="3902478" y="5765999"/>
              <a:ext cx="409320" cy="2872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45EFFD52-70A4-7342-1EFE-3B724F837B5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886998" y="5750879"/>
                <a:ext cx="43992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5858EDA1-210C-0751-D8F4-5EF532DDB62A}"/>
                  </a:ext>
                </a:extLst>
              </p14:cNvPr>
              <p14:cNvContentPartPr/>
              <p14:nvPr/>
            </p14:nvContentPartPr>
            <p14:xfrm>
              <a:off x="4451838" y="5729279"/>
              <a:ext cx="183600" cy="41544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5858EDA1-210C-0751-D8F4-5EF532DDB62A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436718" y="5714159"/>
                <a:ext cx="2142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6AF3251D-6055-F297-6E0D-12E419E52474}"/>
                  </a:ext>
                </a:extLst>
              </p14:cNvPr>
              <p14:cNvContentPartPr/>
              <p14:nvPr/>
            </p14:nvContentPartPr>
            <p14:xfrm>
              <a:off x="4677918" y="5875799"/>
              <a:ext cx="128520" cy="1101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6AF3251D-6055-F297-6E0D-12E419E5247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662438" y="5860679"/>
                <a:ext cx="1591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A572D892-23E1-AC97-25DC-1E5A18BA23F3}"/>
                  </a:ext>
                </a:extLst>
              </p14:cNvPr>
              <p14:cNvContentPartPr/>
              <p14:nvPr/>
            </p14:nvContentPartPr>
            <p14:xfrm>
              <a:off x="4855038" y="5881919"/>
              <a:ext cx="6480" cy="1015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A572D892-23E1-AC97-25DC-1E5A18BA23F3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839558" y="5866799"/>
                <a:ext cx="3708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6CFBFA97-577A-EAED-33EF-6DF2510A8E34}"/>
                  </a:ext>
                </a:extLst>
              </p14:cNvPr>
              <p14:cNvContentPartPr/>
              <p14:nvPr/>
            </p14:nvContentPartPr>
            <p14:xfrm>
              <a:off x="4873038" y="5759879"/>
              <a:ext cx="55440" cy="432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6CFBFA97-577A-EAED-33EF-6DF2510A8E34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857918" y="5744759"/>
                <a:ext cx="856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FAF6BBC7-2AAC-935C-11E9-2881B73272D5}"/>
                  </a:ext>
                </a:extLst>
              </p14:cNvPr>
              <p14:cNvContentPartPr/>
              <p14:nvPr/>
            </p14:nvContentPartPr>
            <p14:xfrm>
              <a:off x="4940358" y="5881919"/>
              <a:ext cx="110160" cy="1224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FAF6BBC7-2AAC-935C-11E9-2881B73272D5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925238" y="5866799"/>
                <a:ext cx="1407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798773E8-4731-53DA-4262-69D7D7611827}"/>
                  </a:ext>
                </a:extLst>
              </p14:cNvPr>
              <p14:cNvContentPartPr/>
              <p14:nvPr/>
            </p14:nvContentPartPr>
            <p14:xfrm>
              <a:off x="5111358" y="5881919"/>
              <a:ext cx="226440" cy="1346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798773E8-4731-53DA-4262-69D7D7611827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096238" y="5866799"/>
                <a:ext cx="2566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A04B799D-D090-8279-CA2C-BE407FFE8E07}"/>
                  </a:ext>
                </a:extLst>
              </p14:cNvPr>
              <p14:cNvContentPartPr/>
              <p14:nvPr/>
            </p14:nvContentPartPr>
            <p14:xfrm>
              <a:off x="5453358" y="5906399"/>
              <a:ext cx="79560" cy="3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A04B799D-D090-8279-CA2C-BE407FFE8E07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437878" y="5891279"/>
                <a:ext cx="1101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FD1E31BF-7697-4D07-9A44-E9E99BEDCAE9}"/>
                  </a:ext>
                </a:extLst>
              </p14:cNvPr>
              <p14:cNvContentPartPr/>
              <p14:nvPr/>
            </p14:nvContentPartPr>
            <p14:xfrm>
              <a:off x="5441118" y="5961479"/>
              <a:ext cx="140760" cy="1260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FD1E31BF-7697-4D07-9A44-E9E99BEDCAE9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425638" y="5946359"/>
                <a:ext cx="1713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E1CC5882-0599-B854-D717-5D58A467868A}"/>
                  </a:ext>
                </a:extLst>
              </p14:cNvPr>
              <p14:cNvContentPartPr/>
              <p14:nvPr/>
            </p14:nvContentPartPr>
            <p14:xfrm>
              <a:off x="5685198" y="5875799"/>
              <a:ext cx="122400" cy="1285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E1CC5882-0599-B854-D717-5D58A467868A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670078" y="5860679"/>
                <a:ext cx="1530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0DDA1274-82CD-0877-3068-0ADE3F115881}"/>
                  </a:ext>
                </a:extLst>
              </p14:cNvPr>
              <p14:cNvContentPartPr/>
              <p14:nvPr/>
            </p14:nvContentPartPr>
            <p14:xfrm>
              <a:off x="5868438" y="5754479"/>
              <a:ext cx="73800" cy="5648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0DDA1274-82CD-0877-3068-0ADE3F115881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853318" y="5739359"/>
                <a:ext cx="10404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1E7E3808-C1FD-45D9-8C8A-3C934800162C}"/>
                  </a:ext>
                </a:extLst>
              </p14:cNvPr>
              <p14:cNvContentPartPr/>
              <p14:nvPr/>
            </p14:nvContentPartPr>
            <p14:xfrm>
              <a:off x="6149238" y="5888039"/>
              <a:ext cx="317880" cy="1623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1E7E3808-C1FD-45D9-8C8A-3C934800162C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134118" y="5872919"/>
                <a:ext cx="3484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DC6E1EC6-24D2-CD76-41BB-9AEA1C3AABCA}"/>
                  </a:ext>
                </a:extLst>
              </p14:cNvPr>
              <p14:cNvContentPartPr/>
              <p14:nvPr/>
            </p14:nvContentPartPr>
            <p14:xfrm>
              <a:off x="6533358" y="5894159"/>
              <a:ext cx="61920" cy="15912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DC6E1EC6-24D2-CD76-41BB-9AEA1C3AABCA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517878" y="5879039"/>
                <a:ext cx="925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5F2899CE-ED39-3340-0635-1A412A9F0571}"/>
                  </a:ext>
                </a:extLst>
              </p14:cNvPr>
              <p14:cNvContentPartPr/>
              <p14:nvPr/>
            </p14:nvContentPartPr>
            <p14:xfrm>
              <a:off x="6613278" y="5906399"/>
              <a:ext cx="171360" cy="46440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5F2899CE-ED39-3340-0635-1A412A9F0571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6598158" y="5891279"/>
                <a:ext cx="20196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22988EA7-C8E6-C0AC-01DE-81FDC2E529C8}"/>
                  </a:ext>
                </a:extLst>
              </p14:cNvPr>
              <p14:cNvContentPartPr/>
              <p14:nvPr/>
            </p14:nvContentPartPr>
            <p14:xfrm>
              <a:off x="6936918" y="5908559"/>
              <a:ext cx="79560" cy="1260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22988EA7-C8E6-C0AC-01DE-81FDC2E529C8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921798" y="5893079"/>
                <a:ext cx="1101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1A3C1F42-CC4E-D1B3-6E1B-556CBE39C795}"/>
                  </a:ext>
                </a:extLst>
              </p14:cNvPr>
              <p14:cNvContentPartPr/>
              <p14:nvPr/>
            </p14:nvContentPartPr>
            <p14:xfrm>
              <a:off x="6894078" y="5969399"/>
              <a:ext cx="134640" cy="126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1A3C1F42-CC4E-D1B3-6E1B-556CBE39C795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878958" y="5954279"/>
                <a:ext cx="1652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FDEF661-ACF2-BFE2-82A7-231B3D2E4BA6}"/>
                  </a:ext>
                </a:extLst>
              </p14:cNvPr>
              <p14:cNvContentPartPr/>
              <p14:nvPr/>
            </p14:nvContentPartPr>
            <p14:xfrm>
              <a:off x="7193238" y="5884079"/>
              <a:ext cx="244440" cy="1260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FDEF661-ACF2-BFE2-82A7-231B3D2E4BA6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178118" y="5868599"/>
                <a:ext cx="2750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ED24FFEC-782D-2E99-E96A-D510DFBB9BE9}"/>
                  </a:ext>
                </a:extLst>
              </p14:cNvPr>
              <p14:cNvContentPartPr/>
              <p14:nvPr/>
            </p14:nvContentPartPr>
            <p14:xfrm>
              <a:off x="7480518" y="5938799"/>
              <a:ext cx="37080" cy="17748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ED24FFEC-782D-2E99-E96A-D510DFBB9BE9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7465038" y="5923679"/>
                <a:ext cx="673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D6B3942D-29D9-8301-7D28-7DFAC3F9FA71}"/>
                  </a:ext>
                </a:extLst>
              </p14:cNvPr>
              <p14:cNvContentPartPr/>
              <p14:nvPr/>
            </p14:nvContentPartPr>
            <p14:xfrm>
              <a:off x="7590318" y="5786159"/>
              <a:ext cx="146880" cy="34488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D6B3942D-29D9-8301-7D28-7DFAC3F9FA7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575198" y="5771039"/>
                <a:ext cx="17748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FB8D499C-D07A-D06D-BCA2-0C9A58C03E03}"/>
                  </a:ext>
                </a:extLst>
              </p14:cNvPr>
              <p14:cNvContentPartPr/>
              <p14:nvPr/>
            </p14:nvContentPartPr>
            <p14:xfrm>
              <a:off x="7999278" y="5749799"/>
              <a:ext cx="2552400" cy="48276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FB8D499C-D07A-D06D-BCA2-0C9A58C03E03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7984158" y="5734319"/>
                <a:ext cx="258300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7343D9D1-75C6-6F98-A2F1-37DDA7BC6CA6}"/>
                  </a:ext>
                </a:extLst>
              </p14:cNvPr>
              <p14:cNvContentPartPr/>
              <p14:nvPr/>
            </p14:nvContentPartPr>
            <p14:xfrm>
              <a:off x="8925720" y="5662197"/>
              <a:ext cx="280440" cy="56196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7343D9D1-75C6-6F98-A2F1-37DDA7BC6CA6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8910600" y="5646717"/>
                <a:ext cx="31104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6162F2AA-EDE0-1AAD-CDBF-08E4852BF0B0}"/>
                  </a:ext>
                </a:extLst>
              </p14:cNvPr>
              <p14:cNvContentPartPr/>
              <p14:nvPr/>
            </p14:nvContentPartPr>
            <p14:xfrm>
              <a:off x="10678200" y="5857317"/>
              <a:ext cx="280440" cy="1407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6162F2AA-EDE0-1AAD-CDBF-08E4852BF0B0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0662720" y="5841837"/>
                <a:ext cx="3110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8B3CCF9E-E765-8FA8-E03E-468C2BDE6FAE}"/>
                  </a:ext>
                </a:extLst>
              </p14:cNvPr>
              <p14:cNvContentPartPr/>
              <p14:nvPr/>
            </p14:nvContentPartPr>
            <p14:xfrm>
              <a:off x="11025240" y="5851197"/>
              <a:ext cx="79560" cy="17136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8B3CCF9E-E765-8FA8-E03E-468C2BDE6FAE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1009760" y="5835717"/>
                <a:ext cx="1101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983030AE-084F-E9E6-D5C1-9A306E80A251}"/>
                  </a:ext>
                </a:extLst>
              </p14:cNvPr>
              <p14:cNvContentPartPr/>
              <p14:nvPr/>
            </p14:nvContentPartPr>
            <p14:xfrm>
              <a:off x="11110920" y="5845077"/>
              <a:ext cx="171360" cy="53784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983030AE-084F-E9E6-D5C1-9A306E80A251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1095440" y="5829587"/>
                <a:ext cx="201960" cy="568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5092771C-B733-6977-E6C0-44073A4F5F4C}"/>
                  </a:ext>
                </a:extLst>
              </p14:cNvPr>
              <p14:cNvContentPartPr/>
              <p14:nvPr/>
            </p14:nvContentPartPr>
            <p14:xfrm>
              <a:off x="11397840" y="5882157"/>
              <a:ext cx="107640" cy="64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5092771C-B733-6977-E6C0-44073A4F5F4C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1382308" y="5866677"/>
                <a:ext cx="138343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8925CCF9-E620-0C6E-4104-F4E6994C459C}"/>
                  </a:ext>
                </a:extLst>
              </p14:cNvPr>
              <p14:cNvContentPartPr/>
              <p14:nvPr/>
            </p14:nvContentPartPr>
            <p14:xfrm>
              <a:off x="11391720" y="5937237"/>
              <a:ext cx="134640" cy="1872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8925CCF9-E620-0C6E-4104-F4E6994C459C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1376240" y="5921453"/>
                <a:ext cx="165240" cy="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DBA18AF2-87A5-0495-FB2F-1AFF45020B9A}"/>
                  </a:ext>
                </a:extLst>
              </p14:cNvPr>
              <p14:cNvContentPartPr/>
              <p14:nvPr/>
            </p14:nvContentPartPr>
            <p14:xfrm>
              <a:off x="11641920" y="5851917"/>
              <a:ext cx="238320" cy="14688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DBA18AF2-87A5-0495-FB2F-1AFF45020B9A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1626440" y="5836437"/>
                <a:ext cx="26892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2741CFC5-606B-2C1D-0333-9A3E94F86791}"/>
                  </a:ext>
                </a:extLst>
              </p14:cNvPr>
              <p14:cNvContentPartPr/>
              <p14:nvPr/>
            </p14:nvContentPartPr>
            <p14:xfrm>
              <a:off x="11935320" y="5943357"/>
              <a:ext cx="128520" cy="14688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2741CFC5-606B-2C1D-0333-9A3E94F86791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1919840" y="5927877"/>
                <a:ext cx="15912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08907C83-9CDA-438E-0BBB-77E1BD136B0A}"/>
                  </a:ext>
                </a:extLst>
              </p14:cNvPr>
              <p14:cNvContentPartPr/>
              <p14:nvPr/>
            </p14:nvContentPartPr>
            <p14:xfrm>
              <a:off x="12032880" y="5747877"/>
              <a:ext cx="159120" cy="39096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08907C83-9CDA-438E-0BBB-77E1BD136B0A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2017760" y="5732757"/>
                <a:ext cx="18972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9154626F-6A4C-8264-9216-C9C4F06A2372}"/>
                  </a:ext>
                </a:extLst>
              </p14:cNvPr>
              <p14:cNvContentPartPr/>
              <p14:nvPr/>
            </p14:nvContentPartPr>
            <p14:xfrm>
              <a:off x="1176720" y="5720877"/>
              <a:ext cx="195840" cy="33264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9154626F-6A4C-8264-9216-C9C4F06A2372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161211" y="5705414"/>
                <a:ext cx="226496" cy="36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734D3D1F-F9A8-7110-E348-EFC1DA49CF1D}"/>
                  </a:ext>
                </a:extLst>
              </p14:cNvPr>
              <p14:cNvContentPartPr/>
              <p14:nvPr/>
            </p14:nvContentPartPr>
            <p14:xfrm>
              <a:off x="1170600" y="5896557"/>
              <a:ext cx="192960" cy="5328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734D3D1F-F9A8-7110-E348-EFC1DA49CF1D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155120" y="5881077"/>
                <a:ext cx="2235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3FCC6035-ECA4-FA5D-200D-FDA01E672AEB}"/>
                  </a:ext>
                </a:extLst>
              </p14:cNvPr>
              <p14:cNvContentPartPr/>
              <p14:nvPr/>
            </p14:nvContentPartPr>
            <p14:xfrm>
              <a:off x="1475880" y="5876037"/>
              <a:ext cx="128520" cy="1346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3FCC6035-ECA4-FA5D-200D-FDA01E672AEB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460400" y="5860557"/>
                <a:ext cx="1591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10DE3119-CAFB-C992-55BA-D6852BA0D5F2}"/>
                  </a:ext>
                </a:extLst>
              </p14:cNvPr>
              <p14:cNvContentPartPr/>
              <p14:nvPr/>
            </p14:nvContentPartPr>
            <p14:xfrm>
              <a:off x="1634640" y="5967837"/>
              <a:ext cx="61560" cy="13464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10DE3119-CAFB-C992-55BA-D6852BA0D5F2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619069" y="5952398"/>
                <a:ext cx="92340" cy="165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CA988046-2D54-DC91-A325-CC1C3D41515A}"/>
                  </a:ext>
                </a:extLst>
              </p14:cNvPr>
              <p14:cNvContentPartPr/>
              <p14:nvPr/>
            </p14:nvContentPartPr>
            <p14:xfrm>
              <a:off x="2031720" y="5748597"/>
              <a:ext cx="177480" cy="27360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CA988046-2D54-DC91-A325-CC1C3D41515A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2016240" y="5733117"/>
                <a:ext cx="2080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3BDD42FF-D2FD-E316-CC62-2C2AB980A942}"/>
                  </a:ext>
                </a:extLst>
              </p14:cNvPr>
              <p14:cNvContentPartPr/>
              <p14:nvPr/>
            </p14:nvContentPartPr>
            <p14:xfrm>
              <a:off x="1970520" y="5882157"/>
              <a:ext cx="256680" cy="4932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3BDD42FF-D2FD-E316-CC62-2C2AB980A942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955040" y="5866677"/>
                <a:ext cx="28728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2A7BA9CD-62A6-399F-7F7D-9E830EC7736B}"/>
                  </a:ext>
                </a:extLst>
              </p14:cNvPr>
              <p14:cNvContentPartPr/>
              <p14:nvPr/>
            </p14:nvContentPartPr>
            <p14:xfrm>
              <a:off x="2318640" y="5876037"/>
              <a:ext cx="281160" cy="12852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2A7BA9CD-62A6-399F-7F7D-9E830EC7736B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2303180" y="5860557"/>
                <a:ext cx="311721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EEB675AD-EDD6-0AFE-E9D9-A9AE4923277A}"/>
                  </a:ext>
                </a:extLst>
              </p14:cNvPr>
              <p14:cNvContentPartPr/>
              <p14:nvPr/>
            </p14:nvContentPartPr>
            <p14:xfrm>
              <a:off x="2678640" y="5949477"/>
              <a:ext cx="12600" cy="14364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EEB675AD-EDD6-0AFE-E9D9-A9AE4923277A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663160" y="5933958"/>
                <a:ext cx="43200" cy="174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2941FC50-F17C-9D63-E909-C3DDE9424F6E}"/>
                  </a:ext>
                </a:extLst>
              </p14:cNvPr>
              <p14:cNvContentPartPr/>
              <p14:nvPr/>
            </p14:nvContentPartPr>
            <p14:xfrm>
              <a:off x="2837400" y="5876037"/>
              <a:ext cx="275040" cy="14076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2941FC50-F17C-9D63-E909-C3DDE9424F6E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2821920" y="5860557"/>
                <a:ext cx="3056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9431F25A-EEC8-B23F-E595-7246962C1B7B}"/>
                  </a:ext>
                </a:extLst>
              </p14:cNvPr>
              <p14:cNvContentPartPr/>
              <p14:nvPr/>
            </p14:nvContentPartPr>
            <p14:xfrm>
              <a:off x="3210000" y="5961717"/>
              <a:ext cx="116280" cy="12852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9431F25A-EEC8-B23F-E595-7246962C1B7B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3194520" y="5946280"/>
                <a:ext cx="146880" cy="159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8F2E8297-7FFB-DAAB-F5DD-A5A52AD044C6}"/>
                  </a:ext>
                </a:extLst>
              </p14:cNvPr>
              <p14:cNvContentPartPr/>
              <p14:nvPr/>
            </p14:nvContentPartPr>
            <p14:xfrm>
              <a:off x="3490800" y="6004557"/>
              <a:ext cx="55440" cy="11628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8F2E8297-7FFB-DAAB-F5DD-A5A52AD044C6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475219" y="5989077"/>
                <a:ext cx="86240" cy="1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880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</Words>
  <Application>Microsoft Office PowerPoint</Application>
  <PresentationFormat>Widescreen</PresentationFormat>
  <Paragraphs>6</Paragraphs>
  <Slides>22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CS 65500  Advanced Cryptography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Aarushi Goel</dc:creator>
  <cp:lastModifiedBy>Aarushi Goel</cp:lastModifiedBy>
  <cp:revision>11</cp:revision>
  <dcterms:created xsi:type="dcterms:W3CDTF">2025-01-14T18:24:13Z</dcterms:created>
  <dcterms:modified xsi:type="dcterms:W3CDTF">2025-01-16T19:37:36Z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2025-01-16T19:10:34Z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c23e3cfd-0f69-49a0-be21-d5b52e5855fa</vt:lpwstr>
  </property>
  <property fmtid="{D5CDD505-2E9C-101B-9397-08002B2CF9AE}" pid="8" name="MSIP_Label_4044bd30-2ed7-4c9d-9d12-46200872a97b_ContentBits">
    <vt:lpwstr>0</vt:lpwstr>
  </property>
</Properties>
</file>